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5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6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7.xml" ContentType="application/vnd.openxmlformats-officedocument.theme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theme/theme8.xml" ContentType="application/vnd.openxmlformats-officedocument.theme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theme/theme9.xml" ContentType="application/vnd.openxmlformats-officedocument.theme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theme/theme10.xml" ContentType="application/vnd.openxmlformats-officedocument.theme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5" r:id="rId3"/>
    <p:sldMasterId id="2147483726" r:id="rId4"/>
    <p:sldMasterId id="2147483739" r:id="rId5"/>
    <p:sldMasterId id="2147483751" r:id="rId6"/>
    <p:sldMasterId id="2147483768" r:id="rId7"/>
    <p:sldMasterId id="2147483785" r:id="rId8"/>
    <p:sldMasterId id="2147483802" r:id="rId9"/>
    <p:sldMasterId id="2147483819" r:id="rId10"/>
    <p:sldMasterId id="2147483836" r:id="rId11"/>
  </p:sldMasterIdLst>
  <p:notesMasterIdLst>
    <p:notesMasterId r:id="rId27"/>
  </p:notesMasterIdLst>
  <p:sldIdLst>
    <p:sldId id="344" r:id="rId12"/>
    <p:sldId id="287" r:id="rId13"/>
    <p:sldId id="345" r:id="rId14"/>
    <p:sldId id="301" r:id="rId15"/>
    <p:sldId id="309" r:id="rId16"/>
    <p:sldId id="346" r:id="rId17"/>
    <p:sldId id="336" r:id="rId18"/>
    <p:sldId id="337" r:id="rId19"/>
    <p:sldId id="338" r:id="rId20"/>
    <p:sldId id="339" r:id="rId21"/>
    <p:sldId id="340" r:id="rId22"/>
    <p:sldId id="341" r:id="rId23"/>
    <p:sldId id="334" r:id="rId24"/>
    <p:sldId id="342" r:id="rId25"/>
    <p:sldId id="343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>
        <p:scale>
          <a:sx n="80" d="100"/>
          <a:sy n="80" d="100"/>
        </p:scale>
        <p:origin x="-1086" y="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radarChart>
        <c:radarStyle val="marker"/>
        <c:varyColors val="0"/>
        <c:ser>
          <c:idx val="0"/>
          <c:order val="0"/>
          <c:dLbls>
            <c:dLbl>
              <c:idx val="1"/>
              <c:layout>
                <c:manualLayout>
                  <c:x val="-6.0846560846560906E-2"/>
                  <c:y val="-3.750585475252344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Лист5!$A$36:$A$45</c:f>
              <c:strCache>
                <c:ptCount val="10"/>
                <c:pt idx="0">
                  <c:v>Тариф, экономический критерий</c:v>
                </c:pt>
                <c:pt idx="1">
                  <c:v>Арендная/концессионная плата, экономический критерий</c:v>
                </c:pt>
                <c:pt idx="2">
                  <c:v>Срок реконструкции/строительства объекта соглашения, временной критерий</c:v>
                </c:pt>
                <c:pt idx="3">
                  <c:v>Объем вложенных средств/инвестиций, экономический критерий</c:v>
                </c:pt>
                <c:pt idx="4">
                  <c:v>Объем оказания услуг по водоснабжению/теплоснабжению, технический критерий</c:v>
                </c:pt>
                <c:pt idx="5">
                  <c:v>Сокращение расходов энергоресурсов, технический критерий</c:v>
                </c:pt>
                <c:pt idx="6">
                  <c:v>Уровень потерь воды/тепловой энергии, технический критерий</c:v>
                </c:pt>
                <c:pt idx="7">
                  <c:v>Срок достижения технико-экономических показателей, временной критерий</c:v>
                </c:pt>
                <c:pt idx="8">
                  <c:v>Качественная характеристика объекта договора и квалификация участника, качественный критерий</c:v>
                </c:pt>
                <c:pt idx="9">
                  <c:v>Критерии, не соответствующие 115-ФЗ и Приказу ФАС, в т.ч. ошибочные</c:v>
                </c:pt>
              </c:strCache>
            </c:strRef>
          </c:cat>
          <c:val>
            <c:numRef>
              <c:f>Лист5!$B$36:$B$45</c:f>
              <c:numCache>
                <c:formatCode>0%</c:formatCode>
                <c:ptCount val="10"/>
                <c:pt idx="0">
                  <c:v>0.12068965517241384</c:v>
                </c:pt>
                <c:pt idx="1">
                  <c:v>0.74137931034482796</c:v>
                </c:pt>
                <c:pt idx="2">
                  <c:v>0.41379310344827575</c:v>
                </c:pt>
                <c:pt idx="3">
                  <c:v>0.17241379310344843</c:v>
                </c:pt>
                <c:pt idx="4">
                  <c:v>0.12068965517241384</c:v>
                </c:pt>
                <c:pt idx="5">
                  <c:v>8.6206896551724185E-2</c:v>
                </c:pt>
                <c:pt idx="6">
                  <c:v>0.18965517241379309</c:v>
                </c:pt>
                <c:pt idx="7">
                  <c:v>0.10344827586206895</c:v>
                </c:pt>
                <c:pt idx="8">
                  <c:v>0.24137931034482768</c:v>
                </c:pt>
                <c:pt idx="9">
                  <c:v>0.18965517241379309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0275072"/>
        <c:axId val="140276864"/>
      </c:radarChart>
      <c:catAx>
        <c:axId val="140275072"/>
        <c:scaling>
          <c:orientation val="minMax"/>
        </c:scaling>
        <c:delete val="0"/>
        <c:axPos val="b"/>
        <c:majorGridlines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40276864"/>
        <c:crosses val="autoZero"/>
        <c:auto val="1"/>
        <c:lblAlgn val="ctr"/>
        <c:lblOffset val="100"/>
        <c:noMultiLvlLbl val="0"/>
      </c:catAx>
      <c:valAx>
        <c:axId val="140276864"/>
        <c:scaling>
          <c:orientation val="minMax"/>
        </c:scaling>
        <c:delete val="1"/>
        <c:axPos val="l"/>
        <c:majorGridlines/>
        <c:numFmt formatCode="0%" sourceLinked="1"/>
        <c:majorTickMark val="cross"/>
        <c:minorTickMark val="none"/>
        <c:tickLblPos val="none"/>
        <c:crossAx val="140275072"/>
        <c:crosses val="autoZero"/>
        <c:crossBetween val="between"/>
      </c:valAx>
    </c:plotArea>
    <c:plotVisOnly val="1"/>
    <c:dispBlanksAs val="gap"/>
    <c:showDLblsOverMax val="0"/>
  </c:chart>
  <c:spPr>
    <a:solidFill>
      <a:srgbClr val="AAE2CA">
        <a:lumMod val="60000"/>
        <a:lumOff val="40000"/>
      </a:srgbClr>
    </a:solidFill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3BBB9A-A1C0-403C-854C-7F48110C91B5}" type="datetimeFigureOut">
              <a:rPr lang="ru-RU" smtClean="0"/>
              <a:t>03.06.2015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19A904-C0E3-4E00-A9B4-12B0600BBC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408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4875">
              <a:defRPr sz="3200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defTabSz="904875">
              <a:defRPr sz="3200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defTabSz="904875">
              <a:defRPr sz="3200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defTabSz="904875">
              <a:defRPr sz="3200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defTabSz="904875">
              <a:defRPr sz="3200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r>
              <a:rPr lang="uk-UA" sz="1200">
                <a:solidFill>
                  <a:prstClr val="black"/>
                </a:solidFill>
              </a:rPr>
              <a:t>ОАО ЕВРАЗИЙСКИЙ</a:t>
            </a:r>
          </a:p>
        </p:txBody>
      </p:sp>
      <p:sp>
        <p:nvSpPr>
          <p:cNvPr id="38915" name="Rectangle 13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4875">
              <a:defRPr sz="3200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defTabSz="904875">
              <a:defRPr sz="3200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defTabSz="904875">
              <a:defRPr sz="3200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defTabSz="904875">
              <a:defRPr sz="3200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defTabSz="904875">
              <a:defRPr sz="3200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r>
              <a:rPr lang="uk-UA" sz="1200">
                <a:solidFill>
                  <a:prstClr val="black"/>
                </a:solidFill>
              </a:rPr>
              <a:t>Инфраструктурные инвестии</a:t>
            </a:r>
          </a:p>
        </p:txBody>
      </p:sp>
      <p:sp>
        <p:nvSpPr>
          <p:cNvPr id="38916" name="Rectangle 14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4875">
              <a:defRPr sz="3200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defTabSz="904875">
              <a:defRPr sz="3200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defTabSz="904875">
              <a:defRPr sz="3200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defTabSz="904875">
              <a:defRPr sz="3200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defTabSz="904875">
              <a:defRPr sz="3200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fld id="{BF8076AA-5302-479C-8658-D3B433F8ED27}" type="slidenum">
              <a:rPr lang="uk-UA" sz="1200">
                <a:solidFill>
                  <a:prstClr val="black"/>
                </a:solidFill>
              </a:rPr>
              <a:pPr/>
              <a:t>3</a:t>
            </a:fld>
            <a:endParaRPr lang="uk-UA" sz="1200">
              <a:solidFill>
                <a:prstClr val="black"/>
              </a:solidFill>
            </a:endParaRPr>
          </a:p>
        </p:txBody>
      </p:sp>
      <p:sp>
        <p:nvSpPr>
          <p:cNvPr id="389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>
                <a:latin typeface="Arial" pitchFamily="34" charset="0"/>
              </a:rPr>
              <a:t>Расположение диаграммы и текста 01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0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1.xml"/></Relationships>
</file>

<file path=ppt/slideLayouts/_rels/slideLayout1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1.xml"/></Relationships>
</file>

<file path=ppt/slideLayouts/_rels/slideLayout1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1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Таблица 7"/>
          <p:cNvSpPr>
            <a:spLocks noGrp="1"/>
          </p:cNvSpPr>
          <p:nvPr>
            <p:ph type="tbl" sz="quarter" idx="14"/>
          </p:nvPr>
        </p:nvSpPr>
        <p:spPr>
          <a:xfrm>
            <a:off x="468313" y="1268414"/>
            <a:ext cx="8207375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таблицы</a:t>
            </a:r>
            <a:endParaRPr lang="ru-RU" noProof="0" dirty="0"/>
          </a:p>
        </p:txBody>
      </p:sp>
      <p:sp>
        <p:nvSpPr>
          <p:cNvPr id="16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835342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E29A5-872B-42CB-AC24-C4A59346B004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0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1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9BAF4FB4-9EF8-49E6-9B0E-EF711FED4988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60320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Пользовательск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4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5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B1927-D95E-48BF-BADC-E7C597BF88B4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8" name="Дата 2"/>
          <p:cNvSpPr>
            <a:spLocks noGrp="1"/>
          </p:cNvSpPr>
          <p:nvPr>
            <p:ph type="dt" sz="half" idx="12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1EE9D64-34B3-4099-94C5-AB57E5C4F923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69098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след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"/>
          <p:cNvSpPr/>
          <p:nvPr/>
        </p:nvSpPr>
        <p:spPr>
          <a:xfrm>
            <a:off x="0" y="1557338"/>
            <a:ext cx="7705725" cy="5300662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 rot="5400000">
            <a:off x="0" y="1557338"/>
            <a:ext cx="1042987" cy="1042988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16200000">
            <a:off x="6301582" y="5453856"/>
            <a:ext cx="1403350" cy="140493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3" name="Заголовок 1"/>
          <p:cNvSpPr>
            <a:spLocks noGrp="1"/>
          </p:cNvSpPr>
          <p:nvPr>
            <p:ph type="ctrTitle"/>
          </p:nvPr>
        </p:nvSpPr>
        <p:spPr>
          <a:xfrm>
            <a:off x="971550" y="2565400"/>
            <a:ext cx="4537075" cy="1512887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50" y="4078287"/>
            <a:ext cx="4537075" cy="1438275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5F2B857-5A45-4D56-BB36-5A3256DBEDB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090587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9"/>
          <p:cNvGrpSpPr/>
          <p:nvPr/>
        </p:nvGrpSpPr>
        <p:grpSpPr>
          <a:xfrm>
            <a:off x="0" y="0"/>
            <a:ext cx="9144001" cy="6858000"/>
            <a:chOff x="0" y="0"/>
            <a:chExt cx="9144001" cy="6858000"/>
          </a:xfrm>
          <a:solidFill>
            <a:srgbClr val="FFFFFF"/>
          </a:solidFill>
        </p:grpSpPr>
        <p:grpSp>
          <p:nvGrpSpPr>
            <p:cNvPr id="5" name="Группа 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  <a:grpFill/>
          </p:grpSpPr>
          <p:sp>
            <p:nvSpPr>
              <p:cNvPr id="8" name="Прямоугольник 6"/>
              <p:cNvSpPr/>
              <p:nvPr/>
            </p:nvSpPr>
            <p:spPr>
              <a:xfrm>
                <a:off x="0" y="4365625"/>
                <a:ext cx="9144000" cy="249237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9" name="Прямоугольник 14"/>
              <p:cNvSpPr/>
              <p:nvPr/>
            </p:nvSpPr>
            <p:spPr>
              <a:xfrm>
                <a:off x="0" y="0"/>
                <a:ext cx="3635375" cy="436562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" name="Прямоугольный треугольник 5"/>
            <p:cNvSpPr/>
            <p:nvPr/>
          </p:nvSpPr>
          <p:spPr>
            <a:xfrm rot="16200000">
              <a:off x="7704864" y="2926487"/>
              <a:ext cx="1440000" cy="1438274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7" name="Прямоугольный треугольник 17"/>
            <p:cNvSpPr/>
            <p:nvPr/>
          </p:nvSpPr>
          <p:spPr>
            <a:xfrm rot="5400000">
              <a:off x="3635264" y="633"/>
              <a:ext cx="1160465" cy="11592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grpSp>
        <p:nvGrpSpPr>
          <p:cNvPr id="10" name="Группа 16"/>
          <p:cNvGrpSpPr>
            <a:grpSpLocks/>
          </p:cNvGrpSpPr>
          <p:nvPr/>
        </p:nvGrpSpPr>
        <p:grpSpPr bwMode="auto">
          <a:xfrm>
            <a:off x="0" y="1160463"/>
            <a:ext cx="7705725" cy="3708400"/>
            <a:chOff x="1" y="1160463"/>
            <a:chExt cx="7705724" cy="3708402"/>
          </a:xfrm>
        </p:grpSpPr>
        <p:sp>
          <p:nvSpPr>
            <p:cNvPr id="11" name="Прямоугольник 15"/>
            <p:cNvSpPr/>
            <p:nvPr/>
          </p:nvSpPr>
          <p:spPr>
            <a:xfrm>
              <a:off x="1" y="1160463"/>
              <a:ext cx="3635375" cy="3708402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2" name="Прямоугольник 20"/>
            <p:cNvSpPr/>
            <p:nvPr/>
          </p:nvSpPr>
          <p:spPr>
            <a:xfrm>
              <a:off x="3635376" y="4365627"/>
              <a:ext cx="4070349" cy="503238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3" name="Группа 10"/>
          <p:cNvGrpSpPr/>
          <p:nvPr/>
        </p:nvGrpSpPr>
        <p:grpSpPr>
          <a:xfrm>
            <a:off x="-4918" y="0"/>
            <a:ext cx="9147331" cy="6858001"/>
            <a:chOff x="0" y="0"/>
            <a:chExt cx="9147331" cy="6858001"/>
          </a:xfrm>
          <a:solidFill>
            <a:srgbClr val="FFFFFF">
              <a:alpha val="50196"/>
            </a:srgbClr>
          </a:solidFill>
        </p:grpSpPr>
        <p:sp>
          <p:nvSpPr>
            <p:cNvPr id="14" name="Прямоугольник 19"/>
            <p:cNvSpPr/>
            <p:nvPr/>
          </p:nvSpPr>
          <p:spPr>
            <a:xfrm>
              <a:off x="0" y="0"/>
              <a:ext cx="9147331" cy="116046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5" name="Прямоугольник 24"/>
            <p:cNvSpPr/>
            <p:nvPr/>
          </p:nvSpPr>
          <p:spPr>
            <a:xfrm>
              <a:off x="7705726" y="1160463"/>
              <a:ext cx="1436688" cy="56975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589588"/>
            <a:ext cx="4100512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287" y="1268413"/>
            <a:ext cx="3240609" cy="1512887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288" y="2781300"/>
            <a:ext cx="3240608" cy="1511299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402C55E-4AB4-43CB-8D11-E377213640D7}" type="datetime1">
              <a:rPr lang="ru-RU">
                <a:solidFill>
                  <a:srgbClr val="FFFFFF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>
                <a:solidFill>
                  <a:srgbClr val="FFFFFF"/>
                </a:solidFill>
              </a:rPr>
              <a:t>Основные принципы деятельности Внешэкономбанк</a:t>
            </a: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22509E1-2633-4982-A542-0A9FA6BC1E9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627791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"/>
          <p:cNvSpPr/>
          <p:nvPr/>
        </p:nvSpPr>
        <p:spPr>
          <a:xfrm>
            <a:off x="0" y="1557338"/>
            <a:ext cx="7705725" cy="5300662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 rot="5400000">
            <a:off x="0" y="1557338"/>
            <a:ext cx="1042987" cy="1042988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16200000">
            <a:off x="6301582" y="5453856"/>
            <a:ext cx="1403350" cy="140493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28613"/>
            <a:ext cx="4100512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"/>
          <p:cNvSpPr>
            <a:spLocks noGrp="1"/>
          </p:cNvSpPr>
          <p:nvPr>
            <p:ph type="ctrTitle"/>
          </p:nvPr>
        </p:nvSpPr>
        <p:spPr>
          <a:xfrm>
            <a:off x="971550" y="2565400"/>
            <a:ext cx="4537075" cy="1512887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50" y="4078287"/>
            <a:ext cx="4537075" cy="1438275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F67AA64-39C0-4AFD-AF44-769DA8FB649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02857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47"/>
          <p:cNvSpPr/>
          <p:nvPr/>
        </p:nvSpPr>
        <p:spPr>
          <a:xfrm>
            <a:off x="0" y="1160463"/>
            <a:ext cx="7705725" cy="3708400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cxnSp>
        <p:nvCxnSpPr>
          <p:cNvPr id="5" name="Прямая соединительная линия 27"/>
          <p:cNvCxnSpPr/>
          <p:nvPr/>
        </p:nvCxnSpPr>
        <p:spPr>
          <a:xfrm rot="8100000">
            <a:off x="4210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28"/>
          <p:cNvCxnSpPr/>
          <p:nvPr/>
        </p:nvCxnSpPr>
        <p:spPr>
          <a:xfrm rot="8100000">
            <a:off x="4362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30"/>
          <p:cNvCxnSpPr/>
          <p:nvPr/>
        </p:nvCxnSpPr>
        <p:spPr>
          <a:xfrm rot="8100000">
            <a:off x="4514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31"/>
          <p:cNvCxnSpPr/>
          <p:nvPr/>
        </p:nvCxnSpPr>
        <p:spPr>
          <a:xfrm rot="8100000">
            <a:off x="4667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32"/>
          <p:cNvCxnSpPr/>
          <p:nvPr/>
        </p:nvCxnSpPr>
        <p:spPr>
          <a:xfrm rot="8100000">
            <a:off x="4819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33"/>
          <p:cNvCxnSpPr/>
          <p:nvPr/>
        </p:nvCxnSpPr>
        <p:spPr>
          <a:xfrm rot="8100000">
            <a:off x="4972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35"/>
          <p:cNvCxnSpPr/>
          <p:nvPr/>
        </p:nvCxnSpPr>
        <p:spPr>
          <a:xfrm rot="8100000">
            <a:off x="5124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36"/>
          <p:cNvCxnSpPr/>
          <p:nvPr/>
        </p:nvCxnSpPr>
        <p:spPr>
          <a:xfrm rot="8100000">
            <a:off x="5276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37"/>
          <p:cNvCxnSpPr/>
          <p:nvPr/>
        </p:nvCxnSpPr>
        <p:spPr>
          <a:xfrm rot="8100000">
            <a:off x="5429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38"/>
          <p:cNvCxnSpPr/>
          <p:nvPr/>
        </p:nvCxnSpPr>
        <p:spPr>
          <a:xfrm rot="8100000">
            <a:off x="5581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39"/>
          <p:cNvCxnSpPr/>
          <p:nvPr/>
        </p:nvCxnSpPr>
        <p:spPr>
          <a:xfrm rot="8100000">
            <a:off x="5734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40"/>
          <p:cNvCxnSpPr/>
          <p:nvPr/>
        </p:nvCxnSpPr>
        <p:spPr>
          <a:xfrm rot="8100000">
            <a:off x="5886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41"/>
          <p:cNvCxnSpPr/>
          <p:nvPr/>
        </p:nvCxnSpPr>
        <p:spPr>
          <a:xfrm rot="8100000">
            <a:off x="6038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21"/>
          <p:cNvCxnSpPr/>
          <p:nvPr/>
        </p:nvCxnSpPr>
        <p:spPr>
          <a:xfrm rot="8100000">
            <a:off x="3752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22"/>
          <p:cNvCxnSpPr/>
          <p:nvPr/>
        </p:nvCxnSpPr>
        <p:spPr>
          <a:xfrm rot="8100000">
            <a:off x="3905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5"/>
          <p:cNvCxnSpPr/>
          <p:nvPr/>
        </p:nvCxnSpPr>
        <p:spPr>
          <a:xfrm rot="8100000">
            <a:off x="4057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75"/>
          <p:cNvCxnSpPr/>
          <p:nvPr/>
        </p:nvCxnSpPr>
        <p:spPr>
          <a:xfrm rot="8100000">
            <a:off x="1314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76"/>
          <p:cNvCxnSpPr/>
          <p:nvPr/>
        </p:nvCxnSpPr>
        <p:spPr>
          <a:xfrm rot="8100000">
            <a:off x="1466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77"/>
          <p:cNvCxnSpPr/>
          <p:nvPr/>
        </p:nvCxnSpPr>
        <p:spPr>
          <a:xfrm rot="8100000">
            <a:off x="1619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78"/>
          <p:cNvCxnSpPr/>
          <p:nvPr/>
        </p:nvCxnSpPr>
        <p:spPr>
          <a:xfrm rot="8100000">
            <a:off x="1771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79"/>
          <p:cNvCxnSpPr/>
          <p:nvPr/>
        </p:nvCxnSpPr>
        <p:spPr>
          <a:xfrm rot="8100000">
            <a:off x="1924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81"/>
          <p:cNvCxnSpPr/>
          <p:nvPr/>
        </p:nvCxnSpPr>
        <p:spPr>
          <a:xfrm rot="8100000">
            <a:off x="2228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80"/>
          <p:cNvCxnSpPr/>
          <p:nvPr/>
        </p:nvCxnSpPr>
        <p:spPr>
          <a:xfrm rot="8100000">
            <a:off x="2076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82"/>
          <p:cNvCxnSpPr/>
          <p:nvPr/>
        </p:nvCxnSpPr>
        <p:spPr>
          <a:xfrm rot="8100000">
            <a:off x="2381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83"/>
          <p:cNvCxnSpPr/>
          <p:nvPr/>
        </p:nvCxnSpPr>
        <p:spPr>
          <a:xfrm rot="8100000">
            <a:off x="2533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84"/>
          <p:cNvCxnSpPr/>
          <p:nvPr/>
        </p:nvCxnSpPr>
        <p:spPr>
          <a:xfrm rot="8100000">
            <a:off x="2686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85"/>
          <p:cNvCxnSpPr/>
          <p:nvPr/>
        </p:nvCxnSpPr>
        <p:spPr>
          <a:xfrm rot="8100000">
            <a:off x="2838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86"/>
          <p:cNvCxnSpPr/>
          <p:nvPr/>
        </p:nvCxnSpPr>
        <p:spPr>
          <a:xfrm rot="8100000">
            <a:off x="2990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87"/>
          <p:cNvCxnSpPr/>
          <p:nvPr/>
        </p:nvCxnSpPr>
        <p:spPr>
          <a:xfrm rot="8100000">
            <a:off x="3143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88"/>
          <p:cNvCxnSpPr/>
          <p:nvPr/>
        </p:nvCxnSpPr>
        <p:spPr>
          <a:xfrm rot="8100000">
            <a:off x="3295650" y="2184400"/>
            <a:ext cx="6191250" cy="0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89"/>
          <p:cNvCxnSpPr/>
          <p:nvPr/>
        </p:nvCxnSpPr>
        <p:spPr>
          <a:xfrm rot="8100000">
            <a:off x="3295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90"/>
          <p:cNvCxnSpPr/>
          <p:nvPr/>
        </p:nvCxnSpPr>
        <p:spPr>
          <a:xfrm rot="8100000">
            <a:off x="3448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91"/>
          <p:cNvCxnSpPr/>
          <p:nvPr/>
        </p:nvCxnSpPr>
        <p:spPr>
          <a:xfrm rot="8100000">
            <a:off x="3600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93"/>
          <p:cNvCxnSpPr/>
          <p:nvPr/>
        </p:nvCxnSpPr>
        <p:spPr>
          <a:xfrm rot="8100000">
            <a:off x="857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94"/>
          <p:cNvCxnSpPr/>
          <p:nvPr/>
        </p:nvCxnSpPr>
        <p:spPr>
          <a:xfrm rot="8100000">
            <a:off x="1009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95"/>
          <p:cNvCxnSpPr/>
          <p:nvPr/>
        </p:nvCxnSpPr>
        <p:spPr>
          <a:xfrm rot="8100000">
            <a:off x="1162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101"/>
          <p:cNvCxnSpPr/>
          <p:nvPr/>
        </p:nvCxnSpPr>
        <p:spPr>
          <a:xfrm rot="8100000">
            <a:off x="552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102"/>
          <p:cNvCxnSpPr/>
          <p:nvPr/>
        </p:nvCxnSpPr>
        <p:spPr>
          <a:xfrm rot="8100000">
            <a:off x="704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Группа 45"/>
          <p:cNvGrpSpPr>
            <a:grpSpLocks/>
          </p:cNvGrpSpPr>
          <p:nvPr/>
        </p:nvGrpSpPr>
        <p:grpSpPr bwMode="auto">
          <a:xfrm>
            <a:off x="5133975" y="2190750"/>
            <a:ext cx="7105650" cy="0"/>
            <a:chOff x="5133975" y="2190750"/>
            <a:chExt cx="7105650" cy="0"/>
          </a:xfrm>
        </p:grpSpPr>
        <p:cxnSp>
          <p:nvCxnSpPr>
            <p:cNvPr id="45" name="Прямая соединительная линия 128"/>
            <p:cNvCxnSpPr/>
            <p:nvPr/>
          </p:nvCxnSpPr>
          <p:spPr>
            <a:xfrm rot="8100000">
              <a:off x="5133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129"/>
            <p:cNvCxnSpPr/>
            <p:nvPr/>
          </p:nvCxnSpPr>
          <p:spPr>
            <a:xfrm rot="8100000">
              <a:off x="5286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130"/>
            <p:cNvCxnSpPr/>
            <p:nvPr/>
          </p:nvCxnSpPr>
          <p:spPr>
            <a:xfrm rot="8100000">
              <a:off x="5438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131"/>
            <p:cNvCxnSpPr/>
            <p:nvPr/>
          </p:nvCxnSpPr>
          <p:spPr>
            <a:xfrm rot="8100000">
              <a:off x="5591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132"/>
            <p:cNvCxnSpPr/>
            <p:nvPr/>
          </p:nvCxnSpPr>
          <p:spPr>
            <a:xfrm rot="8100000">
              <a:off x="5743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133"/>
            <p:cNvCxnSpPr/>
            <p:nvPr/>
          </p:nvCxnSpPr>
          <p:spPr>
            <a:xfrm rot="8100000">
              <a:off x="5895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134"/>
            <p:cNvCxnSpPr/>
            <p:nvPr/>
          </p:nvCxnSpPr>
          <p:spPr>
            <a:xfrm rot="8100000">
              <a:off x="6048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Группа 53"/>
          <p:cNvGrpSpPr>
            <a:grpSpLocks/>
          </p:cNvGrpSpPr>
          <p:nvPr/>
        </p:nvGrpSpPr>
        <p:grpSpPr bwMode="auto">
          <a:xfrm>
            <a:off x="561975" y="2190750"/>
            <a:ext cx="9391650" cy="0"/>
            <a:chOff x="561975" y="2190750"/>
            <a:chExt cx="9391650" cy="0"/>
          </a:xfrm>
        </p:grpSpPr>
        <p:cxnSp>
          <p:nvCxnSpPr>
            <p:cNvPr id="53" name="Прямая соединительная линия 140"/>
            <p:cNvCxnSpPr/>
            <p:nvPr/>
          </p:nvCxnSpPr>
          <p:spPr>
            <a:xfrm rot="8100000">
              <a:off x="3762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143"/>
            <p:cNvCxnSpPr/>
            <p:nvPr/>
          </p:nvCxnSpPr>
          <p:spPr>
            <a:xfrm rot="8100000">
              <a:off x="1323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144"/>
            <p:cNvCxnSpPr/>
            <p:nvPr/>
          </p:nvCxnSpPr>
          <p:spPr>
            <a:xfrm rot="8100000">
              <a:off x="1476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145"/>
            <p:cNvCxnSpPr/>
            <p:nvPr/>
          </p:nvCxnSpPr>
          <p:spPr>
            <a:xfrm rot="8100000">
              <a:off x="1628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146"/>
            <p:cNvCxnSpPr/>
            <p:nvPr/>
          </p:nvCxnSpPr>
          <p:spPr>
            <a:xfrm rot="8100000">
              <a:off x="1781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147"/>
            <p:cNvCxnSpPr/>
            <p:nvPr/>
          </p:nvCxnSpPr>
          <p:spPr>
            <a:xfrm rot="8100000">
              <a:off x="1933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148"/>
            <p:cNvCxnSpPr/>
            <p:nvPr/>
          </p:nvCxnSpPr>
          <p:spPr>
            <a:xfrm rot="8100000">
              <a:off x="2085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149"/>
            <p:cNvCxnSpPr/>
            <p:nvPr/>
          </p:nvCxnSpPr>
          <p:spPr>
            <a:xfrm rot="8100000">
              <a:off x="2238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150"/>
            <p:cNvCxnSpPr/>
            <p:nvPr/>
          </p:nvCxnSpPr>
          <p:spPr>
            <a:xfrm rot="8100000">
              <a:off x="2390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151"/>
            <p:cNvCxnSpPr/>
            <p:nvPr/>
          </p:nvCxnSpPr>
          <p:spPr>
            <a:xfrm rot="8100000">
              <a:off x="2543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152"/>
            <p:cNvCxnSpPr/>
            <p:nvPr/>
          </p:nvCxnSpPr>
          <p:spPr>
            <a:xfrm rot="8100000">
              <a:off x="2695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153"/>
            <p:cNvCxnSpPr/>
            <p:nvPr/>
          </p:nvCxnSpPr>
          <p:spPr>
            <a:xfrm rot="8100000">
              <a:off x="2847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154"/>
            <p:cNvCxnSpPr/>
            <p:nvPr/>
          </p:nvCxnSpPr>
          <p:spPr>
            <a:xfrm rot="8100000">
              <a:off x="3000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155"/>
            <p:cNvCxnSpPr/>
            <p:nvPr/>
          </p:nvCxnSpPr>
          <p:spPr>
            <a:xfrm rot="8100000">
              <a:off x="3152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158"/>
            <p:cNvCxnSpPr/>
            <p:nvPr/>
          </p:nvCxnSpPr>
          <p:spPr>
            <a:xfrm rot="8100000">
              <a:off x="3457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159"/>
            <p:cNvCxnSpPr/>
            <p:nvPr/>
          </p:nvCxnSpPr>
          <p:spPr>
            <a:xfrm rot="8100000">
              <a:off x="3609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160"/>
            <p:cNvCxnSpPr/>
            <p:nvPr/>
          </p:nvCxnSpPr>
          <p:spPr>
            <a:xfrm rot="8100000">
              <a:off x="866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161"/>
            <p:cNvCxnSpPr/>
            <p:nvPr/>
          </p:nvCxnSpPr>
          <p:spPr>
            <a:xfrm rot="8100000">
              <a:off x="1019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162"/>
            <p:cNvCxnSpPr/>
            <p:nvPr/>
          </p:nvCxnSpPr>
          <p:spPr>
            <a:xfrm rot="8100000">
              <a:off x="1171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163"/>
            <p:cNvCxnSpPr/>
            <p:nvPr/>
          </p:nvCxnSpPr>
          <p:spPr>
            <a:xfrm rot="8100000">
              <a:off x="561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164"/>
            <p:cNvCxnSpPr/>
            <p:nvPr/>
          </p:nvCxnSpPr>
          <p:spPr>
            <a:xfrm rot="8100000">
              <a:off x="714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Группа 75"/>
          <p:cNvGrpSpPr>
            <a:grpSpLocks/>
          </p:cNvGrpSpPr>
          <p:nvPr/>
        </p:nvGrpSpPr>
        <p:grpSpPr bwMode="auto">
          <a:xfrm>
            <a:off x="3914775" y="2190750"/>
            <a:ext cx="7258050" cy="0"/>
            <a:chOff x="3914775" y="2190750"/>
            <a:chExt cx="7258050" cy="0"/>
          </a:xfrm>
        </p:grpSpPr>
        <p:cxnSp>
          <p:nvCxnSpPr>
            <p:cNvPr id="75" name="Прямая соединительная линия 122"/>
            <p:cNvCxnSpPr/>
            <p:nvPr/>
          </p:nvCxnSpPr>
          <p:spPr>
            <a:xfrm rot="8100000">
              <a:off x="4219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Прямая соединительная линия 123"/>
            <p:cNvCxnSpPr/>
            <p:nvPr/>
          </p:nvCxnSpPr>
          <p:spPr>
            <a:xfrm rot="8100000">
              <a:off x="4371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я соединительная линия 124"/>
            <p:cNvCxnSpPr/>
            <p:nvPr/>
          </p:nvCxnSpPr>
          <p:spPr>
            <a:xfrm rot="8100000">
              <a:off x="4524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125"/>
            <p:cNvCxnSpPr/>
            <p:nvPr/>
          </p:nvCxnSpPr>
          <p:spPr>
            <a:xfrm rot="8100000">
              <a:off x="4676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126"/>
            <p:cNvCxnSpPr/>
            <p:nvPr/>
          </p:nvCxnSpPr>
          <p:spPr>
            <a:xfrm rot="8100000">
              <a:off x="4829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127"/>
            <p:cNvCxnSpPr/>
            <p:nvPr/>
          </p:nvCxnSpPr>
          <p:spPr>
            <a:xfrm rot="8100000">
              <a:off x="4981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141"/>
            <p:cNvCxnSpPr/>
            <p:nvPr/>
          </p:nvCxnSpPr>
          <p:spPr>
            <a:xfrm rot="8100000">
              <a:off x="3914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я соединительная линия 142"/>
            <p:cNvCxnSpPr/>
            <p:nvPr/>
          </p:nvCxnSpPr>
          <p:spPr>
            <a:xfrm rot="8100000">
              <a:off x="4067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3" name="Прямая соединительная линия 156"/>
          <p:cNvCxnSpPr/>
          <p:nvPr/>
        </p:nvCxnSpPr>
        <p:spPr>
          <a:xfrm rot="8100000">
            <a:off x="3305175" y="2190750"/>
            <a:ext cx="6191250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Группа 16"/>
          <p:cNvGrpSpPr>
            <a:grpSpLocks/>
          </p:cNvGrpSpPr>
          <p:nvPr/>
        </p:nvGrpSpPr>
        <p:grpSpPr bwMode="auto">
          <a:xfrm>
            <a:off x="0" y="1160463"/>
            <a:ext cx="7705725" cy="3708400"/>
            <a:chOff x="0" y="1160463"/>
            <a:chExt cx="7705725" cy="3708400"/>
          </a:xfrm>
        </p:grpSpPr>
        <p:sp>
          <p:nvSpPr>
            <p:cNvPr id="85" name="Прямоугольник 15"/>
            <p:cNvSpPr/>
            <p:nvPr/>
          </p:nvSpPr>
          <p:spPr>
            <a:xfrm>
              <a:off x="0" y="1160463"/>
              <a:ext cx="4572000" cy="3708400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86" name="Прямоугольник 20"/>
            <p:cNvSpPr/>
            <p:nvPr/>
          </p:nvSpPr>
          <p:spPr>
            <a:xfrm>
              <a:off x="4572000" y="3716338"/>
              <a:ext cx="3133725" cy="1152525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pic>
        <p:nvPicPr>
          <p:cNvPr id="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589588"/>
            <a:ext cx="4100512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288" y="2781301"/>
            <a:ext cx="4166970" cy="935732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95288" y="1268414"/>
            <a:ext cx="4166970" cy="1512886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8" name="Дата 3"/>
          <p:cNvSpPr>
            <a:spLocks noGrp="1"/>
          </p:cNvSpPr>
          <p:nvPr>
            <p:ph type="dt" sz="half" idx="10"/>
          </p:nvPr>
        </p:nvSpPr>
        <p:spPr>
          <a:xfrm>
            <a:off x="1619250" y="6381750"/>
            <a:ext cx="863600" cy="215900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A7DD7D1-2FBC-4B67-838B-A6740547248B}" type="datetime1">
              <a:rPr lang="ru-RU">
                <a:solidFill>
                  <a:srgbClr val="FFFFFF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8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>
                <a:solidFill>
                  <a:srgbClr val="FFFFFF"/>
                </a:solidFill>
              </a:rPr>
              <a:t>Основные принципы деятельности Внешэкономбанк</a:t>
            </a:r>
          </a:p>
        </p:txBody>
      </p:sp>
      <p:sp>
        <p:nvSpPr>
          <p:cNvPr id="9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36CA04E-1475-4537-AF49-1DCE09144454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72236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Шмуцтит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160463"/>
            <a:ext cx="7705725" cy="5697537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Прямоугольный треугольник 3"/>
          <p:cNvSpPr/>
          <p:nvPr/>
        </p:nvSpPr>
        <p:spPr>
          <a:xfrm rot="5400000">
            <a:off x="-794" y="1161257"/>
            <a:ext cx="1044575" cy="1042988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 rot="16200000">
            <a:off x="6301582" y="5453856"/>
            <a:ext cx="1403350" cy="140493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2988" y="3852340"/>
            <a:ext cx="5257800" cy="1592785"/>
          </a:xfrm>
        </p:spPr>
        <p:txBody>
          <a:bodyPr anchor="b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3E595-3A6F-4ED1-8B0E-58A97B373127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85C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052951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5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6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 baseline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72E7B-9E80-444B-B9F9-495F7BFC3FB1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0" name="Дата 2"/>
          <p:cNvSpPr>
            <a:spLocks noGrp="1"/>
          </p:cNvSpPr>
          <p:nvPr>
            <p:ph type="dt" sz="half" idx="16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3251ED4-A801-4BDA-B285-4BC7A576520F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45899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 в 2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5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6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/>
        <p:txBody>
          <a:bodyPr numCol="2" spcCol="18000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46C39-EB79-4505-880E-B0CE164306B2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0" name="Дата 2"/>
          <p:cNvSpPr>
            <a:spLocks noGrp="1"/>
          </p:cNvSpPr>
          <p:nvPr>
            <p:ph type="dt" sz="half" idx="16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EB0A4E28-FB64-4D98-8456-80029CA28813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20669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 и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95288" y="1196976"/>
            <a:ext cx="4105276" cy="46799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4"/>
          </p:nvPr>
        </p:nvSpPr>
        <p:spPr>
          <a:xfrm>
            <a:off x="4643438" y="1268414"/>
            <a:ext cx="4500562" cy="4608512"/>
          </a:xfrm>
        </p:spPr>
        <p:txBody>
          <a:bodyPr rtlCol="0">
            <a:normAutofit/>
          </a:bodyPr>
          <a:lstStyle>
            <a:lvl1pPr marL="0" indent="0">
              <a:buNone/>
              <a:defRPr baseline="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5"/>
          </p:nvPr>
        </p:nvSpPr>
        <p:spPr>
          <a:xfrm>
            <a:off x="464343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ижний колонтитул 3"/>
          <p:cNvSpPr>
            <a:spLocks noGrp="1"/>
          </p:cNvSpPr>
          <p:nvPr>
            <p:ph type="ftr" sz="quarter" idx="16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2" name="Номер слайда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2355B-C7B1-4215-A1CB-A3405C159D15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6E2FF4CA-A823-440F-BA94-A4D73AD692A2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906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Рисун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8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4643438" y="1196976"/>
            <a:ext cx="4105275" cy="46747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4"/>
          </p:nvPr>
        </p:nvSpPr>
        <p:spPr>
          <a:xfrm>
            <a:off x="0" y="1268414"/>
            <a:ext cx="4500562" cy="4608512"/>
          </a:xfrm>
        </p:spPr>
        <p:txBody>
          <a:bodyPr rtlCol="0">
            <a:normAutofit/>
          </a:bodyPr>
          <a:lstStyle>
            <a:lvl1pPr marL="0" indent="0">
              <a:buNone/>
              <a:defRPr baseline="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9F8B3-C86B-4B6B-9B87-77BEB57F2432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38142A8F-2656-477E-87FA-E7FF53872441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36462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8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3"/>
          </p:nvPr>
        </p:nvSpPr>
        <p:spPr>
          <a:xfrm>
            <a:off x="468313" y="1268412"/>
            <a:ext cx="8675687" cy="4608513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5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4"/>
            <a:ext cx="8353425" cy="216371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73C5D-DCE9-479A-B6E6-FA588941B6B7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0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1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E7CAADE4-424E-468D-96ED-EFA755748C79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03427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Диаграмм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4643438" y="1196976"/>
            <a:ext cx="4105275" cy="46747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10" name="Диаграмма 9"/>
          <p:cNvSpPr>
            <a:spLocks noGrp="1"/>
          </p:cNvSpPr>
          <p:nvPr>
            <p:ph type="chart" sz="quarter" idx="14"/>
          </p:nvPr>
        </p:nvSpPr>
        <p:spPr>
          <a:xfrm>
            <a:off x="395288" y="1268414"/>
            <a:ext cx="4105275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диаграммы</a:t>
            </a:r>
            <a:endParaRPr lang="ru-RU" noProof="0" dirty="0"/>
          </a:p>
        </p:txBody>
      </p:sp>
      <p:sp>
        <p:nvSpPr>
          <p:cNvPr id="19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B7036-CA24-4D61-B525-8898C1849876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372488-8E42-4A84-AA8D-95AD33EB3BC7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786352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0" name="Диаграмма 9"/>
          <p:cNvSpPr>
            <a:spLocks noGrp="1"/>
          </p:cNvSpPr>
          <p:nvPr>
            <p:ph type="chart" sz="quarter" idx="14"/>
          </p:nvPr>
        </p:nvSpPr>
        <p:spPr>
          <a:xfrm>
            <a:off x="395288" y="1268414"/>
            <a:ext cx="8353425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диаграммы</a:t>
            </a:r>
            <a:endParaRPr lang="ru-RU" noProof="0" dirty="0"/>
          </a:p>
        </p:txBody>
      </p:sp>
      <p:sp>
        <p:nvSpPr>
          <p:cNvPr id="16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835342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97801-1A06-484F-B8E3-183B52DFB213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1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3AF94A60-BB3C-4F32-9C3E-6F55F53AF155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838033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аблиц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8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4643438" y="1196976"/>
            <a:ext cx="4105275" cy="46747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Таблица 7"/>
          <p:cNvSpPr>
            <a:spLocks noGrp="1"/>
          </p:cNvSpPr>
          <p:nvPr>
            <p:ph type="tbl" sz="quarter" idx="14"/>
          </p:nvPr>
        </p:nvSpPr>
        <p:spPr>
          <a:xfrm>
            <a:off x="468313" y="1268414"/>
            <a:ext cx="4032250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таблицы</a:t>
            </a:r>
            <a:endParaRPr lang="ru-RU" noProof="0" dirty="0"/>
          </a:p>
        </p:txBody>
      </p:sp>
      <p:sp>
        <p:nvSpPr>
          <p:cNvPr id="19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A6CA1-985C-491A-9642-5A9D4DA9A9C8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8FA74D0E-94E2-4E3B-BCD4-4A1F74E5FB88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383732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95288" y="1196976"/>
            <a:ext cx="4105275" cy="46799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Таблица 7"/>
          <p:cNvSpPr>
            <a:spLocks noGrp="1"/>
          </p:cNvSpPr>
          <p:nvPr>
            <p:ph type="tbl" sz="quarter" idx="14"/>
          </p:nvPr>
        </p:nvSpPr>
        <p:spPr>
          <a:xfrm>
            <a:off x="4643439" y="1268413"/>
            <a:ext cx="4032250" cy="4607004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таблицы</a:t>
            </a:r>
            <a:endParaRPr lang="ru-RU" noProof="0" dirty="0"/>
          </a:p>
        </p:txBody>
      </p:sp>
      <p:sp>
        <p:nvSpPr>
          <p:cNvPr id="16" name="Текст 16"/>
          <p:cNvSpPr>
            <a:spLocks noGrp="1"/>
          </p:cNvSpPr>
          <p:nvPr>
            <p:ph type="body" sz="quarter" idx="15"/>
          </p:nvPr>
        </p:nvSpPr>
        <p:spPr>
          <a:xfrm>
            <a:off x="464343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6A479-18BF-4A21-928E-0165497129DC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ABE6AE90-17ED-4EDC-A667-B698CEA45EF8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16158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Таблица 7"/>
          <p:cNvSpPr>
            <a:spLocks noGrp="1"/>
          </p:cNvSpPr>
          <p:nvPr>
            <p:ph type="tbl" sz="quarter" idx="14"/>
          </p:nvPr>
        </p:nvSpPr>
        <p:spPr>
          <a:xfrm>
            <a:off x="468313" y="1268414"/>
            <a:ext cx="8207375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таблицы</a:t>
            </a:r>
            <a:endParaRPr lang="ru-RU" noProof="0" dirty="0"/>
          </a:p>
        </p:txBody>
      </p:sp>
      <p:sp>
        <p:nvSpPr>
          <p:cNvPr id="16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835342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E29A5-872B-42CB-AC24-C4A59346B004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0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1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9BAF4FB4-9EF8-49E6-9B0E-EF711FED4988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73465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Пользовательск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4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5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B1927-D95E-48BF-BADC-E7C597BF88B4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8" name="Дата 2"/>
          <p:cNvSpPr>
            <a:spLocks noGrp="1"/>
          </p:cNvSpPr>
          <p:nvPr>
            <p:ph type="dt" sz="half" idx="12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1EE9D64-34B3-4099-94C5-AB57E5C4F923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596165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след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"/>
          <p:cNvSpPr/>
          <p:nvPr/>
        </p:nvSpPr>
        <p:spPr>
          <a:xfrm>
            <a:off x="0" y="1557338"/>
            <a:ext cx="7705725" cy="5300662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 rot="5400000">
            <a:off x="0" y="1557338"/>
            <a:ext cx="1042987" cy="1042988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16200000">
            <a:off x="6301582" y="5453856"/>
            <a:ext cx="1403350" cy="140493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3" name="Заголовок 1"/>
          <p:cNvSpPr>
            <a:spLocks noGrp="1"/>
          </p:cNvSpPr>
          <p:nvPr>
            <p:ph type="ctrTitle"/>
          </p:nvPr>
        </p:nvSpPr>
        <p:spPr>
          <a:xfrm>
            <a:off x="971550" y="2565400"/>
            <a:ext cx="4537075" cy="1512887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50" y="4078287"/>
            <a:ext cx="4537075" cy="1438275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5F2B857-5A45-4D56-BB36-5A3256DBEDB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26989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9"/>
          <p:cNvGrpSpPr/>
          <p:nvPr/>
        </p:nvGrpSpPr>
        <p:grpSpPr>
          <a:xfrm>
            <a:off x="0" y="0"/>
            <a:ext cx="9144001" cy="6858000"/>
            <a:chOff x="0" y="0"/>
            <a:chExt cx="9144001" cy="6858000"/>
          </a:xfrm>
          <a:solidFill>
            <a:srgbClr val="FFFFFF"/>
          </a:solidFill>
        </p:grpSpPr>
        <p:grpSp>
          <p:nvGrpSpPr>
            <p:cNvPr id="5" name="Группа 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  <a:grpFill/>
          </p:grpSpPr>
          <p:sp>
            <p:nvSpPr>
              <p:cNvPr id="8" name="Прямоугольник 6"/>
              <p:cNvSpPr/>
              <p:nvPr/>
            </p:nvSpPr>
            <p:spPr>
              <a:xfrm>
                <a:off x="0" y="4365625"/>
                <a:ext cx="9144000" cy="249237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9" name="Прямоугольник 14"/>
              <p:cNvSpPr/>
              <p:nvPr/>
            </p:nvSpPr>
            <p:spPr>
              <a:xfrm>
                <a:off x="0" y="0"/>
                <a:ext cx="3635375" cy="436562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" name="Прямоугольный треугольник 5"/>
            <p:cNvSpPr/>
            <p:nvPr/>
          </p:nvSpPr>
          <p:spPr>
            <a:xfrm rot="16200000">
              <a:off x="7704864" y="2926487"/>
              <a:ext cx="1440000" cy="1438274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7" name="Прямоугольный треугольник 17"/>
            <p:cNvSpPr/>
            <p:nvPr/>
          </p:nvSpPr>
          <p:spPr>
            <a:xfrm rot="5400000">
              <a:off x="3635264" y="633"/>
              <a:ext cx="1160465" cy="11592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grpSp>
        <p:nvGrpSpPr>
          <p:cNvPr id="10" name="Группа 16"/>
          <p:cNvGrpSpPr>
            <a:grpSpLocks/>
          </p:cNvGrpSpPr>
          <p:nvPr/>
        </p:nvGrpSpPr>
        <p:grpSpPr bwMode="auto">
          <a:xfrm>
            <a:off x="0" y="1160463"/>
            <a:ext cx="7705725" cy="3708400"/>
            <a:chOff x="1" y="1160463"/>
            <a:chExt cx="7705724" cy="3708402"/>
          </a:xfrm>
        </p:grpSpPr>
        <p:sp>
          <p:nvSpPr>
            <p:cNvPr id="11" name="Прямоугольник 15"/>
            <p:cNvSpPr/>
            <p:nvPr/>
          </p:nvSpPr>
          <p:spPr>
            <a:xfrm>
              <a:off x="1" y="1160463"/>
              <a:ext cx="3635375" cy="3708402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2" name="Прямоугольник 20"/>
            <p:cNvSpPr/>
            <p:nvPr/>
          </p:nvSpPr>
          <p:spPr>
            <a:xfrm>
              <a:off x="3635376" y="4365627"/>
              <a:ext cx="4070349" cy="503238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3" name="Группа 10"/>
          <p:cNvGrpSpPr/>
          <p:nvPr/>
        </p:nvGrpSpPr>
        <p:grpSpPr>
          <a:xfrm>
            <a:off x="-4918" y="0"/>
            <a:ext cx="9147331" cy="6858001"/>
            <a:chOff x="0" y="0"/>
            <a:chExt cx="9147331" cy="6858001"/>
          </a:xfrm>
          <a:solidFill>
            <a:srgbClr val="FFFFFF">
              <a:alpha val="50196"/>
            </a:srgbClr>
          </a:solidFill>
        </p:grpSpPr>
        <p:sp>
          <p:nvSpPr>
            <p:cNvPr id="14" name="Прямоугольник 19"/>
            <p:cNvSpPr/>
            <p:nvPr/>
          </p:nvSpPr>
          <p:spPr>
            <a:xfrm>
              <a:off x="0" y="0"/>
              <a:ext cx="9147331" cy="116046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5" name="Прямоугольник 24"/>
            <p:cNvSpPr/>
            <p:nvPr/>
          </p:nvSpPr>
          <p:spPr>
            <a:xfrm>
              <a:off x="7705726" y="1160463"/>
              <a:ext cx="1436688" cy="56975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589588"/>
            <a:ext cx="4100512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287" y="1268413"/>
            <a:ext cx="3240609" cy="1512887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288" y="2781300"/>
            <a:ext cx="3240608" cy="1511299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402C55E-4AB4-43CB-8D11-E377213640D7}" type="datetime1">
              <a:rPr lang="ru-RU">
                <a:solidFill>
                  <a:srgbClr val="FFFFFF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>
                <a:solidFill>
                  <a:srgbClr val="FFFFFF"/>
                </a:solidFill>
              </a:rPr>
              <a:t>Основные принципы деятельности Внешэкономбанк</a:t>
            </a: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22509E1-2633-4982-A542-0A9FA6BC1E9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089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35013" y="3587750"/>
            <a:ext cx="6021387" cy="515938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6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795652" name="Picture 4" descr="logo with str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7525" y="5853113"/>
            <a:ext cx="1951038" cy="784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5653" name="Line 5"/>
          <p:cNvSpPr>
            <a:spLocks noChangeShapeType="1"/>
          </p:cNvSpPr>
          <p:nvPr/>
        </p:nvSpPr>
        <p:spPr bwMode="auto">
          <a:xfrm>
            <a:off x="7119938" y="0"/>
            <a:ext cx="0" cy="5568950"/>
          </a:xfrm>
          <a:prstGeom prst="line">
            <a:avLst/>
          </a:prstGeom>
          <a:noFill/>
          <a:ln w="9525">
            <a:solidFill>
              <a:srgbClr val="B1B2AE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ru-RU" sz="2400" b="1" smtClean="0">
              <a:solidFill>
                <a:srgbClr val="0181CA"/>
              </a:solidFill>
            </a:endParaRPr>
          </a:p>
        </p:txBody>
      </p:sp>
      <p:sp>
        <p:nvSpPr>
          <p:cNvPr id="79565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723900" y="636588"/>
            <a:ext cx="6024563" cy="1152525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95655" name="Line 7"/>
          <p:cNvSpPr>
            <a:spLocks noChangeShapeType="1"/>
          </p:cNvSpPr>
          <p:nvPr userDrawn="1"/>
        </p:nvSpPr>
        <p:spPr bwMode="auto">
          <a:xfrm>
            <a:off x="0" y="254000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ru-RU" sz="2400" b="1" smtClean="0">
              <a:solidFill>
                <a:srgbClr val="0181C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547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"/>
          <p:cNvSpPr/>
          <p:nvPr/>
        </p:nvSpPr>
        <p:spPr>
          <a:xfrm>
            <a:off x="0" y="1557338"/>
            <a:ext cx="7705725" cy="5300662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 rot="5400000">
            <a:off x="0" y="1557338"/>
            <a:ext cx="1042987" cy="1042988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16200000">
            <a:off x="6301582" y="5453856"/>
            <a:ext cx="1403350" cy="140493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28613"/>
            <a:ext cx="4100512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"/>
          <p:cNvSpPr>
            <a:spLocks noGrp="1"/>
          </p:cNvSpPr>
          <p:nvPr>
            <p:ph type="ctrTitle"/>
          </p:nvPr>
        </p:nvSpPr>
        <p:spPr>
          <a:xfrm>
            <a:off x="971550" y="2565400"/>
            <a:ext cx="4537075" cy="1512887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50" y="4078287"/>
            <a:ext cx="4537075" cy="1438275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F67AA64-39C0-4AFD-AF44-769DA8FB649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9483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47"/>
          <p:cNvSpPr/>
          <p:nvPr/>
        </p:nvSpPr>
        <p:spPr>
          <a:xfrm>
            <a:off x="0" y="1160463"/>
            <a:ext cx="7705725" cy="3708400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cxnSp>
        <p:nvCxnSpPr>
          <p:cNvPr id="5" name="Прямая соединительная линия 27"/>
          <p:cNvCxnSpPr/>
          <p:nvPr/>
        </p:nvCxnSpPr>
        <p:spPr>
          <a:xfrm rot="8100000">
            <a:off x="4210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28"/>
          <p:cNvCxnSpPr/>
          <p:nvPr/>
        </p:nvCxnSpPr>
        <p:spPr>
          <a:xfrm rot="8100000">
            <a:off x="4362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30"/>
          <p:cNvCxnSpPr/>
          <p:nvPr/>
        </p:nvCxnSpPr>
        <p:spPr>
          <a:xfrm rot="8100000">
            <a:off x="4514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31"/>
          <p:cNvCxnSpPr/>
          <p:nvPr/>
        </p:nvCxnSpPr>
        <p:spPr>
          <a:xfrm rot="8100000">
            <a:off x="4667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32"/>
          <p:cNvCxnSpPr/>
          <p:nvPr/>
        </p:nvCxnSpPr>
        <p:spPr>
          <a:xfrm rot="8100000">
            <a:off x="4819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33"/>
          <p:cNvCxnSpPr/>
          <p:nvPr/>
        </p:nvCxnSpPr>
        <p:spPr>
          <a:xfrm rot="8100000">
            <a:off x="4972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35"/>
          <p:cNvCxnSpPr/>
          <p:nvPr/>
        </p:nvCxnSpPr>
        <p:spPr>
          <a:xfrm rot="8100000">
            <a:off x="5124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36"/>
          <p:cNvCxnSpPr/>
          <p:nvPr/>
        </p:nvCxnSpPr>
        <p:spPr>
          <a:xfrm rot="8100000">
            <a:off x="5276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37"/>
          <p:cNvCxnSpPr/>
          <p:nvPr/>
        </p:nvCxnSpPr>
        <p:spPr>
          <a:xfrm rot="8100000">
            <a:off x="5429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38"/>
          <p:cNvCxnSpPr/>
          <p:nvPr/>
        </p:nvCxnSpPr>
        <p:spPr>
          <a:xfrm rot="8100000">
            <a:off x="5581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39"/>
          <p:cNvCxnSpPr/>
          <p:nvPr/>
        </p:nvCxnSpPr>
        <p:spPr>
          <a:xfrm rot="8100000">
            <a:off x="5734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40"/>
          <p:cNvCxnSpPr/>
          <p:nvPr/>
        </p:nvCxnSpPr>
        <p:spPr>
          <a:xfrm rot="8100000">
            <a:off x="5886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41"/>
          <p:cNvCxnSpPr/>
          <p:nvPr/>
        </p:nvCxnSpPr>
        <p:spPr>
          <a:xfrm rot="8100000">
            <a:off x="6038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21"/>
          <p:cNvCxnSpPr/>
          <p:nvPr/>
        </p:nvCxnSpPr>
        <p:spPr>
          <a:xfrm rot="8100000">
            <a:off x="3752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22"/>
          <p:cNvCxnSpPr/>
          <p:nvPr/>
        </p:nvCxnSpPr>
        <p:spPr>
          <a:xfrm rot="8100000">
            <a:off x="3905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5"/>
          <p:cNvCxnSpPr/>
          <p:nvPr/>
        </p:nvCxnSpPr>
        <p:spPr>
          <a:xfrm rot="8100000">
            <a:off x="4057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75"/>
          <p:cNvCxnSpPr/>
          <p:nvPr/>
        </p:nvCxnSpPr>
        <p:spPr>
          <a:xfrm rot="8100000">
            <a:off x="1314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76"/>
          <p:cNvCxnSpPr/>
          <p:nvPr/>
        </p:nvCxnSpPr>
        <p:spPr>
          <a:xfrm rot="8100000">
            <a:off x="1466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77"/>
          <p:cNvCxnSpPr/>
          <p:nvPr/>
        </p:nvCxnSpPr>
        <p:spPr>
          <a:xfrm rot="8100000">
            <a:off x="1619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78"/>
          <p:cNvCxnSpPr/>
          <p:nvPr/>
        </p:nvCxnSpPr>
        <p:spPr>
          <a:xfrm rot="8100000">
            <a:off x="1771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79"/>
          <p:cNvCxnSpPr/>
          <p:nvPr/>
        </p:nvCxnSpPr>
        <p:spPr>
          <a:xfrm rot="8100000">
            <a:off x="1924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81"/>
          <p:cNvCxnSpPr/>
          <p:nvPr/>
        </p:nvCxnSpPr>
        <p:spPr>
          <a:xfrm rot="8100000">
            <a:off x="2228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80"/>
          <p:cNvCxnSpPr/>
          <p:nvPr/>
        </p:nvCxnSpPr>
        <p:spPr>
          <a:xfrm rot="8100000">
            <a:off x="2076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82"/>
          <p:cNvCxnSpPr/>
          <p:nvPr/>
        </p:nvCxnSpPr>
        <p:spPr>
          <a:xfrm rot="8100000">
            <a:off x="2381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83"/>
          <p:cNvCxnSpPr/>
          <p:nvPr/>
        </p:nvCxnSpPr>
        <p:spPr>
          <a:xfrm rot="8100000">
            <a:off x="2533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84"/>
          <p:cNvCxnSpPr/>
          <p:nvPr/>
        </p:nvCxnSpPr>
        <p:spPr>
          <a:xfrm rot="8100000">
            <a:off x="2686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85"/>
          <p:cNvCxnSpPr/>
          <p:nvPr/>
        </p:nvCxnSpPr>
        <p:spPr>
          <a:xfrm rot="8100000">
            <a:off x="2838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86"/>
          <p:cNvCxnSpPr/>
          <p:nvPr/>
        </p:nvCxnSpPr>
        <p:spPr>
          <a:xfrm rot="8100000">
            <a:off x="2990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87"/>
          <p:cNvCxnSpPr/>
          <p:nvPr/>
        </p:nvCxnSpPr>
        <p:spPr>
          <a:xfrm rot="8100000">
            <a:off x="3143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88"/>
          <p:cNvCxnSpPr/>
          <p:nvPr/>
        </p:nvCxnSpPr>
        <p:spPr>
          <a:xfrm rot="8100000">
            <a:off x="3295650" y="2184400"/>
            <a:ext cx="6191250" cy="0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89"/>
          <p:cNvCxnSpPr/>
          <p:nvPr/>
        </p:nvCxnSpPr>
        <p:spPr>
          <a:xfrm rot="8100000">
            <a:off x="3295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90"/>
          <p:cNvCxnSpPr/>
          <p:nvPr/>
        </p:nvCxnSpPr>
        <p:spPr>
          <a:xfrm rot="8100000">
            <a:off x="3448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91"/>
          <p:cNvCxnSpPr/>
          <p:nvPr/>
        </p:nvCxnSpPr>
        <p:spPr>
          <a:xfrm rot="8100000">
            <a:off x="3600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93"/>
          <p:cNvCxnSpPr/>
          <p:nvPr/>
        </p:nvCxnSpPr>
        <p:spPr>
          <a:xfrm rot="8100000">
            <a:off x="857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94"/>
          <p:cNvCxnSpPr/>
          <p:nvPr/>
        </p:nvCxnSpPr>
        <p:spPr>
          <a:xfrm rot="8100000">
            <a:off x="1009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95"/>
          <p:cNvCxnSpPr/>
          <p:nvPr/>
        </p:nvCxnSpPr>
        <p:spPr>
          <a:xfrm rot="8100000">
            <a:off x="1162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101"/>
          <p:cNvCxnSpPr/>
          <p:nvPr/>
        </p:nvCxnSpPr>
        <p:spPr>
          <a:xfrm rot="8100000">
            <a:off x="552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102"/>
          <p:cNvCxnSpPr/>
          <p:nvPr/>
        </p:nvCxnSpPr>
        <p:spPr>
          <a:xfrm rot="8100000">
            <a:off x="704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Группа 45"/>
          <p:cNvGrpSpPr>
            <a:grpSpLocks/>
          </p:cNvGrpSpPr>
          <p:nvPr/>
        </p:nvGrpSpPr>
        <p:grpSpPr bwMode="auto">
          <a:xfrm>
            <a:off x="5133975" y="2190750"/>
            <a:ext cx="7105650" cy="0"/>
            <a:chOff x="5133975" y="2190750"/>
            <a:chExt cx="7105650" cy="0"/>
          </a:xfrm>
        </p:grpSpPr>
        <p:cxnSp>
          <p:nvCxnSpPr>
            <p:cNvPr id="45" name="Прямая соединительная линия 128"/>
            <p:cNvCxnSpPr/>
            <p:nvPr/>
          </p:nvCxnSpPr>
          <p:spPr>
            <a:xfrm rot="8100000">
              <a:off x="5133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129"/>
            <p:cNvCxnSpPr/>
            <p:nvPr/>
          </p:nvCxnSpPr>
          <p:spPr>
            <a:xfrm rot="8100000">
              <a:off x="5286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130"/>
            <p:cNvCxnSpPr/>
            <p:nvPr/>
          </p:nvCxnSpPr>
          <p:spPr>
            <a:xfrm rot="8100000">
              <a:off x="5438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131"/>
            <p:cNvCxnSpPr/>
            <p:nvPr/>
          </p:nvCxnSpPr>
          <p:spPr>
            <a:xfrm rot="8100000">
              <a:off x="5591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132"/>
            <p:cNvCxnSpPr/>
            <p:nvPr/>
          </p:nvCxnSpPr>
          <p:spPr>
            <a:xfrm rot="8100000">
              <a:off x="5743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133"/>
            <p:cNvCxnSpPr/>
            <p:nvPr/>
          </p:nvCxnSpPr>
          <p:spPr>
            <a:xfrm rot="8100000">
              <a:off x="5895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134"/>
            <p:cNvCxnSpPr/>
            <p:nvPr/>
          </p:nvCxnSpPr>
          <p:spPr>
            <a:xfrm rot="8100000">
              <a:off x="6048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Группа 53"/>
          <p:cNvGrpSpPr>
            <a:grpSpLocks/>
          </p:cNvGrpSpPr>
          <p:nvPr/>
        </p:nvGrpSpPr>
        <p:grpSpPr bwMode="auto">
          <a:xfrm>
            <a:off x="561975" y="2190750"/>
            <a:ext cx="9391650" cy="0"/>
            <a:chOff x="561975" y="2190750"/>
            <a:chExt cx="9391650" cy="0"/>
          </a:xfrm>
        </p:grpSpPr>
        <p:cxnSp>
          <p:nvCxnSpPr>
            <p:cNvPr id="53" name="Прямая соединительная линия 140"/>
            <p:cNvCxnSpPr/>
            <p:nvPr/>
          </p:nvCxnSpPr>
          <p:spPr>
            <a:xfrm rot="8100000">
              <a:off x="3762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143"/>
            <p:cNvCxnSpPr/>
            <p:nvPr/>
          </p:nvCxnSpPr>
          <p:spPr>
            <a:xfrm rot="8100000">
              <a:off x="1323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144"/>
            <p:cNvCxnSpPr/>
            <p:nvPr/>
          </p:nvCxnSpPr>
          <p:spPr>
            <a:xfrm rot="8100000">
              <a:off x="1476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145"/>
            <p:cNvCxnSpPr/>
            <p:nvPr/>
          </p:nvCxnSpPr>
          <p:spPr>
            <a:xfrm rot="8100000">
              <a:off x="1628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146"/>
            <p:cNvCxnSpPr/>
            <p:nvPr/>
          </p:nvCxnSpPr>
          <p:spPr>
            <a:xfrm rot="8100000">
              <a:off x="1781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147"/>
            <p:cNvCxnSpPr/>
            <p:nvPr/>
          </p:nvCxnSpPr>
          <p:spPr>
            <a:xfrm rot="8100000">
              <a:off x="1933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148"/>
            <p:cNvCxnSpPr/>
            <p:nvPr/>
          </p:nvCxnSpPr>
          <p:spPr>
            <a:xfrm rot="8100000">
              <a:off x="2085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149"/>
            <p:cNvCxnSpPr/>
            <p:nvPr/>
          </p:nvCxnSpPr>
          <p:spPr>
            <a:xfrm rot="8100000">
              <a:off x="2238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150"/>
            <p:cNvCxnSpPr/>
            <p:nvPr/>
          </p:nvCxnSpPr>
          <p:spPr>
            <a:xfrm rot="8100000">
              <a:off x="2390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151"/>
            <p:cNvCxnSpPr/>
            <p:nvPr/>
          </p:nvCxnSpPr>
          <p:spPr>
            <a:xfrm rot="8100000">
              <a:off x="2543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152"/>
            <p:cNvCxnSpPr/>
            <p:nvPr/>
          </p:nvCxnSpPr>
          <p:spPr>
            <a:xfrm rot="8100000">
              <a:off x="2695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153"/>
            <p:cNvCxnSpPr/>
            <p:nvPr/>
          </p:nvCxnSpPr>
          <p:spPr>
            <a:xfrm rot="8100000">
              <a:off x="2847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154"/>
            <p:cNvCxnSpPr/>
            <p:nvPr/>
          </p:nvCxnSpPr>
          <p:spPr>
            <a:xfrm rot="8100000">
              <a:off x="3000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155"/>
            <p:cNvCxnSpPr/>
            <p:nvPr/>
          </p:nvCxnSpPr>
          <p:spPr>
            <a:xfrm rot="8100000">
              <a:off x="3152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158"/>
            <p:cNvCxnSpPr/>
            <p:nvPr/>
          </p:nvCxnSpPr>
          <p:spPr>
            <a:xfrm rot="8100000">
              <a:off x="3457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159"/>
            <p:cNvCxnSpPr/>
            <p:nvPr/>
          </p:nvCxnSpPr>
          <p:spPr>
            <a:xfrm rot="8100000">
              <a:off x="3609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160"/>
            <p:cNvCxnSpPr/>
            <p:nvPr/>
          </p:nvCxnSpPr>
          <p:spPr>
            <a:xfrm rot="8100000">
              <a:off x="866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161"/>
            <p:cNvCxnSpPr/>
            <p:nvPr/>
          </p:nvCxnSpPr>
          <p:spPr>
            <a:xfrm rot="8100000">
              <a:off x="1019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162"/>
            <p:cNvCxnSpPr/>
            <p:nvPr/>
          </p:nvCxnSpPr>
          <p:spPr>
            <a:xfrm rot="8100000">
              <a:off x="1171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163"/>
            <p:cNvCxnSpPr/>
            <p:nvPr/>
          </p:nvCxnSpPr>
          <p:spPr>
            <a:xfrm rot="8100000">
              <a:off x="561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164"/>
            <p:cNvCxnSpPr/>
            <p:nvPr/>
          </p:nvCxnSpPr>
          <p:spPr>
            <a:xfrm rot="8100000">
              <a:off x="714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Группа 75"/>
          <p:cNvGrpSpPr>
            <a:grpSpLocks/>
          </p:cNvGrpSpPr>
          <p:nvPr/>
        </p:nvGrpSpPr>
        <p:grpSpPr bwMode="auto">
          <a:xfrm>
            <a:off x="3914775" y="2190750"/>
            <a:ext cx="7258050" cy="0"/>
            <a:chOff x="3914775" y="2190750"/>
            <a:chExt cx="7258050" cy="0"/>
          </a:xfrm>
        </p:grpSpPr>
        <p:cxnSp>
          <p:nvCxnSpPr>
            <p:cNvPr id="75" name="Прямая соединительная линия 122"/>
            <p:cNvCxnSpPr/>
            <p:nvPr/>
          </p:nvCxnSpPr>
          <p:spPr>
            <a:xfrm rot="8100000">
              <a:off x="4219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Прямая соединительная линия 123"/>
            <p:cNvCxnSpPr/>
            <p:nvPr/>
          </p:nvCxnSpPr>
          <p:spPr>
            <a:xfrm rot="8100000">
              <a:off x="4371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я соединительная линия 124"/>
            <p:cNvCxnSpPr/>
            <p:nvPr/>
          </p:nvCxnSpPr>
          <p:spPr>
            <a:xfrm rot="8100000">
              <a:off x="4524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125"/>
            <p:cNvCxnSpPr/>
            <p:nvPr/>
          </p:nvCxnSpPr>
          <p:spPr>
            <a:xfrm rot="8100000">
              <a:off x="4676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126"/>
            <p:cNvCxnSpPr/>
            <p:nvPr/>
          </p:nvCxnSpPr>
          <p:spPr>
            <a:xfrm rot="8100000">
              <a:off x="4829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127"/>
            <p:cNvCxnSpPr/>
            <p:nvPr/>
          </p:nvCxnSpPr>
          <p:spPr>
            <a:xfrm rot="8100000">
              <a:off x="4981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141"/>
            <p:cNvCxnSpPr/>
            <p:nvPr/>
          </p:nvCxnSpPr>
          <p:spPr>
            <a:xfrm rot="8100000">
              <a:off x="3914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я соединительная линия 142"/>
            <p:cNvCxnSpPr/>
            <p:nvPr/>
          </p:nvCxnSpPr>
          <p:spPr>
            <a:xfrm rot="8100000">
              <a:off x="4067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3" name="Прямая соединительная линия 156"/>
          <p:cNvCxnSpPr/>
          <p:nvPr/>
        </p:nvCxnSpPr>
        <p:spPr>
          <a:xfrm rot="8100000">
            <a:off x="3305175" y="2190750"/>
            <a:ext cx="6191250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Группа 16"/>
          <p:cNvGrpSpPr>
            <a:grpSpLocks/>
          </p:cNvGrpSpPr>
          <p:nvPr/>
        </p:nvGrpSpPr>
        <p:grpSpPr bwMode="auto">
          <a:xfrm>
            <a:off x="0" y="1160463"/>
            <a:ext cx="7705725" cy="3708400"/>
            <a:chOff x="0" y="1160463"/>
            <a:chExt cx="7705725" cy="3708400"/>
          </a:xfrm>
        </p:grpSpPr>
        <p:sp>
          <p:nvSpPr>
            <p:cNvPr id="85" name="Прямоугольник 15"/>
            <p:cNvSpPr/>
            <p:nvPr/>
          </p:nvSpPr>
          <p:spPr>
            <a:xfrm>
              <a:off x="0" y="1160463"/>
              <a:ext cx="4572000" cy="3708400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86" name="Прямоугольник 20"/>
            <p:cNvSpPr/>
            <p:nvPr/>
          </p:nvSpPr>
          <p:spPr>
            <a:xfrm>
              <a:off x="4572000" y="3716338"/>
              <a:ext cx="3133725" cy="1152525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pic>
        <p:nvPicPr>
          <p:cNvPr id="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589588"/>
            <a:ext cx="4100512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288" y="2781301"/>
            <a:ext cx="4166970" cy="935732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95288" y="1268414"/>
            <a:ext cx="4166970" cy="1512886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8" name="Дата 3"/>
          <p:cNvSpPr>
            <a:spLocks noGrp="1"/>
          </p:cNvSpPr>
          <p:nvPr>
            <p:ph type="dt" sz="half" idx="10"/>
          </p:nvPr>
        </p:nvSpPr>
        <p:spPr>
          <a:xfrm>
            <a:off x="1619250" y="6381750"/>
            <a:ext cx="863600" cy="215900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A7DD7D1-2FBC-4B67-838B-A6740547248B}" type="datetime1">
              <a:rPr lang="ru-RU">
                <a:solidFill>
                  <a:srgbClr val="FFFFFF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8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>
                <a:solidFill>
                  <a:srgbClr val="FFFFFF"/>
                </a:solidFill>
              </a:rPr>
              <a:t>Основные принципы деятельности Внешэкономбанк</a:t>
            </a:r>
          </a:p>
        </p:txBody>
      </p:sp>
      <p:sp>
        <p:nvSpPr>
          <p:cNvPr id="9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36CA04E-1475-4537-AF49-1DCE09144454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515804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Шмуцтит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160463"/>
            <a:ext cx="7705725" cy="5697537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Прямоугольный треугольник 3"/>
          <p:cNvSpPr/>
          <p:nvPr/>
        </p:nvSpPr>
        <p:spPr>
          <a:xfrm rot="5400000">
            <a:off x="-794" y="1161257"/>
            <a:ext cx="1044575" cy="1042988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 rot="16200000">
            <a:off x="6301582" y="5453856"/>
            <a:ext cx="1403350" cy="140493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2988" y="3852340"/>
            <a:ext cx="5257800" cy="1592785"/>
          </a:xfrm>
        </p:spPr>
        <p:txBody>
          <a:bodyPr anchor="b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3E595-3A6F-4ED1-8B0E-58A97B373127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85C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41050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5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6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 baseline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72E7B-9E80-444B-B9F9-495F7BFC3FB1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0" name="Дата 2"/>
          <p:cNvSpPr>
            <a:spLocks noGrp="1"/>
          </p:cNvSpPr>
          <p:nvPr>
            <p:ph type="dt" sz="half" idx="16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3251ED4-A801-4BDA-B285-4BC7A576520F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71705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 в 2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5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6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/>
        <p:txBody>
          <a:bodyPr numCol="2" spcCol="18000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46C39-EB79-4505-880E-B0CE164306B2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0" name="Дата 2"/>
          <p:cNvSpPr>
            <a:spLocks noGrp="1"/>
          </p:cNvSpPr>
          <p:nvPr>
            <p:ph type="dt" sz="half" idx="16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EB0A4E28-FB64-4D98-8456-80029CA28813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39547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 и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95288" y="1196976"/>
            <a:ext cx="4105276" cy="46799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4"/>
          </p:nvPr>
        </p:nvSpPr>
        <p:spPr>
          <a:xfrm>
            <a:off x="4643438" y="1268414"/>
            <a:ext cx="4500562" cy="4608512"/>
          </a:xfrm>
        </p:spPr>
        <p:txBody>
          <a:bodyPr rtlCol="0">
            <a:normAutofit/>
          </a:bodyPr>
          <a:lstStyle>
            <a:lvl1pPr marL="0" indent="0">
              <a:buNone/>
              <a:defRPr baseline="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5"/>
          </p:nvPr>
        </p:nvSpPr>
        <p:spPr>
          <a:xfrm>
            <a:off x="464343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ижний колонтитул 3"/>
          <p:cNvSpPr>
            <a:spLocks noGrp="1"/>
          </p:cNvSpPr>
          <p:nvPr>
            <p:ph type="ftr" sz="quarter" idx="16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2" name="Номер слайда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2355B-C7B1-4215-A1CB-A3405C159D15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6E2FF4CA-A823-440F-BA94-A4D73AD692A2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032173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Рисун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8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4643438" y="1196976"/>
            <a:ext cx="4105275" cy="46747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4"/>
          </p:nvPr>
        </p:nvSpPr>
        <p:spPr>
          <a:xfrm>
            <a:off x="0" y="1268414"/>
            <a:ext cx="4500562" cy="4608512"/>
          </a:xfrm>
        </p:spPr>
        <p:txBody>
          <a:bodyPr rtlCol="0">
            <a:normAutofit/>
          </a:bodyPr>
          <a:lstStyle>
            <a:lvl1pPr marL="0" indent="0">
              <a:buNone/>
              <a:defRPr baseline="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9F8B3-C86B-4B6B-9B87-77BEB57F2432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38142A8F-2656-477E-87FA-E7FF53872441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18215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8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3"/>
          </p:nvPr>
        </p:nvSpPr>
        <p:spPr>
          <a:xfrm>
            <a:off x="468313" y="1268412"/>
            <a:ext cx="8675687" cy="4608513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5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4"/>
            <a:ext cx="8353425" cy="216371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73C5D-DCE9-479A-B6E6-FA588941B6B7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0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1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E7CAADE4-424E-468D-96ED-EFA755748C79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04093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Диаграмм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4643438" y="1196976"/>
            <a:ext cx="4105275" cy="46747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10" name="Диаграмма 9"/>
          <p:cNvSpPr>
            <a:spLocks noGrp="1"/>
          </p:cNvSpPr>
          <p:nvPr>
            <p:ph type="chart" sz="quarter" idx="14"/>
          </p:nvPr>
        </p:nvSpPr>
        <p:spPr>
          <a:xfrm>
            <a:off x="395288" y="1268414"/>
            <a:ext cx="4105275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диаграммы</a:t>
            </a:r>
            <a:endParaRPr lang="ru-RU" noProof="0" dirty="0"/>
          </a:p>
        </p:txBody>
      </p:sp>
      <p:sp>
        <p:nvSpPr>
          <p:cNvPr id="19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B7036-CA24-4D61-B525-8898C1849876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372488-8E42-4A84-AA8D-95AD33EB3BC7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9662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0" name="Диаграмма 9"/>
          <p:cNvSpPr>
            <a:spLocks noGrp="1"/>
          </p:cNvSpPr>
          <p:nvPr>
            <p:ph type="chart" sz="quarter" idx="14"/>
          </p:nvPr>
        </p:nvSpPr>
        <p:spPr>
          <a:xfrm>
            <a:off x="395288" y="1268414"/>
            <a:ext cx="8353425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диаграммы</a:t>
            </a:r>
            <a:endParaRPr lang="ru-RU" noProof="0" dirty="0"/>
          </a:p>
        </p:txBody>
      </p:sp>
      <p:sp>
        <p:nvSpPr>
          <p:cNvPr id="16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835342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97801-1A06-484F-B8E3-183B52DFB213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1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3AF94A60-BB3C-4F32-9C3E-6F55F53AF155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7000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19BDE2-300C-4618-92DE-071E59AE9A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637108"/>
      </p:ext>
    </p:extLst>
  </p:cSld>
  <p:clrMapOvr>
    <a:masterClrMapping/>
  </p:clrMapOvr>
  <p:transition>
    <p:fade/>
  </p:transition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аблиц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8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4643438" y="1196976"/>
            <a:ext cx="4105275" cy="46747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Таблица 7"/>
          <p:cNvSpPr>
            <a:spLocks noGrp="1"/>
          </p:cNvSpPr>
          <p:nvPr>
            <p:ph type="tbl" sz="quarter" idx="14"/>
          </p:nvPr>
        </p:nvSpPr>
        <p:spPr>
          <a:xfrm>
            <a:off x="468313" y="1268414"/>
            <a:ext cx="4032250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таблицы</a:t>
            </a:r>
            <a:endParaRPr lang="ru-RU" noProof="0" dirty="0"/>
          </a:p>
        </p:txBody>
      </p:sp>
      <p:sp>
        <p:nvSpPr>
          <p:cNvPr id="19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A6CA1-985C-491A-9642-5A9D4DA9A9C8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8FA74D0E-94E2-4E3B-BCD4-4A1F74E5FB88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518046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95288" y="1196976"/>
            <a:ext cx="4105275" cy="46799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Таблица 7"/>
          <p:cNvSpPr>
            <a:spLocks noGrp="1"/>
          </p:cNvSpPr>
          <p:nvPr>
            <p:ph type="tbl" sz="quarter" idx="14"/>
          </p:nvPr>
        </p:nvSpPr>
        <p:spPr>
          <a:xfrm>
            <a:off x="4643439" y="1268413"/>
            <a:ext cx="4032250" cy="4607004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таблицы</a:t>
            </a:r>
            <a:endParaRPr lang="ru-RU" noProof="0" dirty="0"/>
          </a:p>
        </p:txBody>
      </p:sp>
      <p:sp>
        <p:nvSpPr>
          <p:cNvPr id="16" name="Текст 16"/>
          <p:cNvSpPr>
            <a:spLocks noGrp="1"/>
          </p:cNvSpPr>
          <p:nvPr>
            <p:ph type="body" sz="quarter" idx="15"/>
          </p:nvPr>
        </p:nvSpPr>
        <p:spPr>
          <a:xfrm>
            <a:off x="464343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6A479-18BF-4A21-928E-0165497129DC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ABE6AE90-17ED-4EDC-A667-B698CEA45EF8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9920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Таблица 7"/>
          <p:cNvSpPr>
            <a:spLocks noGrp="1"/>
          </p:cNvSpPr>
          <p:nvPr>
            <p:ph type="tbl" sz="quarter" idx="14"/>
          </p:nvPr>
        </p:nvSpPr>
        <p:spPr>
          <a:xfrm>
            <a:off x="468313" y="1268414"/>
            <a:ext cx="8207375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таблицы</a:t>
            </a:r>
            <a:endParaRPr lang="ru-RU" noProof="0" dirty="0"/>
          </a:p>
        </p:txBody>
      </p:sp>
      <p:sp>
        <p:nvSpPr>
          <p:cNvPr id="16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835342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E29A5-872B-42CB-AC24-C4A59346B004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0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1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9BAF4FB4-9EF8-49E6-9B0E-EF711FED4988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790201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Пользовательск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4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5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B1927-D95E-48BF-BADC-E7C597BF88B4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8" name="Дата 2"/>
          <p:cNvSpPr>
            <a:spLocks noGrp="1"/>
          </p:cNvSpPr>
          <p:nvPr>
            <p:ph type="dt" sz="half" idx="12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1EE9D64-34B3-4099-94C5-AB57E5C4F923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180824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след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"/>
          <p:cNvSpPr/>
          <p:nvPr/>
        </p:nvSpPr>
        <p:spPr>
          <a:xfrm>
            <a:off x="0" y="1557338"/>
            <a:ext cx="7705725" cy="5300662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 rot="5400000">
            <a:off x="0" y="1557338"/>
            <a:ext cx="1042987" cy="1042988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16200000">
            <a:off x="6301582" y="5453856"/>
            <a:ext cx="1403350" cy="140493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3" name="Заголовок 1"/>
          <p:cNvSpPr>
            <a:spLocks noGrp="1"/>
          </p:cNvSpPr>
          <p:nvPr>
            <p:ph type="ctrTitle"/>
          </p:nvPr>
        </p:nvSpPr>
        <p:spPr>
          <a:xfrm>
            <a:off x="971550" y="2565400"/>
            <a:ext cx="4537075" cy="1512887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50" y="4078287"/>
            <a:ext cx="4537075" cy="1438275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5F2B857-5A45-4D56-BB36-5A3256DBEDB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7075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9"/>
          <p:cNvGrpSpPr/>
          <p:nvPr/>
        </p:nvGrpSpPr>
        <p:grpSpPr>
          <a:xfrm>
            <a:off x="0" y="0"/>
            <a:ext cx="9144001" cy="6858000"/>
            <a:chOff x="0" y="0"/>
            <a:chExt cx="9144001" cy="6858000"/>
          </a:xfrm>
          <a:solidFill>
            <a:srgbClr val="FFFFFF"/>
          </a:solidFill>
        </p:grpSpPr>
        <p:grpSp>
          <p:nvGrpSpPr>
            <p:cNvPr id="5" name="Группа 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  <a:grpFill/>
          </p:grpSpPr>
          <p:sp>
            <p:nvSpPr>
              <p:cNvPr id="8" name="Прямоугольник 6"/>
              <p:cNvSpPr/>
              <p:nvPr/>
            </p:nvSpPr>
            <p:spPr>
              <a:xfrm>
                <a:off x="0" y="4365625"/>
                <a:ext cx="9144000" cy="249237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9" name="Прямоугольник 14"/>
              <p:cNvSpPr/>
              <p:nvPr/>
            </p:nvSpPr>
            <p:spPr>
              <a:xfrm>
                <a:off x="0" y="0"/>
                <a:ext cx="3635375" cy="436562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" name="Прямоугольный треугольник 5"/>
            <p:cNvSpPr/>
            <p:nvPr/>
          </p:nvSpPr>
          <p:spPr>
            <a:xfrm rot="16200000">
              <a:off x="7704864" y="2926487"/>
              <a:ext cx="1440000" cy="1438274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7" name="Прямоугольный треугольник 17"/>
            <p:cNvSpPr/>
            <p:nvPr/>
          </p:nvSpPr>
          <p:spPr>
            <a:xfrm rot="5400000">
              <a:off x="3635264" y="633"/>
              <a:ext cx="1160465" cy="11592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grpSp>
        <p:nvGrpSpPr>
          <p:cNvPr id="10" name="Группа 16"/>
          <p:cNvGrpSpPr>
            <a:grpSpLocks/>
          </p:cNvGrpSpPr>
          <p:nvPr/>
        </p:nvGrpSpPr>
        <p:grpSpPr bwMode="auto">
          <a:xfrm>
            <a:off x="0" y="1160463"/>
            <a:ext cx="7705725" cy="3708400"/>
            <a:chOff x="1" y="1160463"/>
            <a:chExt cx="7705724" cy="3708402"/>
          </a:xfrm>
        </p:grpSpPr>
        <p:sp>
          <p:nvSpPr>
            <p:cNvPr id="11" name="Прямоугольник 15"/>
            <p:cNvSpPr/>
            <p:nvPr/>
          </p:nvSpPr>
          <p:spPr>
            <a:xfrm>
              <a:off x="1" y="1160463"/>
              <a:ext cx="3635375" cy="3708402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2" name="Прямоугольник 20"/>
            <p:cNvSpPr/>
            <p:nvPr/>
          </p:nvSpPr>
          <p:spPr>
            <a:xfrm>
              <a:off x="3635376" y="4365627"/>
              <a:ext cx="4070349" cy="503238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3" name="Группа 10"/>
          <p:cNvGrpSpPr/>
          <p:nvPr/>
        </p:nvGrpSpPr>
        <p:grpSpPr>
          <a:xfrm>
            <a:off x="-4918" y="0"/>
            <a:ext cx="9147331" cy="6858001"/>
            <a:chOff x="0" y="0"/>
            <a:chExt cx="9147331" cy="6858001"/>
          </a:xfrm>
          <a:solidFill>
            <a:srgbClr val="FFFFFF">
              <a:alpha val="50196"/>
            </a:srgbClr>
          </a:solidFill>
        </p:grpSpPr>
        <p:sp>
          <p:nvSpPr>
            <p:cNvPr id="14" name="Прямоугольник 19"/>
            <p:cNvSpPr/>
            <p:nvPr/>
          </p:nvSpPr>
          <p:spPr>
            <a:xfrm>
              <a:off x="0" y="0"/>
              <a:ext cx="9147331" cy="116046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5" name="Прямоугольник 24"/>
            <p:cNvSpPr/>
            <p:nvPr/>
          </p:nvSpPr>
          <p:spPr>
            <a:xfrm>
              <a:off x="7705726" y="1160463"/>
              <a:ext cx="1436688" cy="56975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589588"/>
            <a:ext cx="4100512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287" y="1268413"/>
            <a:ext cx="3240609" cy="1512887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288" y="2781300"/>
            <a:ext cx="3240608" cy="1511299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402C55E-4AB4-43CB-8D11-E377213640D7}" type="datetime1">
              <a:rPr lang="ru-RU">
                <a:solidFill>
                  <a:srgbClr val="FFFFFF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>
                <a:solidFill>
                  <a:srgbClr val="FFFFFF"/>
                </a:solidFill>
              </a:rPr>
              <a:t>Основные принципы деятельности Внешэкономбанк</a:t>
            </a: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22509E1-2633-4982-A542-0A9FA6BC1E9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743727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"/>
          <p:cNvSpPr/>
          <p:nvPr/>
        </p:nvSpPr>
        <p:spPr>
          <a:xfrm>
            <a:off x="0" y="1557338"/>
            <a:ext cx="7705725" cy="5300662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 rot="5400000">
            <a:off x="0" y="1557338"/>
            <a:ext cx="1042987" cy="1042988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16200000">
            <a:off x="6301582" y="5453856"/>
            <a:ext cx="1403350" cy="140493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28613"/>
            <a:ext cx="4100512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"/>
          <p:cNvSpPr>
            <a:spLocks noGrp="1"/>
          </p:cNvSpPr>
          <p:nvPr>
            <p:ph type="ctrTitle"/>
          </p:nvPr>
        </p:nvSpPr>
        <p:spPr>
          <a:xfrm>
            <a:off x="971550" y="2565400"/>
            <a:ext cx="4537075" cy="1512887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50" y="4078287"/>
            <a:ext cx="4537075" cy="1438275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F67AA64-39C0-4AFD-AF44-769DA8FB649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66981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47"/>
          <p:cNvSpPr/>
          <p:nvPr/>
        </p:nvSpPr>
        <p:spPr>
          <a:xfrm>
            <a:off x="0" y="1160463"/>
            <a:ext cx="7705725" cy="3708400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cxnSp>
        <p:nvCxnSpPr>
          <p:cNvPr id="5" name="Прямая соединительная линия 27"/>
          <p:cNvCxnSpPr/>
          <p:nvPr/>
        </p:nvCxnSpPr>
        <p:spPr>
          <a:xfrm rot="8100000">
            <a:off x="4210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28"/>
          <p:cNvCxnSpPr/>
          <p:nvPr/>
        </p:nvCxnSpPr>
        <p:spPr>
          <a:xfrm rot="8100000">
            <a:off x="4362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30"/>
          <p:cNvCxnSpPr/>
          <p:nvPr/>
        </p:nvCxnSpPr>
        <p:spPr>
          <a:xfrm rot="8100000">
            <a:off x="4514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31"/>
          <p:cNvCxnSpPr/>
          <p:nvPr/>
        </p:nvCxnSpPr>
        <p:spPr>
          <a:xfrm rot="8100000">
            <a:off x="4667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32"/>
          <p:cNvCxnSpPr/>
          <p:nvPr/>
        </p:nvCxnSpPr>
        <p:spPr>
          <a:xfrm rot="8100000">
            <a:off x="4819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33"/>
          <p:cNvCxnSpPr/>
          <p:nvPr/>
        </p:nvCxnSpPr>
        <p:spPr>
          <a:xfrm rot="8100000">
            <a:off x="4972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35"/>
          <p:cNvCxnSpPr/>
          <p:nvPr/>
        </p:nvCxnSpPr>
        <p:spPr>
          <a:xfrm rot="8100000">
            <a:off x="5124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36"/>
          <p:cNvCxnSpPr/>
          <p:nvPr/>
        </p:nvCxnSpPr>
        <p:spPr>
          <a:xfrm rot="8100000">
            <a:off x="5276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37"/>
          <p:cNvCxnSpPr/>
          <p:nvPr/>
        </p:nvCxnSpPr>
        <p:spPr>
          <a:xfrm rot="8100000">
            <a:off x="5429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38"/>
          <p:cNvCxnSpPr/>
          <p:nvPr/>
        </p:nvCxnSpPr>
        <p:spPr>
          <a:xfrm rot="8100000">
            <a:off x="5581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39"/>
          <p:cNvCxnSpPr/>
          <p:nvPr/>
        </p:nvCxnSpPr>
        <p:spPr>
          <a:xfrm rot="8100000">
            <a:off x="5734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40"/>
          <p:cNvCxnSpPr/>
          <p:nvPr/>
        </p:nvCxnSpPr>
        <p:spPr>
          <a:xfrm rot="8100000">
            <a:off x="5886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41"/>
          <p:cNvCxnSpPr/>
          <p:nvPr/>
        </p:nvCxnSpPr>
        <p:spPr>
          <a:xfrm rot="8100000">
            <a:off x="6038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21"/>
          <p:cNvCxnSpPr/>
          <p:nvPr/>
        </p:nvCxnSpPr>
        <p:spPr>
          <a:xfrm rot="8100000">
            <a:off x="3752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22"/>
          <p:cNvCxnSpPr/>
          <p:nvPr/>
        </p:nvCxnSpPr>
        <p:spPr>
          <a:xfrm rot="8100000">
            <a:off x="3905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5"/>
          <p:cNvCxnSpPr/>
          <p:nvPr/>
        </p:nvCxnSpPr>
        <p:spPr>
          <a:xfrm rot="8100000">
            <a:off x="4057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75"/>
          <p:cNvCxnSpPr/>
          <p:nvPr/>
        </p:nvCxnSpPr>
        <p:spPr>
          <a:xfrm rot="8100000">
            <a:off x="1314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76"/>
          <p:cNvCxnSpPr/>
          <p:nvPr/>
        </p:nvCxnSpPr>
        <p:spPr>
          <a:xfrm rot="8100000">
            <a:off x="1466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77"/>
          <p:cNvCxnSpPr/>
          <p:nvPr/>
        </p:nvCxnSpPr>
        <p:spPr>
          <a:xfrm rot="8100000">
            <a:off x="1619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78"/>
          <p:cNvCxnSpPr/>
          <p:nvPr/>
        </p:nvCxnSpPr>
        <p:spPr>
          <a:xfrm rot="8100000">
            <a:off x="1771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79"/>
          <p:cNvCxnSpPr/>
          <p:nvPr/>
        </p:nvCxnSpPr>
        <p:spPr>
          <a:xfrm rot="8100000">
            <a:off x="1924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81"/>
          <p:cNvCxnSpPr/>
          <p:nvPr/>
        </p:nvCxnSpPr>
        <p:spPr>
          <a:xfrm rot="8100000">
            <a:off x="2228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80"/>
          <p:cNvCxnSpPr/>
          <p:nvPr/>
        </p:nvCxnSpPr>
        <p:spPr>
          <a:xfrm rot="8100000">
            <a:off x="2076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82"/>
          <p:cNvCxnSpPr/>
          <p:nvPr/>
        </p:nvCxnSpPr>
        <p:spPr>
          <a:xfrm rot="8100000">
            <a:off x="2381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83"/>
          <p:cNvCxnSpPr/>
          <p:nvPr/>
        </p:nvCxnSpPr>
        <p:spPr>
          <a:xfrm rot="8100000">
            <a:off x="2533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84"/>
          <p:cNvCxnSpPr/>
          <p:nvPr/>
        </p:nvCxnSpPr>
        <p:spPr>
          <a:xfrm rot="8100000">
            <a:off x="2686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85"/>
          <p:cNvCxnSpPr/>
          <p:nvPr/>
        </p:nvCxnSpPr>
        <p:spPr>
          <a:xfrm rot="8100000">
            <a:off x="2838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86"/>
          <p:cNvCxnSpPr/>
          <p:nvPr/>
        </p:nvCxnSpPr>
        <p:spPr>
          <a:xfrm rot="8100000">
            <a:off x="2990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87"/>
          <p:cNvCxnSpPr/>
          <p:nvPr/>
        </p:nvCxnSpPr>
        <p:spPr>
          <a:xfrm rot="8100000">
            <a:off x="3143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88"/>
          <p:cNvCxnSpPr/>
          <p:nvPr/>
        </p:nvCxnSpPr>
        <p:spPr>
          <a:xfrm rot="8100000">
            <a:off x="3295650" y="2184400"/>
            <a:ext cx="6191250" cy="0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89"/>
          <p:cNvCxnSpPr/>
          <p:nvPr/>
        </p:nvCxnSpPr>
        <p:spPr>
          <a:xfrm rot="8100000">
            <a:off x="3295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90"/>
          <p:cNvCxnSpPr/>
          <p:nvPr/>
        </p:nvCxnSpPr>
        <p:spPr>
          <a:xfrm rot="8100000">
            <a:off x="3448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91"/>
          <p:cNvCxnSpPr/>
          <p:nvPr/>
        </p:nvCxnSpPr>
        <p:spPr>
          <a:xfrm rot="8100000">
            <a:off x="3600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93"/>
          <p:cNvCxnSpPr/>
          <p:nvPr/>
        </p:nvCxnSpPr>
        <p:spPr>
          <a:xfrm rot="8100000">
            <a:off x="857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94"/>
          <p:cNvCxnSpPr/>
          <p:nvPr/>
        </p:nvCxnSpPr>
        <p:spPr>
          <a:xfrm rot="8100000">
            <a:off x="1009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95"/>
          <p:cNvCxnSpPr/>
          <p:nvPr/>
        </p:nvCxnSpPr>
        <p:spPr>
          <a:xfrm rot="8100000">
            <a:off x="1162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101"/>
          <p:cNvCxnSpPr/>
          <p:nvPr/>
        </p:nvCxnSpPr>
        <p:spPr>
          <a:xfrm rot="8100000">
            <a:off x="552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102"/>
          <p:cNvCxnSpPr/>
          <p:nvPr/>
        </p:nvCxnSpPr>
        <p:spPr>
          <a:xfrm rot="8100000">
            <a:off x="704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Группа 45"/>
          <p:cNvGrpSpPr>
            <a:grpSpLocks/>
          </p:cNvGrpSpPr>
          <p:nvPr/>
        </p:nvGrpSpPr>
        <p:grpSpPr bwMode="auto">
          <a:xfrm>
            <a:off x="5133975" y="2190750"/>
            <a:ext cx="7105650" cy="0"/>
            <a:chOff x="5133975" y="2190750"/>
            <a:chExt cx="7105650" cy="0"/>
          </a:xfrm>
        </p:grpSpPr>
        <p:cxnSp>
          <p:nvCxnSpPr>
            <p:cNvPr id="45" name="Прямая соединительная линия 128"/>
            <p:cNvCxnSpPr/>
            <p:nvPr/>
          </p:nvCxnSpPr>
          <p:spPr>
            <a:xfrm rot="8100000">
              <a:off x="5133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129"/>
            <p:cNvCxnSpPr/>
            <p:nvPr/>
          </p:nvCxnSpPr>
          <p:spPr>
            <a:xfrm rot="8100000">
              <a:off x="5286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130"/>
            <p:cNvCxnSpPr/>
            <p:nvPr/>
          </p:nvCxnSpPr>
          <p:spPr>
            <a:xfrm rot="8100000">
              <a:off x="5438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131"/>
            <p:cNvCxnSpPr/>
            <p:nvPr/>
          </p:nvCxnSpPr>
          <p:spPr>
            <a:xfrm rot="8100000">
              <a:off x="5591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132"/>
            <p:cNvCxnSpPr/>
            <p:nvPr/>
          </p:nvCxnSpPr>
          <p:spPr>
            <a:xfrm rot="8100000">
              <a:off x="5743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133"/>
            <p:cNvCxnSpPr/>
            <p:nvPr/>
          </p:nvCxnSpPr>
          <p:spPr>
            <a:xfrm rot="8100000">
              <a:off x="5895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134"/>
            <p:cNvCxnSpPr/>
            <p:nvPr/>
          </p:nvCxnSpPr>
          <p:spPr>
            <a:xfrm rot="8100000">
              <a:off x="6048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Группа 53"/>
          <p:cNvGrpSpPr>
            <a:grpSpLocks/>
          </p:cNvGrpSpPr>
          <p:nvPr/>
        </p:nvGrpSpPr>
        <p:grpSpPr bwMode="auto">
          <a:xfrm>
            <a:off x="561975" y="2190750"/>
            <a:ext cx="9391650" cy="0"/>
            <a:chOff x="561975" y="2190750"/>
            <a:chExt cx="9391650" cy="0"/>
          </a:xfrm>
        </p:grpSpPr>
        <p:cxnSp>
          <p:nvCxnSpPr>
            <p:cNvPr id="53" name="Прямая соединительная линия 140"/>
            <p:cNvCxnSpPr/>
            <p:nvPr/>
          </p:nvCxnSpPr>
          <p:spPr>
            <a:xfrm rot="8100000">
              <a:off x="3762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143"/>
            <p:cNvCxnSpPr/>
            <p:nvPr/>
          </p:nvCxnSpPr>
          <p:spPr>
            <a:xfrm rot="8100000">
              <a:off x="1323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144"/>
            <p:cNvCxnSpPr/>
            <p:nvPr/>
          </p:nvCxnSpPr>
          <p:spPr>
            <a:xfrm rot="8100000">
              <a:off x="1476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145"/>
            <p:cNvCxnSpPr/>
            <p:nvPr/>
          </p:nvCxnSpPr>
          <p:spPr>
            <a:xfrm rot="8100000">
              <a:off x="1628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146"/>
            <p:cNvCxnSpPr/>
            <p:nvPr/>
          </p:nvCxnSpPr>
          <p:spPr>
            <a:xfrm rot="8100000">
              <a:off x="1781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147"/>
            <p:cNvCxnSpPr/>
            <p:nvPr/>
          </p:nvCxnSpPr>
          <p:spPr>
            <a:xfrm rot="8100000">
              <a:off x="1933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148"/>
            <p:cNvCxnSpPr/>
            <p:nvPr/>
          </p:nvCxnSpPr>
          <p:spPr>
            <a:xfrm rot="8100000">
              <a:off x="2085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149"/>
            <p:cNvCxnSpPr/>
            <p:nvPr/>
          </p:nvCxnSpPr>
          <p:spPr>
            <a:xfrm rot="8100000">
              <a:off x="2238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150"/>
            <p:cNvCxnSpPr/>
            <p:nvPr/>
          </p:nvCxnSpPr>
          <p:spPr>
            <a:xfrm rot="8100000">
              <a:off x="2390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151"/>
            <p:cNvCxnSpPr/>
            <p:nvPr/>
          </p:nvCxnSpPr>
          <p:spPr>
            <a:xfrm rot="8100000">
              <a:off x="2543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152"/>
            <p:cNvCxnSpPr/>
            <p:nvPr/>
          </p:nvCxnSpPr>
          <p:spPr>
            <a:xfrm rot="8100000">
              <a:off x="2695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153"/>
            <p:cNvCxnSpPr/>
            <p:nvPr/>
          </p:nvCxnSpPr>
          <p:spPr>
            <a:xfrm rot="8100000">
              <a:off x="2847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154"/>
            <p:cNvCxnSpPr/>
            <p:nvPr/>
          </p:nvCxnSpPr>
          <p:spPr>
            <a:xfrm rot="8100000">
              <a:off x="3000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155"/>
            <p:cNvCxnSpPr/>
            <p:nvPr/>
          </p:nvCxnSpPr>
          <p:spPr>
            <a:xfrm rot="8100000">
              <a:off x="3152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158"/>
            <p:cNvCxnSpPr/>
            <p:nvPr/>
          </p:nvCxnSpPr>
          <p:spPr>
            <a:xfrm rot="8100000">
              <a:off x="3457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159"/>
            <p:cNvCxnSpPr/>
            <p:nvPr/>
          </p:nvCxnSpPr>
          <p:spPr>
            <a:xfrm rot="8100000">
              <a:off x="3609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160"/>
            <p:cNvCxnSpPr/>
            <p:nvPr/>
          </p:nvCxnSpPr>
          <p:spPr>
            <a:xfrm rot="8100000">
              <a:off x="866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161"/>
            <p:cNvCxnSpPr/>
            <p:nvPr/>
          </p:nvCxnSpPr>
          <p:spPr>
            <a:xfrm rot="8100000">
              <a:off x="1019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162"/>
            <p:cNvCxnSpPr/>
            <p:nvPr/>
          </p:nvCxnSpPr>
          <p:spPr>
            <a:xfrm rot="8100000">
              <a:off x="1171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163"/>
            <p:cNvCxnSpPr/>
            <p:nvPr/>
          </p:nvCxnSpPr>
          <p:spPr>
            <a:xfrm rot="8100000">
              <a:off x="561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164"/>
            <p:cNvCxnSpPr/>
            <p:nvPr/>
          </p:nvCxnSpPr>
          <p:spPr>
            <a:xfrm rot="8100000">
              <a:off x="714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Группа 75"/>
          <p:cNvGrpSpPr>
            <a:grpSpLocks/>
          </p:cNvGrpSpPr>
          <p:nvPr/>
        </p:nvGrpSpPr>
        <p:grpSpPr bwMode="auto">
          <a:xfrm>
            <a:off x="3914775" y="2190750"/>
            <a:ext cx="7258050" cy="0"/>
            <a:chOff x="3914775" y="2190750"/>
            <a:chExt cx="7258050" cy="0"/>
          </a:xfrm>
        </p:grpSpPr>
        <p:cxnSp>
          <p:nvCxnSpPr>
            <p:cNvPr id="75" name="Прямая соединительная линия 122"/>
            <p:cNvCxnSpPr/>
            <p:nvPr/>
          </p:nvCxnSpPr>
          <p:spPr>
            <a:xfrm rot="8100000">
              <a:off x="4219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Прямая соединительная линия 123"/>
            <p:cNvCxnSpPr/>
            <p:nvPr/>
          </p:nvCxnSpPr>
          <p:spPr>
            <a:xfrm rot="8100000">
              <a:off x="4371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я соединительная линия 124"/>
            <p:cNvCxnSpPr/>
            <p:nvPr/>
          </p:nvCxnSpPr>
          <p:spPr>
            <a:xfrm rot="8100000">
              <a:off x="4524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125"/>
            <p:cNvCxnSpPr/>
            <p:nvPr/>
          </p:nvCxnSpPr>
          <p:spPr>
            <a:xfrm rot="8100000">
              <a:off x="4676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126"/>
            <p:cNvCxnSpPr/>
            <p:nvPr/>
          </p:nvCxnSpPr>
          <p:spPr>
            <a:xfrm rot="8100000">
              <a:off x="4829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127"/>
            <p:cNvCxnSpPr/>
            <p:nvPr/>
          </p:nvCxnSpPr>
          <p:spPr>
            <a:xfrm rot="8100000">
              <a:off x="4981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141"/>
            <p:cNvCxnSpPr/>
            <p:nvPr/>
          </p:nvCxnSpPr>
          <p:spPr>
            <a:xfrm rot="8100000">
              <a:off x="3914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я соединительная линия 142"/>
            <p:cNvCxnSpPr/>
            <p:nvPr/>
          </p:nvCxnSpPr>
          <p:spPr>
            <a:xfrm rot="8100000">
              <a:off x="4067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3" name="Прямая соединительная линия 156"/>
          <p:cNvCxnSpPr/>
          <p:nvPr/>
        </p:nvCxnSpPr>
        <p:spPr>
          <a:xfrm rot="8100000">
            <a:off x="3305175" y="2190750"/>
            <a:ext cx="6191250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Группа 16"/>
          <p:cNvGrpSpPr>
            <a:grpSpLocks/>
          </p:cNvGrpSpPr>
          <p:nvPr/>
        </p:nvGrpSpPr>
        <p:grpSpPr bwMode="auto">
          <a:xfrm>
            <a:off x="0" y="1160463"/>
            <a:ext cx="7705725" cy="3708400"/>
            <a:chOff x="0" y="1160463"/>
            <a:chExt cx="7705725" cy="3708400"/>
          </a:xfrm>
        </p:grpSpPr>
        <p:sp>
          <p:nvSpPr>
            <p:cNvPr id="85" name="Прямоугольник 15"/>
            <p:cNvSpPr/>
            <p:nvPr/>
          </p:nvSpPr>
          <p:spPr>
            <a:xfrm>
              <a:off x="0" y="1160463"/>
              <a:ext cx="4572000" cy="3708400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86" name="Прямоугольник 20"/>
            <p:cNvSpPr/>
            <p:nvPr/>
          </p:nvSpPr>
          <p:spPr>
            <a:xfrm>
              <a:off x="4572000" y="3716338"/>
              <a:ext cx="3133725" cy="1152525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pic>
        <p:nvPicPr>
          <p:cNvPr id="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589588"/>
            <a:ext cx="4100512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288" y="2781301"/>
            <a:ext cx="4166970" cy="935732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95288" y="1268414"/>
            <a:ext cx="4166970" cy="1512886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8" name="Дата 3"/>
          <p:cNvSpPr>
            <a:spLocks noGrp="1"/>
          </p:cNvSpPr>
          <p:nvPr>
            <p:ph type="dt" sz="half" idx="10"/>
          </p:nvPr>
        </p:nvSpPr>
        <p:spPr>
          <a:xfrm>
            <a:off x="1619250" y="6381750"/>
            <a:ext cx="863600" cy="215900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A7DD7D1-2FBC-4B67-838B-A6740547248B}" type="datetime1">
              <a:rPr lang="ru-RU">
                <a:solidFill>
                  <a:srgbClr val="FFFFFF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8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>
                <a:solidFill>
                  <a:srgbClr val="FFFFFF"/>
                </a:solidFill>
              </a:rPr>
              <a:t>Основные принципы деятельности Внешэкономбанк</a:t>
            </a:r>
          </a:p>
        </p:txBody>
      </p:sp>
      <p:sp>
        <p:nvSpPr>
          <p:cNvPr id="9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36CA04E-1475-4537-AF49-1DCE09144454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942303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Шмуцтит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160463"/>
            <a:ext cx="7705725" cy="5697537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Прямоугольный треугольник 3"/>
          <p:cNvSpPr/>
          <p:nvPr/>
        </p:nvSpPr>
        <p:spPr>
          <a:xfrm rot="5400000">
            <a:off x="-794" y="1161257"/>
            <a:ext cx="1044575" cy="1042988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 rot="16200000">
            <a:off x="6301582" y="5453856"/>
            <a:ext cx="1403350" cy="140493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2988" y="3852340"/>
            <a:ext cx="5257800" cy="1592785"/>
          </a:xfrm>
        </p:spPr>
        <p:txBody>
          <a:bodyPr anchor="b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3E595-3A6F-4ED1-8B0E-58A97B373127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85C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331499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5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6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 baseline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72E7B-9E80-444B-B9F9-495F7BFC3FB1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0" name="Дата 2"/>
          <p:cNvSpPr>
            <a:spLocks noGrp="1"/>
          </p:cNvSpPr>
          <p:nvPr>
            <p:ph type="dt" sz="half" idx="16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3251ED4-A801-4BDA-B285-4BC7A576520F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0407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2DE9508-CCB0-4A68-9E39-CD677EABA31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501959"/>
      </p:ext>
    </p:extLst>
  </p:cSld>
  <p:clrMapOvr>
    <a:masterClrMapping/>
  </p:clrMapOvr>
  <p:transition>
    <p:fade/>
  </p:transition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 в 2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5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6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/>
        <p:txBody>
          <a:bodyPr numCol="2" spcCol="18000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46C39-EB79-4505-880E-B0CE164306B2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0" name="Дата 2"/>
          <p:cNvSpPr>
            <a:spLocks noGrp="1"/>
          </p:cNvSpPr>
          <p:nvPr>
            <p:ph type="dt" sz="half" idx="16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EB0A4E28-FB64-4D98-8456-80029CA28813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059938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 и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95288" y="1196976"/>
            <a:ext cx="4105276" cy="46799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4"/>
          </p:nvPr>
        </p:nvSpPr>
        <p:spPr>
          <a:xfrm>
            <a:off x="4643438" y="1268414"/>
            <a:ext cx="4500562" cy="4608512"/>
          </a:xfrm>
        </p:spPr>
        <p:txBody>
          <a:bodyPr rtlCol="0">
            <a:normAutofit/>
          </a:bodyPr>
          <a:lstStyle>
            <a:lvl1pPr marL="0" indent="0">
              <a:buNone/>
              <a:defRPr baseline="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5"/>
          </p:nvPr>
        </p:nvSpPr>
        <p:spPr>
          <a:xfrm>
            <a:off x="464343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ижний колонтитул 3"/>
          <p:cNvSpPr>
            <a:spLocks noGrp="1"/>
          </p:cNvSpPr>
          <p:nvPr>
            <p:ph type="ftr" sz="quarter" idx="16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2" name="Номер слайда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2355B-C7B1-4215-A1CB-A3405C159D15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6E2FF4CA-A823-440F-BA94-A4D73AD692A2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00656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Рисун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8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4643438" y="1196976"/>
            <a:ext cx="4105275" cy="46747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4"/>
          </p:nvPr>
        </p:nvSpPr>
        <p:spPr>
          <a:xfrm>
            <a:off x="0" y="1268414"/>
            <a:ext cx="4500562" cy="4608512"/>
          </a:xfrm>
        </p:spPr>
        <p:txBody>
          <a:bodyPr rtlCol="0">
            <a:normAutofit/>
          </a:bodyPr>
          <a:lstStyle>
            <a:lvl1pPr marL="0" indent="0">
              <a:buNone/>
              <a:defRPr baseline="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9F8B3-C86B-4B6B-9B87-77BEB57F2432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38142A8F-2656-477E-87FA-E7FF53872441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155260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8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3"/>
          </p:nvPr>
        </p:nvSpPr>
        <p:spPr>
          <a:xfrm>
            <a:off x="468313" y="1268412"/>
            <a:ext cx="8675687" cy="4608513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5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4"/>
            <a:ext cx="8353425" cy="216371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73C5D-DCE9-479A-B6E6-FA588941B6B7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0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1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E7CAADE4-424E-468D-96ED-EFA755748C79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89300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Диаграмм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4643438" y="1196976"/>
            <a:ext cx="4105275" cy="46747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10" name="Диаграмма 9"/>
          <p:cNvSpPr>
            <a:spLocks noGrp="1"/>
          </p:cNvSpPr>
          <p:nvPr>
            <p:ph type="chart" sz="quarter" idx="14"/>
          </p:nvPr>
        </p:nvSpPr>
        <p:spPr>
          <a:xfrm>
            <a:off x="395288" y="1268414"/>
            <a:ext cx="4105275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диаграммы</a:t>
            </a:r>
            <a:endParaRPr lang="ru-RU" noProof="0" dirty="0"/>
          </a:p>
        </p:txBody>
      </p:sp>
      <p:sp>
        <p:nvSpPr>
          <p:cNvPr id="19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B7036-CA24-4D61-B525-8898C1849876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372488-8E42-4A84-AA8D-95AD33EB3BC7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22492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0" name="Диаграмма 9"/>
          <p:cNvSpPr>
            <a:spLocks noGrp="1"/>
          </p:cNvSpPr>
          <p:nvPr>
            <p:ph type="chart" sz="quarter" idx="14"/>
          </p:nvPr>
        </p:nvSpPr>
        <p:spPr>
          <a:xfrm>
            <a:off x="395288" y="1268414"/>
            <a:ext cx="8353425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диаграммы</a:t>
            </a:r>
            <a:endParaRPr lang="ru-RU" noProof="0" dirty="0"/>
          </a:p>
        </p:txBody>
      </p:sp>
      <p:sp>
        <p:nvSpPr>
          <p:cNvPr id="16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835342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97801-1A06-484F-B8E3-183B52DFB213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1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3AF94A60-BB3C-4F32-9C3E-6F55F53AF155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45043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аблиц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8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4643438" y="1196976"/>
            <a:ext cx="4105275" cy="46747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Таблица 7"/>
          <p:cNvSpPr>
            <a:spLocks noGrp="1"/>
          </p:cNvSpPr>
          <p:nvPr>
            <p:ph type="tbl" sz="quarter" idx="14"/>
          </p:nvPr>
        </p:nvSpPr>
        <p:spPr>
          <a:xfrm>
            <a:off x="468313" y="1268414"/>
            <a:ext cx="4032250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таблицы</a:t>
            </a:r>
            <a:endParaRPr lang="ru-RU" noProof="0" dirty="0"/>
          </a:p>
        </p:txBody>
      </p:sp>
      <p:sp>
        <p:nvSpPr>
          <p:cNvPr id="19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A6CA1-985C-491A-9642-5A9D4DA9A9C8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8FA74D0E-94E2-4E3B-BCD4-4A1F74E5FB88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082754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95288" y="1196976"/>
            <a:ext cx="4105275" cy="46799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Таблица 7"/>
          <p:cNvSpPr>
            <a:spLocks noGrp="1"/>
          </p:cNvSpPr>
          <p:nvPr>
            <p:ph type="tbl" sz="quarter" idx="14"/>
          </p:nvPr>
        </p:nvSpPr>
        <p:spPr>
          <a:xfrm>
            <a:off x="4643439" y="1268413"/>
            <a:ext cx="4032250" cy="4607004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таблицы</a:t>
            </a:r>
            <a:endParaRPr lang="ru-RU" noProof="0" dirty="0"/>
          </a:p>
        </p:txBody>
      </p:sp>
      <p:sp>
        <p:nvSpPr>
          <p:cNvPr id="16" name="Текст 16"/>
          <p:cNvSpPr>
            <a:spLocks noGrp="1"/>
          </p:cNvSpPr>
          <p:nvPr>
            <p:ph type="body" sz="quarter" idx="15"/>
          </p:nvPr>
        </p:nvSpPr>
        <p:spPr>
          <a:xfrm>
            <a:off x="464343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6A479-18BF-4A21-928E-0165497129DC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ABE6AE90-17ED-4EDC-A667-B698CEA45EF8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861835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Таблица 7"/>
          <p:cNvSpPr>
            <a:spLocks noGrp="1"/>
          </p:cNvSpPr>
          <p:nvPr>
            <p:ph type="tbl" sz="quarter" idx="14"/>
          </p:nvPr>
        </p:nvSpPr>
        <p:spPr>
          <a:xfrm>
            <a:off x="468313" y="1268414"/>
            <a:ext cx="8207375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таблицы</a:t>
            </a:r>
            <a:endParaRPr lang="ru-RU" noProof="0" dirty="0"/>
          </a:p>
        </p:txBody>
      </p:sp>
      <p:sp>
        <p:nvSpPr>
          <p:cNvPr id="16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835342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E29A5-872B-42CB-AC24-C4A59346B004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0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1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9BAF4FB4-9EF8-49E6-9B0E-EF711FED4988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76524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Пользовательск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4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5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B1927-D95E-48BF-BADC-E7C597BF88B4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8" name="Дата 2"/>
          <p:cNvSpPr>
            <a:spLocks noGrp="1"/>
          </p:cNvSpPr>
          <p:nvPr>
            <p:ph type="dt" sz="half" idx="12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1EE9D64-34B3-4099-94C5-AB57E5C4F923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368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0850" y="1722438"/>
            <a:ext cx="4075113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78363" y="1722438"/>
            <a:ext cx="4076700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7C7315-5689-44B5-A9D7-90C8AE867E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322383"/>
      </p:ext>
    </p:extLst>
  </p:cSld>
  <p:clrMapOvr>
    <a:masterClrMapping/>
  </p:clrMapOvr>
  <p:transition>
    <p:fade/>
  </p:transition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след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"/>
          <p:cNvSpPr/>
          <p:nvPr/>
        </p:nvSpPr>
        <p:spPr>
          <a:xfrm>
            <a:off x="0" y="1557338"/>
            <a:ext cx="7705725" cy="5300662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 rot="5400000">
            <a:off x="0" y="1557338"/>
            <a:ext cx="1042987" cy="1042988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16200000">
            <a:off x="6301582" y="5453856"/>
            <a:ext cx="1403350" cy="140493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3" name="Заголовок 1"/>
          <p:cNvSpPr>
            <a:spLocks noGrp="1"/>
          </p:cNvSpPr>
          <p:nvPr>
            <p:ph type="ctrTitle"/>
          </p:nvPr>
        </p:nvSpPr>
        <p:spPr>
          <a:xfrm>
            <a:off x="971550" y="2565400"/>
            <a:ext cx="4537075" cy="1512887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50" y="4078287"/>
            <a:ext cx="4537075" cy="1438275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5F2B857-5A45-4D56-BB36-5A3256DBEDB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752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381C411-9F5A-4995-8BD4-8ECCB8F6488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203919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61BF806-1757-4A20-BD23-985794267D2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106140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648B4A8-A331-4322-AE5A-886E310849B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219614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0CE0789-8762-4C25-A4FA-1433949407F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70483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E1CF147-FFDC-431C-9C02-C2E80856D98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513604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A92528-F2E9-48AA-A9D3-25AB465471B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241672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8775" y="434975"/>
            <a:ext cx="2085975" cy="561181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0850" y="434975"/>
            <a:ext cx="6105525" cy="561181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A4D8E07-D6DE-4146-A54B-926C35847F9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265154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3900" y="434975"/>
            <a:ext cx="807085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0850" y="1722438"/>
            <a:ext cx="8304213" cy="432435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0" y="6267450"/>
            <a:ext cx="527050" cy="476250"/>
          </a:xfrm>
        </p:spPr>
        <p:txBody>
          <a:bodyPr/>
          <a:lstStyle>
            <a:lvl1pPr>
              <a:defRPr/>
            </a:lvl1pPr>
          </a:lstStyle>
          <a:p>
            <a:fld id="{0C3B630A-0E29-4149-91B4-ED28D0A6B8E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056981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FBAA2-8035-4604-83F1-2B9B0E5829F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B2FBF-EEEC-4BB2-BE4C-029C40226BD6}" type="datetime1">
              <a:rPr lang="uk-UA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1559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6FDEE-A595-4DAC-95CC-CF47F18E49A9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DC824-0435-412A-B41A-E42960AF9051}" type="datetime1">
              <a:rPr lang="uk-UA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1478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3F003-C691-4379-B996-5B003E5C7F73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17D1C-E24D-45DC-810A-94F1DBAF9E8D}" type="datetime1">
              <a:rPr lang="uk-UA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9005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50863" y="1906588"/>
            <a:ext cx="3952875" cy="4341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6138" y="1906588"/>
            <a:ext cx="3954462" cy="4341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2DA3E-E1F2-46B8-A06B-1BB75917BCC1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DB62A-396E-4B4B-A0F1-C49D631CE609}" type="datetime1">
              <a:rPr lang="uk-UA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2962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9ECE86-382C-4489-946C-3D98AAFCE88A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E4134-C217-46B8-9F54-FB6C3F2158EF}" type="datetime1">
              <a:rPr lang="uk-UA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8552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B5FF7-3883-4FC9-9252-E221B0182B9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63E5F-1B03-45D5-8828-7130826200B1}" type="datetime1">
              <a:rPr lang="uk-UA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032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933C4-E268-457E-AFF9-E855265276B7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912A8-6510-4834-B4CA-BD82ED2C4983}" type="datetime1">
              <a:rPr lang="uk-UA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3418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27EF7-E2F1-4DFC-9433-E722FAFE28A1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F50E4-0F6C-4763-B899-863355B5938D}" type="datetime1">
              <a:rPr lang="uk-UA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7473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52AA8A-9013-47A9-997D-46E22771E4D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A877C-D27F-487E-ACB0-DC78E769CECC}" type="datetime1">
              <a:rPr lang="uk-UA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8145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C77809-CC41-4AA5-B089-55B5E9B86B5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3DAE0-43AA-4970-8F54-5BBC68E0CC9B}" type="datetime1">
              <a:rPr lang="uk-UA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16567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97650" y="1074738"/>
            <a:ext cx="2014538" cy="51736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50863" y="1074738"/>
            <a:ext cx="5894387" cy="51736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58044-1BC6-4F10-9041-81A0201FE3B6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4ED83-6E2D-46BC-8DD3-3D14673A1471}" type="datetime1">
              <a:rPr lang="uk-UA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48570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0863" y="1074738"/>
            <a:ext cx="8061325" cy="5270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50863" y="1906588"/>
            <a:ext cx="3952875" cy="43418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56138" y="1906588"/>
            <a:ext cx="3954462" cy="20939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56138" y="4152900"/>
            <a:ext cx="3954462" cy="2095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813AE-5EEE-44D2-A739-B12ACD45C027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C36E01-4B1E-4334-8367-F93DA8096A5A}" type="datetime1">
              <a:rPr lang="uk-UA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4501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0863" y="1074738"/>
            <a:ext cx="8061325" cy="5270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50863" y="1906588"/>
            <a:ext cx="3952875" cy="43418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56138" y="1906588"/>
            <a:ext cx="3954462" cy="43418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EF5C0-CC49-4D0E-9BF4-07F08CBD3F8A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13C07-7BB7-415D-ADDE-3A46ADFC98B4}" type="datetime1">
              <a:rPr lang="uk-UA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4704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0863" y="1074738"/>
            <a:ext cx="8061325" cy="5270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50863" y="1906588"/>
            <a:ext cx="3952875" cy="43418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6138" y="1906588"/>
            <a:ext cx="3954462" cy="43418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9CF87-6C26-481A-9587-E78F349B6ABE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9B129-A4B5-459A-B95D-4BF21979629A}" type="datetime1">
              <a:rPr lang="uk-UA">
                <a:solidFill>
                  <a:srgbClr val="000000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98112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4D4020-0109-4EDB-860E-F29314B6840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3A76A1-0A02-49A0-A69C-1190E2D05E2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08D852-E67A-4A6B-9153-58CFF7554DC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A2D00-B66F-4C94-B0D4-46739E23FF8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CC9EBD-B2D9-4B91-BCDA-16357F68E69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89C7CB-A14F-4320-8334-0D79F313980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7FBE5-4653-4734-A5C9-29A9A32619B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6D67DB-9008-418E-BFAD-8F5FECD2592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AE2E7B-CFD0-4010-B73A-C1FB1D22D0E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F2039A-D7B3-4484-A21F-7642C583351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6B8088-887B-42DF-88B7-43C7E5A2FF1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тульный слайд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47"/>
          <p:cNvSpPr/>
          <p:nvPr/>
        </p:nvSpPr>
        <p:spPr>
          <a:xfrm>
            <a:off x="0" y="1160463"/>
            <a:ext cx="7705725" cy="3708400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5" name="Прямая соединительная линия 27"/>
          <p:cNvCxnSpPr/>
          <p:nvPr/>
        </p:nvCxnSpPr>
        <p:spPr>
          <a:xfrm rot="8100000">
            <a:off x="4210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28"/>
          <p:cNvCxnSpPr/>
          <p:nvPr/>
        </p:nvCxnSpPr>
        <p:spPr>
          <a:xfrm rot="8100000">
            <a:off x="4362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30"/>
          <p:cNvCxnSpPr/>
          <p:nvPr/>
        </p:nvCxnSpPr>
        <p:spPr>
          <a:xfrm rot="8100000">
            <a:off x="4514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31"/>
          <p:cNvCxnSpPr/>
          <p:nvPr/>
        </p:nvCxnSpPr>
        <p:spPr>
          <a:xfrm rot="8100000">
            <a:off x="4667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32"/>
          <p:cNvCxnSpPr/>
          <p:nvPr/>
        </p:nvCxnSpPr>
        <p:spPr>
          <a:xfrm rot="8100000">
            <a:off x="4819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33"/>
          <p:cNvCxnSpPr/>
          <p:nvPr/>
        </p:nvCxnSpPr>
        <p:spPr>
          <a:xfrm rot="8100000">
            <a:off x="4972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35"/>
          <p:cNvCxnSpPr/>
          <p:nvPr/>
        </p:nvCxnSpPr>
        <p:spPr>
          <a:xfrm rot="8100000">
            <a:off x="5124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36"/>
          <p:cNvCxnSpPr/>
          <p:nvPr/>
        </p:nvCxnSpPr>
        <p:spPr>
          <a:xfrm rot="8100000">
            <a:off x="5276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37"/>
          <p:cNvCxnSpPr/>
          <p:nvPr/>
        </p:nvCxnSpPr>
        <p:spPr>
          <a:xfrm rot="8100000">
            <a:off x="5429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38"/>
          <p:cNvCxnSpPr/>
          <p:nvPr/>
        </p:nvCxnSpPr>
        <p:spPr>
          <a:xfrm rot="8100000">
            <a:off x="5581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39"/>
          <p:cNvCxnSpPr/>
          <p:nvPr/>
        </p:nvCxnSpPr>
        <p:spPr>
          <a:xfrm rot="8100000">
            <a:off x="5734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40"/>
          <p:cNvCxnSpPr/>
          <p:nvPr/>
        </p:nvCxnSpPr>
        <p:spPr>
          <a:xfrm rot="8100000">
            <a:off x="5886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41"/>
          <p:cNvCxnSpPr/>
          <p:nvPr/>
        </p:nvCxnSpPr>
        <p:spPr>
          <a:xfrm rot="8100000">
            <a:off x="6038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21"/>
          <p:cNvCxnSpPr/>
          <p:nvPr/>
        </p:nvCxnSpPr>
        <p:spPr>
          <a:xfrm rot="8100000">
            <a:off x="3752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22"/>
          <p:cNvCxnSpPr/>
          <p:nvPr/>
        </p:nvCxnSpPr>
        <p:spPr>
          <a:xfrm rot="8100000">
            <a:off x="3905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5"/>
          <p:cNvCxnSpPr/>
          <p:nvPr/>
        </p:nvCxnSpPr>
        <p:spPr>
          <a:xfrm rot="8100000">
            <a:off x="4057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75"/>
          <p:cNvCxnSpPr/>
          <p:nvPr/>
        </p:nvCxnSpPr>
        <p:spPr>
          <a:xfrm rot="8100000">
            <a:off x="1314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76"/>
          <p:cNvCxnSpPr/>
          <p:nvPr/>
        </p:nvCxnSpPr>
        <p:spPr>
          <a:xfrm rot="8100000">
            <a:off x="1466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77"/>
          <p:cNvCxnSpPr/>
          <p:nvPr/>
        </p:nvCxnSpPr>
        <p:spPr>
          <a:xfrm rot="8100000">
            <a:off x="1619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78"/>
          <p:cNvCxnSpPr/>
          <p:nvPr/>
        </p:nvCxnSpPr>
        <p:spPr>
          <a:xfrm rot="8100000">
            <a:off x="1771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79"/>
          <p:cNvCxnSpPr/>
          <p:nvPr/>
        </p:nvCxnSpPr>
        <p:spPr>
          <a:xfrm rot="8100000">
            <a:off x="1924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81"/>
          <p:cNvCxnSpPr/>
          <p:nvPr/>
        </p:nvCxnSpPr>
        <p:spPr>
          <a:xfrm rot="8100000">
            <a:off x="2228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80"/>
          <p:cNvCxnSpPr/>
          <p:nvPr/>
        </p:nvCxnSpPr>
        <p:spPr>
          <a:xfrm rot="8100000">
            <a:off x="2076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82"/>
          <p:cNvCxnSpPr/>
          <p:nvPr/>
        </p:nvCxnSpPr>
        <p:spPr>
          <a:xfrm rot="8100000">
            <a:off x="2381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83"/>
          <p:cNvCxnSpPr/>
          <p:nvPr/>
        </p:nvCxnSpPr>
        <p:spPr>
          <a:xfrm rot="8100000">
            <a:off x="2533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84"/>
          <p:cNvCxnSpPr/>
          <p:nvPr/>
        </p:nvCxnSpPr>
        <p:spPr>
          <a:xfrm rot="8100000">
            <a:off x="2686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85"/>
          <p:cNvCxnSpPr/>
          <p:nvPr/>
        </p:nvCxnSpPr>
        <p:spPr>
          <a:xfrm rot="8100000">
            <a:off x="2838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86"/>
          <p:cNvCxnSpPr/>
          <p:nvPr/>
        </p:nvCxnSpPr>
        <p:spPr>
          <a:xfrm rot="8100000">
            <a:off x="2990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87"/>
          <p:cNvCxnSpPr/>
          <p:nvPr/>
        </p:nvCxnSpPr>
        <p:spPr>
          <a:xfrm rot="8100000">
            <a:off x="3143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88"/>
          <p:cNvCxnSpPr/>
          <p:nvPr/>
        </p:nvCxnSpPr>
        <p:spPr>
          <a:xfrm rot="8100000">
            <a:off x="3295650" y="2184400"/>
            <a:ext cx="6191250" cy="0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89"/>
          <p:cNvCxnSpPr/>
          <p:nvPr/>
        </p:nvCxnSpPr>
        <p:spPr>
          <a:xfrm rot="8100000">
            <a:off x="3295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90"/>
          <p:cNvCxnSpPr/>
          <p:nvPr/>
        </p:nvCxnSpPr>
        <p:spPr>
          <a:xfrm rot="8100000">
            <a:off x="3448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91"/>
          <p:cNvCxnSpPr/>
          <p:nvPr/>
        </p:nvCxnSpPr>
        <p:spPr>
          <a:xfrm rot="8100000">
            <a:off x="3600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93"/>
          <p:cNvCxnSpPr/>
          <p:nvPr/>
        </p:nvCxnSpPr>
        <p:spPr>
          <a:xfrm rot="8100000">
            <a:off x="857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94"/>
          <p:cNvCxnSpPr/>
          <p:nvPr/>
        </p:nvCxnSpPr>
        <p:spPr>
          <a:xfrm rot="8100000">
            <a:off x="1009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95"/>
          <p:cNvCxnSpPr/>
          <p:nvPr/>
        </p:nvCxnSpPr>
        <p:spPr>
          <a:xfrm rot="8100000">
            <a:off x="1162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101"/>
          <p:cNvCxnSpPr/>
          <p:nvPr/>
        </p:nvCxnSpPr>
        <p:spPr>
          <a:xfrm rot="8100000">
            <a:off x="552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102"/>
          <p:cNvCxnSpPr/>
          <p:nvPr/>
        </p:nvCxnSpPr>
        <p:spPr>
          <a:xfrm rot="8100000">
            <a:off x="704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Группа 45"/>
          <p:cNvGrpSpPr>
            <a:grpSpLocks/>
          </p:cNvGrpSpPr>
          <p:nvPr/>
        </p:nvGrpSpPr>
        <p:grpSpPr bwMode="auto">
          <a:xfrm>
            <a:off x="5133975" y="2190750"/>
            <a:ext cx="7105650" cy="0"/>
            <a:chOff x="5133975" y="2190750"/>
            <a:chExt cx="7105650" cy="0"/>
          </a:xfrm>
        </p:grpSpPr>
        <p:cxnSp>
          <p:nvCxnSpPr>
            <p:cNvPr id="45" name="Прямая соединительная линия 128"/>
            <p:cNvCxnSpPr/>
            <p:nvPr/>
          </p:nvCxnSpPr>
          <p:spPr>
            <a:xfrm rot="8100000">
              <a:off x="5133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129"/>
            <p:cNvCxnSpPr/>
            <p:nvPr/>
          </p:nvCxnSpPr>
          <p:spPr>
            <a:xfrm rot="8100000">
              <a:off x="5286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130"/>
            <p:cNvCxnSpPr/>
            <p:nvPr/>
          </p:nvCxnSpPr>
          <p:spPr>
            <a:xfrm rot="8100000">
              <a:off x="5438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131"/>
            <p:cNvCxnSpPr/>
            <p:nvPr/>
          </p:nvCxnSpPr>
          <p:spPr>
            <a:xfrm rot="8100000">
              <a:off x="5591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132"/>
            <p:cNvCxnSpPr/>
            <p:nvPr/>
          </p:nvCxnSpPr>
          <p:spPr>
            <a:xfrm rot="8100000">
              <a:off x="5743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133"/>
            <p:cNvCxnSpPr/>
            <p:nvPr/>
          </p:nvCxnSpPr>
          <p:spPr>
            <a:xfrm rot="8100000">
              <a:off x="5895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134"/>
            <p:cNvCxnSpPr/>
            <p:nvPr/>
          </p:nvCxnSpPr>
          <p:spPr>
            <a:xfrm rot="8100000">
              <a:off x="6048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Группа 53"/>
          <p:cNvGrpSpPr>
            <a:grpSpLocks/>
          </p:cNvGrpSpPr>
          <p:nvPr/>
        </p:nvGrpSpPr>
        <p:grpSpPr bwMode="auto">
          <a:xfrm>
            <a:off x="561975" y="2190750"/>
            <a:ext cx="9391650" cy="0"/>
            <a:chOff x="561975" y="2190750"/>
            <a:chExt cx="9391650" cy="0"/>
          </a:xfrm>
        </p:grpSpPr>
        <p:cxnSp>
          <p:nvCxnSpPr>
            <p:cNvPr id="53" name="Прямая соединительная линия 140"/>
            <p:cNvCxnSpPr/>
            <p:nvPr/>
          </p:nvCxnSpPr>
          <p:spPr>
            <a:xfrm rot="8100000">
              <a:off x="3762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143"/>
            <p:cNvCxnSpPr/>
            <p:nvPr/>
          </p:nvCxnSpPr>
          <p:spPr>
            <a:xfrm rot="8100000">
              <a:off x="1323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144"/>
            <p:cNvCxnSpPr/>
            <p:nvPr/>
          </p:nvCxnSpPr>
          <p:spPr>
            <a:xfrm rot="8100000">
              <a:off x="1476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145"/>
            <p:cNvCxnSpPr/>
            <p:nvPr/>
          </p:nvCxnSpPr>
          <p:spPr>
            <a:xfrm rot="8100000">
              <a:off x="1628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146"/>
            <p:cNvCxnSpPr/>
            <p:nvPr/>
          </p:nvCxnSpPr>
          <p:spPr>
            <a:xfrm rot="8100000">
              <a:off x="1781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147"/>
            <p:cNvCxnSpPr/>
            <p:nvPr/>
          </p:nvCxnSpPr>
          <p:spPr>
            <a:xfrm rot="8100000">
              <a:off x="1933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148"/>
            <p:cNvCxnSpPr/>
            <p:nvPr/>
          </p:nvCxnSpPr>
          <p:spPr>
            <a:xfrm rot="8100000">
              <a:off x="2085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149"/>
            <p:cNvCxnSpPr/>
            <p:nvPr/>
          </p:nvCxnSpPr>
          <p:spPr>
            <a:xfrm rot="8100000">
              <a:off x="2238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150"/>
            <p:cNvCxnSpPr/>
            <p:nvPr/>
          </p:nvCxnSpPr>
          <p:spPr>
            <a:xfrm rot="8100000">
              <a:off x="2390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151"/>
            <p:cNvCxnSpPr/>
            <p:nvPr/>
          </p:nvCxnSpPr>
          <p:spPr>
            <a:xfrm rot="8100000">
              <a:off x="2543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152"/>
            <p:cNvCxnSpPr/>
            <p:nvPr/>
          </p:nvCxnSpPr>
          <p:spPr>
            <a:xfrm rot="8100000">
              <a:off x="2695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153"/>
            <p:cNvCxnSpPr/>
            <p:nvPr/>
          </p:nvCxnSpPr>
          <p:spPr>
            <a:xfrm rot="8100000">
              <a:off x="2847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154"/>
            <p:cNvCxnSpPr/>
            <p:nvPr/>
          </p:nvCxnSpPr>
          <p:spPr>
            <a:xfrm rot="8100000">
              <a:off x="3000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155"/>
            <p:cNvCxnSpPr/>
            <p:nvPr/>
          </p:nvCxnSpPr>
          <p:spPr>
            <a:xfrm rot="8100000">
              <a:off x="3152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158"/>
            <p:cNvCxnSpPr/>
            <p:nvPr/>
          </p:nvCxnSpPr>
          <p:spPr>
            <a:xfrm rot="8100000">
              <a:off x="3457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159"/>
            <p:cNvCxnSpPr/>
            <p:nvPr/>
          </p:nvCxnSpPr>
          <p:spPr>
            <a:xfrm rot="8100000">
              <a:off x="3609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160"/>
            <p:cNvCxnSpPr/>
            <p:nvPr/>
          </p:nvCxnSpPr>
          <p:spPr>
            <a:xfrm rot="8100000">
              <a:off x="866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161"/>
            <p:cNvCxnSpPr/>
            <p:nvPr/>
          </p:nvCxnSpPr>
          <p:spPr>
            <a:xfrm rot="8100000">
              <a:off x="1019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162"/>
            <p:cNvCxnSpPr/>
            <p:nvPr/>
          </p:nvCxnSpPr>
          <p:spPr>
            <a:xfrm rot="8100000">
              <a:off x="1171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163"/>
            <p:cNvCxnSpPr/>
            <p:nvPr/>
          </p:nvCxnSpPr>
          <p:spPr>
            <a:xfrm rot="8100000">
              <a:off x="561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164"/>
            <p:cNvCxnSpPr/>
            <p:nvPr/>
          </p:nvCxnSpPr>
          <p:spPr>
            <a:xfrm rot="8100000">
              <a:off x="714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Группа 75"/>
          <p:cNvGrpSpPr>
            <a:grpSpLocks/>
          </p:cNvGrpSpPr>
          <p:nvPr/>
        </p:nvGrpSpPr>
        <p:grpSpPr bwMode="auto">
          <a:xfrm>
            <a:off x="3914775" y="2190750"/>
            <a:ext cx="7258050" cy="0"/>
            <a:chOff x="3914775" y="2190750"/>
            <a:chExt cx="7258050" cy="0"/>
          </a:xfrm>
        </p:grpSpPr>
        <p:cxnSp>
          <p:nvCxnSpPr>
            <p:cNvPr id="75" name="Прямая соединительная линия 122"/>
            <p:cNvCxnSpPr/>
            <p:nvPr/>
          </p:nvCxnSpPr>
          <p:spPr>
            <a:xfrm rot="8100000">
              <a:off x="4219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Прямая соединительная линия 123"/>
            <p:cNvCxnSpPr/>
            <p:nvPr/>
          </p:nvCxnSpPr>
          <p:spPr>
            <a:xfrm rot="8100000">
              <a:off x="4371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я соединительная линия 124"/>
            <p:cNvCxnSpPr/>
            <p:nvPr/>
          </p:nvCxnSpPr>
          <p:spPr>
            <a:xfrm rot="8100000">
              <a:off x="4524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125"/>
            <p:cNvCxnSpPr/>
            <p:nvPr/>
          </p:nvCxnSpPr>
          <p:spPr>
            <a:xfrm rot="8100000">
              <a:off x="4676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126"/>
            <p:cNvCxnSpPr/>
            <p:nvPr/>
          </p:nvCxnSpPr>
          <p:spPr>
            <a:xfrm rot="8100000">
              <a:off x="4829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127"/>
            <p:cNvCxnSpPr/>
            <p:nvPr/>
          </p:nvCxnSpPr>
          <p:spPr>
            <a:xfrm rot="8100000">
              <a:off x="4981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141"/>
            <p:cNvCxnSpPr/>
            <p:nvPr/>
          </p:nvCxnSpPr>
          <p:spPr>
            <a:xfrm rot="8100000">
              <a:off x="3914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я соединительная линия 142"/>
            <p:cNvCxnSpPr/>
            <p:nvPr/>
          </p:nvCxnSpPr>
          <p:spPr>
            <a:xfrm rot="8100000">
              <a:off x="4067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3" name="Прямая соединительная линия 156"/>
          <p:cNvCxnSpPr/>
          <p:nvPr/>
        </p:nvCxnSpPr>
        <p:spPr>
          <a:xfrm rot="8100000">
            <a:off x="3305175" y="2190750"/>
            <a:ext cx="6191250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Группа 16"/>
          <p:cNvGrpSpPr>
            <a:grpSpLocks/>
          </p:cNvGrpSpPr>
          <p:nvPr/>
        </p:nvGrpSpPr>
        <p:grpSpPr bwMode="auto">
          <a:xfrm>
            <a:off x="0" y="1160463"/>
            <a:ext cx="7705725" cy="3708400"/>
            <a:chOff x="0" y="1160463"/>
            <a:chExt cx="7705725" cy="3708400"/>
          </a:xfrm>
        </p:grpSpPr>
        <p:sp>
          <p:nvSpPr>
            <p:cNvPr id="85" name="Прямоугольник 15"/>
            <p:cNvSpPr/>
            <p:nvPr/>
          </p:nvSpPr>
          <p:spPr>
            <a:xfrm>
              <a:off x="0" y="1160463"/>
              <a:ext cx="4572000" cy="3708400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86" name="Прямоугольник 20"/>
            <p:cNvSpPr/>
            <p:nvPr/>
          </p:nvSpPr>
          <p:spPr>
            <a:xfrm>
              <a:off x="4572000" y="3716338"/>
              <a:ext cx="3133725" cy="1152525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pic>
        <p:nvPicPr>
          <p:cNvPr id="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589588"/>
            <a:ext cx="4100512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288" y="2781301"/>
            <a:ext cx="4166970" cy="935732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95288" y="1268414"/>
            <a:ext cx="4166970" cy="1512886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8" name="Дата 3"/>
          <p:cNvSpPr>
            <a:spLocks noGrp="1"/>
          </p:cNvSpPr>
          <p:nvPr>
            <p:ph type="dt" sz="half" idx="10"/>
          </p:nvPr>
        </p:nvSpPr>
        <p:spPr>
          <a:xfrm>
            <a:off x="1619250" y="6381750"/>
            <a:ext cx="863600" cy="215900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855F694-5210-4828-AF44-97DDD583E8F1}" type="datetime1">
              <a:rPr lang="ru-RU" smtClean="0"/>
              <a:t>03.06.2015</a:t>
            </a:fld>
            <a:endParaRPr lang="ru-RU" dirty="0"/>
          </a:p>
        </p:txBody>
      </p:sp>
      <p:sp>
        <p:nvSpPr>
          <p:cNvPr id="8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smtClean="0"/>
              <a:t>Мастер-класс "Организация инвестиционных проектов в коммунальной инфраструктуре"</a:t>
            </a:r>
            <a:endParaRPr lang="ru-RU" dirty="0"/>
          </a:p>
        </p:txBody>
      </p:sp>
      <p:sp>
        <p:nvSpPr>
          <p:cNvPr id="9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765EAFD-F517-44C8-B38D-06A007E7A9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0234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2124075" y="3716338"/>
            <a:ext cx="7019925" cy="1441450"/>
          </a:xfrm>
          <a:prstGeom prst="rect">
            <a:avLst/>
          </a:prstGeom>
          <a:gradFill flip="none" rotWithShape="1">
            <a:gsLst>
              <a:gs pos="0">
                <a:srgbClr val="0056A4"/>
              </a:gs>
              <a:gs pos="50000">
                <a:srgbClr val="0063B4"/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9" name="Заголовок 18"/>
          <p:cNvSpPr>
            <a:spLocks noGrp="1"/>
          </p:cNvSpPr>
          <p:nvPr>
            <p:ph type="title"/>
          </p:nvPr>
        </p:nvSpPr>
        <p:spPr>
          <a:xfrm>
            <a:off x="2593448" y="4031608"/>
            <a:ext cx="6227024" cy="837552"/>
          </a:xfrm>
        </p:spPr>
        <p:txBody>
          <a:bodyPr anchor="t">
            <a:normAutofit/>
          </a:bodyPr>
          <a:lstStyle>
            <a:lvl1pPr algn="l">
              <a:defRPr sz="24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517163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8532813" y="6378575"/>
            <a:ext cx="360362" cy="3603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600" b="1" dirty="0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50825" y="1081088"/>
            <a:ext cx="792163" cy="2159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754318"/>
            <a:ext cx="7414592" cy="360000"/>
          </a:xfrm>
        </p:spPr>
        <p:txBody>
          <a:bodyPr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ru-RU" sz="1800" kern="1200">
                <a:solidFill>
                  <a:srgbClr val="0056A4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1074002"/>
            <a:ext cx="7416824" cy="252000"/>
          </a:xfrm>
        </p:spPr>
        <p:txBody>
          <a:bodyPr anchor="ctr">
            <a:noAutofit/>
          </a:bodyPr>
          <a:lstStyle>
            <a:lvl1pPr marL="0" indent="0" algn="l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3"/>
          </p:nvPr>
        </p:nvSpPr>
        <p:spPr>
          <a:xfrm>
            <a:off x="251520" y="1078736"/>
            <a:ext cx="792088" cy="216024"/>
          </a:xfrm>
        </p:spPr>
        <p:txBody>
          <a:bodyPr anchor="ctr">
            <a:noAutofit/>
          </a:bodyPr>
          <a:lstStyle>
            <a:lvl1pPr algn="ctr">
              <a:buNone/>
              <a:defRPr sz="8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/>
            <a:endParaRPr lang="ru-RU" dirty="0" smtClean="0"/>
          </a:p>
        </p:txBody>
      </p:sp>
      <p:sp>
        <p:nvSpPr>
          <p:cNvPr id="15" name="Содержимое 2"/>
          <p:cNvSpPr>
            <a:spLocks noGrp="1"/>
          </p:cNvSpPr>
          <p:nvPr>
            <p:ph idx="14"/>
          </p:nvPr>
        </p:nvSpPr>
        <p:spPr>
          <a:xfrm>
            <a:off x="1043608" y="1600200"/>
            <a:ext cx="7416824" cy="4525963"/>
          </a:xfrm>
        </p:spPr>
        <p:txBody>
          <a:bodyPr>
            <a:normAutofit/>
          </a:bodyPr>
          <a:lstStyle>
            <a:lvl1pPr marL="180975" indent="-180975">
              <a:buClr>
                <a:srgbClr val="0056A4"/>
              </a:buClr>
              <a:buFont typeface="Wingdings" pitchFamily="2" charset="2"/>
              <a:buChar char="§"/>
              <a:defRPr sz="17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361950" indent="-180975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5"/>
          </p:nvPr>
        </p:nvSpPr>
        <p:spPr>
          <a:xfrm>
            <a:off x="4932363" y="6373813"/>
            <a:ext cx="3565525" cy="365125"/>
          </a:xfrm>
        </p:spPr>
        <p:txBody>
          <a:bodyPr/>
          <a:lstStyle>
            <a:lvl1pPr algn="r"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ОАО "Федеральный центр проектного финансирования"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6"/>
          </p:nvPr>
        </p:nvSpPr>
        <p:spPr>
          <a:xfrm>
            <a:off x="8459788" y="6410325"/>
            <a:ext cx="504825" cy="288925"/>
          </a:xfrm>
        </p:spPr>
        <p:txBody>
          <a:bodyPr/>
          <a:lstStyle>
            <a:lvl1pPr algn="ctr">
              <a:defRPr sz="1400" b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>
              <a:defRPr/>
            </a:pPr>
            <a:fld id="{13178AE9-5A91-4214-8B9C-C4CABEEB0DE0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5270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 bwMode="auto">
          <a:xfrm>
            <a:off x="5135563" y="5013325"/>
            <a:ext cx="3346450" cy="1844675"/>
          </a:xfrm>
          <a:prstGeom prst="rect">
            <a:avLst/>
          </a:prstGeom>
          <a:solidFill>
            <a:srgbClr val="0056A4"/>
          </a:solidFill>
          <a:ln>
            <a:noFill/>
          </a:ln>
          <a:extLst/>
        </p:spPr>
        <p:txBody>
          <a:bodyPr anchor="ctr"/>
          <a:lstStyle>
            <a:lvl1pPr marL="1778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smtClean="0">
                <a:solidFill>
                  <a:prstClr val="whit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ru-RU" sz="1600" smtClean="0">
                <a:solidFill>
                  <a:prstClr val="whit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ru-RU" sz="1600" smtClean="0">
              <a:solidFill>
                <a:prstClr val="whit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0" y="1268413"/>
            <a:ext cx="276225" cy="10810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135563" y="6723063"/>
            <a:ext cx="3348037" cy="14446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4067175" y="5140325"/>
            <a:ext cx="1223963" cy="520700"/>
          </a:xfrm>
          <a:prstGeom prst="homePlate">
            <a:avLst>
              <a:gd name="adj" fmla="val 29505"/>
            </a:avLst>
          </a:prstGeom>
          <a:solidFill>
            <a:schemeClr val="bg1">
              <a:lumMod val="50000"/>
            </a:schemeClr>
          </a:solidFill>
          <a:effectLst>
            <a:outerShdw blurRad="139700" dist="38100" sx="99000" sy="99000" algn="l" rotWithShape="0">
              <a:prstClr val="black">
                <a:alpha val="13000"/>
              </a:prstClr>
            </a:outerShdw>
          </a:effectLst>
        </p:spPr>
        <p:txBody>
          <a:bodyPr anchor="ctr"/>
          <a:lstStyle/>
          <a:p>
            <a:pPr marL="82550">
              <a:defRPr/>
            </a:pPr>
            <a:endParaRPr lang="ru-RU" sz="1200" dirty="0">
              <a:solidFill>
                <a:prstClr val="whit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5300" y="5179169"/>
            <a:ext cx="3058616" cy="432048"/>
          </a:xfrm>
        </p:spPr>
        <p:txBody>
          <a:bodyPr>
            <a:noAutofit/>
          </a:bodyPr>
          <a:lstStyle>
            <a:lvl1pPr algn="l">
              <a:defRPr sz="1400" b="0" cap="all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955" y="5733257"/>
            <a:ext cx="3060000" cy="720080"/>
          </a:xfrm>
        </p:spPr>
        <p:txBody>
          <a:bodyPr>
            <a:noAutofit/>
          </a:bodyPr>
          <a:lstStyle>
            <a:lvl1pPr marL="0" indent="0">
              <a:buNone/>
              <a:defRPr sz="1000">
                <a:solidFill>
                  <a:schemeClr val="accent1">
                    <a:lumMod val="20000"/>
                    <a:lumOff val="8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10"/>
          </p:nvPr>
        </p:nvSpPr>
        <p:spPr>
          <a:xfrm>
            <a:off x="4095240" y="5184488"/>
            <a:ext cx="1080120" cy="431576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defRPr sz="10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 sz="10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 sz="10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0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5297220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117342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CEBFD-3BB7-4A3D-9D21-CABA768844C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91097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9"/>
          <p:cNvGrpSpPr/>
          <p:nvPr/>
        </p:nvGrpSpPr>
        <p:grpSpPr>
          <a:xfrm>
            <a:off x="0" y="0"/>
            <a:ext cx="9144001" cy="6858000"/>
            <a:chOff x="0" y="0"/>
            <a:chExt cx="9144001" cy="6858000"/>
          </a:xfrm>
          <a:solidFill>
            <a:srgbClr val="FFFFFF"/>
          </a:solidFill>
        </p:grpSpPr>
        <p:grpSp>
          <p:nvGrpSpPr>
            <p:cNvPr id="5" name="Группа 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  <a:grpFill/>
          </p:grpSpPr>
          <p:sp>
            <p:nvSpPr>
              <p:cNvPr id="8" name="Прямоугольник 6"/>
              <p:cNvSpPr/>
              <p:nvPr/>
            </p:nvSpPr>
            <p:spPr>
              <a:xfrm>
                <a:off x="0" y="4365625"/>
                <a:ext cx="9144000" cy="249237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9" name="Прямоугольник 14"/>
              <p:cNvSpPr/>
              <p:nvPr/>
            </p:nvSpPr>
            <p:spPr>
              <a:xfrm>
                <a:off x="0" y="0"/>
                <a:ext cx="3635375" cy="436562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" name="Прямоугольный треугольник 5"/>
            <p:cNvSpPr/>
            <p:nvPr/>
          </p:nvSpPr>
          <p:spPr>
            <a:xfrm rot="16200000">
              <a:off x="7704864" y="2926487"/>
              <a:ext cx="1440000" cy="1438274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7" name="Прямоугольный треугольник 17"/>
            <p:cNvSpPr/>
            <p:nvPr/>
          </p:nvSpPr>
          <p:spPr>
            <a:xfrm rot="5400000">
              <a:off x="3635264" y="633"/>
              <a:ext cx="1160465" cy="11592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grpSp>
        <p:nvGrpSpPr>
          <p:cNvPr id="10" name="Группа 16"/>
          <p:cNvGrpSpPr>
            <a:grpSpLocks/>
          </p:cNvGrpSpPr>
          <p:nvPr/>
        </p:nvGrpSpPr>
        <p:grpSpPr bwMode="auto">
          <a:xfrm>
            <a:off x="0" y="1160463"/>
            <a:ext cx="7705725" cy="3708400"/>
            <a:chOff x="1" y="1160463"/>
            <a:chExt cx="7705724" cy="3708402"/>
          </a:xfrm>
        </p:grpSpPr>
        <p:sp>
          <p:nvSpPr>
            <p:cNvPr id="11" name="Прямоугольник 15"/>
            <p:cNvSpPr/>
            <p:nvPr/>
          </p:nvSpPr>
          <p:spPr>
            <a:xfrm>
              <a:off x="1" y="1160463"/>
              <a:ext cx="3635375" cy="3708402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2" name="Прямоугольник 20"/>
            <p:cNvSpPr/>
            <p:nvPr/>
          </p:nvSpPr>
          <p:spPr>
            <a:xfrm>
              <a:off x="3635376" y="4365627"/>
              <a:ext cx="4070349" cy="503238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3" name="Группа 10"/>
          <p:cNvGrpSpPr/>
          <p:nvPr/>
        </p:nvGrpSpPr>
        <p:grpSpPr>
          <a:xfrm>
            <a:off x="-4918" y="0"/>
            <a:ext cx="9147331" cy="6858001"/>
            <a:chOff x="0" y="0"/>
            <a:chExt cx="9147331" cy="6858001"/>
          </a:xfrm>
          <a:solidFill>
            <a:srgbClr val="FFFFFF">
              <a:alpha val="50196"/>
            </a:srgbClr>
          </a:solidFill>
        </p:grpSpPr>
        <p:sp>
          <p:nvSpPr>
            <p:cNvPr id="14" name="Прямоугольник 19"/>
            <p:cNvSpPr/>
            <p:nvPr/>
          </p:nvSpPr>
          <p:spPr>
            <a:xfrm>
              <a:off x="0" y="0"/>
              <a:ext cx="9147331" cy="116046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5" name="Прямоугольник 24"/>
            <p:cNvSpPr/>
            <p:nvPr/>
          </p:nvSpPr>
          <p:spPr>
            <a:xfrm>
              <a:off x="7705726" y="1160463"/>
              <a:ext cx="1436688" cy="56975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589588"/>
            <a:ext cx="4100512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287" y="1268413"/>
            <a:ext cx="3240609" cy="1512887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288" y="2781300"/>
            <a:ext cx="3240608" cy="1511299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402C55E-4AB4-43CB-8D11-E377213640D7}" type="datetime1">
              <a:rPr lang="ru-RU">
                <a:solidFill>
                  <a:srgbClr val="FFFFFF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>
                <a:solidFill>
                  <a:srgbClr val="FFFFFF"/>
                </a:solidFill>
              </a:rPr>
              <a:t>Основные принципы деятельности Внешэкономбанк</a:t>
            </a: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22509E1-2633-4982-A542-0A9FA6BC1E9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49474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"/>
          <p:cNvSpPr/>
          <p:nvPr/>
        </p:nvSpPr>
        <p:spPr>
          <a:xfrm>
            <a:off x="0" y="1557338"/>
            <a:ext cx="7705725" cy="5300662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 rot="5400000">
            <a:off x="0" y="1557338"/>
            <a:ext cx="1042987" cy="1042988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16200000">
            <a:off x="6301582" y="5453856"/>
            <a:ext cx="1403350" cy="140493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28613"/>
            <a:ext cx="4100512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"/>
          <p:cNvSpPr>
            <a:spLocks noGrp="1"/>
          </p:cNvSpPr>
          <p:nvPr>
            <p:ph type="ctrTitle"/>
          </p:nvPr>
        </p:nvSpPr>
        <p:spPr>
          <a:xfrm>
            <a:off x="971550" y="2565400"/>
            <a:ext cx="4537075" cy="1512887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50" y="4078287"/>
            <a:ext cx="4537075" cy="1438275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F67AA64-39C0-4AFD-AF44-769DA8FB649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08893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47"/>
          <p:cNvSpPr/>
          <p:nvPr/>
        </p:nvSpPr>
        <p:spPr>
          <a:xfrm>
            <a:off x="0" y="1160463"/>
            <a:ext cx="7705725" cy="3708400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cxnSp>
        <p:nvCxnSpPr>
          <p:cNvPr id="5" name="Прямая соединительная линия 27"/>
          <p:cNvCxnSpPr/>
          <p:nvPr/>
        </p:nvCxnSpPr>
        <p:spPr>
          <a:xfrm rot="8100000">
            <a:off x="4210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28"/>
          <p:cNvCxnSpPr/>
          <p:nvPr/>
        </p:nvCxnSpPr>
        <p:spPr>
          <a:xfrm rot="8100000">
            <a:off x="4362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30"/>
          <p:cNvCxnSpPr/>
          <p:nvPr/>
        </p:nvCxnSpPr>
        <p:spPr>
          <a:xfrm rot="8100000">
            <a:off x="4514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31"/>
          <p:cNvCxnSpPr/>
          <p:nvPr/>
        </p:nvCxnSpPr>
        <p:spPr>
          <a:xfrm rot="8100000">
            <a:off x="4667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32"/>
          <p:cNvCxnSpPr/>
          <p:nvPr/>
        </p:nvCxnSpPr>
        <p:spPr>
          <a:xfrm rot="8100000">
            <a:off x="4819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33"/>
          <p:cNvCxnSpPr/>
          <p:nvPr/>
        </p:nvCxnSpPr>
        <p:spPr>
          <a:xfrm rot="8100000">
            <a:off x="4972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35"/>
          <p:cNvCxnSpPr/>
          <p:nvPr/>
        </p:nvCxnSpPr>
        <p:spPr>
          <a:xfrm rot="8100000">
            <a:off x="5124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36"/>
          <p:cNvCxnSpPr/>
          <p:nvPr/>
        </p:nvCxnSpPr>
        <p:spPr>
          <a:xfrm rot="8100000">
            <a:off x="5276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37"/>
          <p:cNvCxnSpPr/>
          <p:nvPr/>
        </p:nvCxnSpPr>
        <p:spPr>
          <a:xfrm rot="8100000">
            <a:off x="5429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38"/>
          <p:cNvCxnSpPr/>
          <p:nvPr/>
        </p:nvCxnSpPr>
        <p:spPr>
          <a:xfrm rot="8100000">
            <a:off x="5581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39"/>
          <p:cNvCxnSpPr/>
          <p:nvPr/>
        </p:nvCxnSpPr>
        <p:spPr>
          <a:xfrm rot="8100000">
            <a:off x="5734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40"/>
          <p:cNvCxnSpPr/>
          <p:nvPr/>
        </p:nvCxnSpPr>
        <p:spPr>
          <a:xfrm rot="8100000">
            <a:off x="5886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41"/>
          <p:cNvCxnSpPr/>
          <p:nvPr/>
        </p:nvCxnSpPr>
        <p:spPr>
          <a:xfrm rot="8100000">
            <a:off x="6038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21"/>
          <p:cNvCxnSpPr/>
          <p:nvPr/>
        </p:nvCxnSpPr>
        <p:spPr>
          <a:xfrm rot="8100000">
            <a:off x="3752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22"/>
          <p:cNvCxnSpPr/>
          <p:nvPr/>
        </p:nvCxnSpPr>
        <p:spPr>
          <a:xfrm rot="8100000">
            <a:off x="3905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5"/>
          <p:cNvCxnSpPr/>
          <p:nvPr/>
        </p:nvCxnSpPr>
        <p:spPr>
          <a:xfrm rot="8100000">
            <a:off x="4057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75"/>
          <p:cNvCxnSpPr/>
          <p:nvPr/>
        </p:nvCxnSpPr>
        <p:spPr>
          <a:xfrm rot="8100000">
            <a:off x="1314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76"/>
          <p:cNvCxnSpPr/>
          <p:nvPr/>
        </p:nvCxnSpPr>
        <p:spPr>
          <a:xfrm rot="8100000">
            <a:off x="1466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77"/>
          <p:cNvCxnSpPr/>
          <p:nvPr/>
        </p:nvCxnSpPr>
        <p:spPr>
          <a:xfrm rot="8100000">
            <a:off x="1619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78"/>
          <p:cNvCxnSpPr/>
          <p:nvPr/>
        </p:nvCxnSpPr>
        <p:spPr>
          <a:xfrm rot="8100000">
            <a:off x="1771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79"/>
          <p:cNvCxnSpPr/>
          <p:nvPr/>
        </p:nvCxnSpPr>
        <p:spPr>
          <a:xfrm rot="8100000">
            <a:off x="1924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81"/>
          <p:cNvCxnSpPr/>
          <p:nvPr/>
        </p:nvCxnSpPr>
        <p:spPr>
          <a:xfrm rot="8100000">
            <a:off x="2228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80"/>
          <p:cNvCxnSpPr/>
          <p:nvPr/>
        </p:nvCxnSpPr>
        <p:spPr>
          <a:xfrm rot="8100000">
            <a:off x="2076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82"/>
          <p:cNvCxnSpPr/>
          <p:nvPr/>
        </p:nvCxnSpPr>
        <p:spPr>
          <a:xfrm rot="8100000">
            <a:off x="2381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83"/>
          <p:cNvCxnSpPr/>
          <p:nvPr/>
        </p:nvCxnSpPr>
        <p:spPr>
          <a:xfrm rot="8100000">
            <a:off x="2533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84"/>
          <p:cNvCxnSpPr/>
          <p:nvPr/>
        </p:nvCxnSpPr>
        <p:spPr>
          <a:xfrm rot="8100000">
            <a:off x="2686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85"/>
          <p:cNvCxnSpPr/>
          <p:nvPr/>
        </p:nvCxnSpPr>
        <p:spPr>
          <a:xfrm rot="8100000">
            <a:off x="2838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86"/>
          <p:cNvCxnSpPr/>
          <p:nvPr/>
        </p:nvCxnSpPr>
        <p:spPr>
          <a:xfrm rot="8100000">
            <a:off x="2990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87"/>
          <p:cNvCxnSpPr/>
          <p:nvPr/>
        </p:nvCxnSpPr>
        <p:spPr>
          <a:xfrm rot="8100000">
            <a:off x="3143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88"/>
          <p:cNvCxnSpPr/>
          <p:nvPr/>
        </p:nvCxnSpPr>
        <p:spPr>
          <a:xfrm rot="8100000">
            <a:off x="3295650" y="2184400"/>
            <a:ext cx="6191250" cy="0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89"/>
          <p:cNvCxnSpPr/>
          <p:nvPr/>
        </p:nvCxnSpPr>
        <p:spPr>
          <a:xfrm rot="8100000">
            <a:off x="3295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90"/>
          <p:cNvCxnSpPr/>
          <p:nvPr/>
        </p:nvCxnSpPr>
        <p:spPr>
          <a:xfrm rot="8100000">
            <a:off x="3448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91"/>
          <p:cNvCxnSpPr/>
          <p:nvPr/>
        </p:nvCxnSpPr>
        <p:spPr>
          <a:xfrm rot="8100000">
            <a:off x="3600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93"/>
          <p:cNvCxnSpPr/>
          <p:nvPr/>
        </p:nvCxnSpPr>
        <p:spPr>
          <a:xfrm rot="8100000">
            <a:off x="857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94"/>
          <p:cNvCxnSpPr/>
          <p:nvPr/>
        </p:nvCxnSpPr>
        <p:spPr>
          <a:xfrm rot="8100000">
            <a:off x="1009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95"/>
          <p:cNvCxnSpPr/>
          <p:nvPr/>
        </p:nvCxnSpPr>
        <p:spPr>
          <a:xfrm rot="8100000">
            <a:off x="1162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101"/>
          <p:cNvCxnSpPr/>
          <p:nvPr/>
        </p:nvCxnSpPr>
        <p:spPr>
          <a:xfrm rot="8100000">
            <a:off x="552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102"/>
          <p:cNvCxnSpPr/>
          <p:nvPr/>
        </p:nvCxnSpPr>
        <p:spPr>
          <a:xfrm rot="8100000">
            <a:off x="704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Группа 45"/>
          <p:cNvGrpSpPr>
            <a:grpSpLocks/>
          </p:cNvGrpSpPr>
          <p:nvPr/>
        </p:nvGrpSpPr>
        <p:grpSpPr bwMode="auto">
          <a:xfrm>
            <a:off x="5133975" y="2190750"/>
            <a:ext cx="7105650" cy="0"/>
            <a:chOff x="5133975" y="2190750"/>
            <a:chExt cx="7105650" cy="0"/>
          </a:xfrm>
        </p:grpSpPr>
        <p:cxnSp>
          <p:nvCxnSpPr>
            <p:cNvPr id="45" name="Прямая соединительная линия 128"/>
            <p:cNvCxnSpPr/>
            <p:nvPr/>
          </p:nvCxnSpPr>
          <p:spPr>
            <a:xfrm rot="8100000">
              <a:off x="5133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129"/>
            <p:cNvCxnSpPr/>
            <p:nvPr/>
          </p:nvCxnSpPr>
          <p:spPr>
            <a:xfrm rot="8100000">
              <a:off x="5286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130"/>
            <p:cNvCxnSpPr/>
            <p:nvPr/>
          </p:nvCxnSpPr>
          <p:spPr>
            <a:xfrm rot="8100000">
              <a:off x="5438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131"/>
            <p:cNvCxnSpPr/>
            <p:nvPr/>
          </p:nvCxnSpPr>
          <p:spPr>
            <a:xfrm rot="8100000">
              <a:off x="5591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132"/>
            <p:cNvCxnSpPr/>
            <p:nvPr/>
          </p:nvCxnSpPr>
          <p:spPr>
            <a:xfrm rot="8100000">
              <a:off x="5743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133"/>
            <p:cNvCxnSpPr/>
            <p:nvPr/>
          </p:nvCxnSpPr>
          <p:spPr>
            <a:xfrm rot="8100000">
              <a:off x="5895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134"/>
            <p:cNvCxnSpPr/>
            <p:nvPr/>
          </p:nvCxnSpPr>
          <p:spPr>
            <a:xfrm rot="8100000">
              <a:off x="6048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Группа 53"/>
          <p:cNvGrpSpPr>
            <a:grpSpLocks/>
          </p:cNvGrpSpPr>
          <p:nvPr/>
        </p:nvGrpSpPr>
        <p:grpSpPr bwMode="auto">
          <a:xfrm>
            <a:off x="561975" y="2190750"/>
            <a:ext cx="9391650" cy="0"/>
            <a:chOff x="561975" y="2190750"/>
            <a:chExt cx="9391650" cy="0"/>
          </a:xfrm>
        </p:grpSpPr>
        <p:cxnSp>
          <p:nvCxnSpPr>
            <p:cNvPr id="53" name="Прямая соединительная линия 140"/>
            <p:cNvCxnSpPr/>
            <p:nvPr/>
          </p:nvCxnSpPr>
          <p:spPr>
            <a:xfrm rot="8100000">
              <a:off x="3762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143"/>
            <p:cNvCxnSpPr/>
            <p:nvPr/>
          </p:nvCxnSpPr>
          <p:spPr>
            <a:xfrm rot="8100000">
              <a:off x="1323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144"/>
            <p:cNvCxnSpPr/>
            <p:nvPr/>
          </p:nvCxnSpPr>
          <p:spPr>
            <a:xfrm rot="8100000">
              <a:off x="1476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145"/>
            <p:cNvCxnSpPr/>
            <p:nvPr/>
          </p:nvCxnSpPr>
          <p:spPr>
            <a:xfrm rot="8100000">
              <a:off x="1628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146"/>
            <p:cNvCxnSpPr/>
            <p:nvPr/>
          </p:nvCxnSpPr>
          <p:spPr>
            <a:xfrm rot="8100000">
              <a:off x="1781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147"/>
            <p:cNvCxnSpPr/>
            <p:nvPr/>
          </p:nvCxnSpPr>
          <p:spPr>
            <a:xfrm rot="8100000">
              <a:off x="1933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148"/>
            <p:cNvCxnSpPr/>
            <p:nvPr/>
          </p:nvCxnSpPr>
          <p:spPr>
            <a:xfrm rot="8100000">
              <a:off x="2085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149"/>
            <p:cNvCxnSpPr/>
            <p:nvPr/>
          </p:nvCxnSpPr>
          <p:spPr>
            <a:xfrm rot="8100000">
              <a:off x="2238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150"/>
            <p:cNvCxnSpPr/>
            <p:nvPr/>
          </p:nvCxnSpPr>
          <p:spPr>
            <a:xfrm rot="8100000">
              <a:off x="2390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151"/>
            <p:cNvCxnSpPr/>
            <p:nvPr/>
          </p:nvCxnSpPr>
          <p:spPr>
            <a:xfrm rot="8100000">
              <a:off x="2543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152"/>
            <p:cNvCxnSpPr/>
            <p:nvPr/>
          </p:nvCxnSpPr>
          <p:spPr>
            <a:xfrm rot="8100000">
              <a:off x="2695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153"/>
            <p:cNvCxnSpPr/>
            <p:nvPr/>
          </p:nvCxnSpPr>
          <p:spPr>
            <a:xfrm rot="8100000">
              <a:off x="2847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154"/>
            <p:cNvCxnSpPr/>
            <p:nvPr/>
          </p:nvCxnSpPr>
          <p:spPr>
            <a:xfrm rot="8100000">
              <a:off x="3000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155"/>
            <p:cNvCxnSpPr/>
            <p:nvPr/>
          </p:nvCxnSpPr>
          <p:spPr>
            <a:xfrm rot="8100000">
              <a:off x="3152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158"/>
            <p:cNvCxnSpPr/>
            <p:nvPr/>
          </p:nvCxnSpPr>
          <p:spPr>
            <a:xfrm rot="8100000">
              <a:off x="3457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159"/>
            <p:cNvCxnSpPr/>
            <p:nvPr/>
          </p:nvCxnSpPr>
          <p:spPr>
            <a:xfrm rot="8100000">
              <a:off x="3609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160"/>
            <p:cNvCxnSpPr/>
            <p:nvPr/>
          </p:nvCxnSpPr>
          <p:spPr>
            <a:xfrm rot="8100000">
              <a:off x="866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161"/>
            <p:cNvCxnSpPr/>
            <p:nvPr/>
          </p:nvCxnSpPr>
          <p:spPr>
            <a:xfrm rot="8100000">
              <a:off x="1019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162"/>
            <p:cNvCxnSpPr/>
            <p:nvPr/>
          </p:nvCxnSpPr>
          <p:spPr>
            <a:xfrm rot="8100000">
              <a:off x="1171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163"/>
            <p:cNvCxnSpPr/>
            <p:nvPr/>
          </p:nvCxnSpPr>
          <p:spPr>
            <a:xfrm rot="8100000">
              <a:off x="561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164"/>
            <p:cNvCxnSpPr/>
            <p:nvPr/>
          </p:nvCxnSpPr>
          <p:spPr>
            <a:xfrm rot="8100000">
              <a:off x="714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Группа 75"/>
          <p:cNvGrpSpPr>
            <a:grpSpLocks/>
          </p:cNvGrpSpPr>
          <p:nvPr/>
        </p:nvGrpSpPr>
        <p:grpSpPr bwMode="auto">
          <a:xfrm>
            <a:off x="3914775" y="2190750"/>
            <a:ext cx="7258050" cy="0"/>
            <a:chOff x="3914775" y="2190750"/>
            <a:chExt cx="7258050" cy="0"/>
          </a:xfrm>
        </p:grpSpPr>
        <p:cxnSp>
          <p:nvCxnSpPr>
            <p:cNvPr id="75" name="Прямая соединительная линия 122"/>
            <p:cNvCxnSpPr/>
            <p:nvPr/>
          </p:nvCxnSpPr>
          <p:spPr>
            <a:xfrm rot="8100000">
              <a:off x="4219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Прямая соединительная линия 123"/>
            <p:cNvCxnSpPr/>
            <p:nvPr/>
          </p:nvCxnSpPr>
          <p:spPr>
            <a:xfrm rot="8100000">
              <a:off x="4371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я соединительная линия 124"/>
            <p:cNvCxnSpPr/>
            <p:nvPr/>
          </p:nvCxnSpPr>
          <p:spPr>
            <a:xfrm rot="8100000">
              <a:off x="4524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125"/>
            <p:cNvCxnSpPr/>
            <p:nvPr/>
          </p:nvCxnSpPr>
          <p:spPr>
            <a:xfrm rot="8100000">
              <a:off x="4676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126"/>
            <p:cNvCxnSpPr/>
            <p:nvPr/>
          </p:nvCxnSpPr>
          <p:spPr>
            <a:xfrm rot="8100000">
              <a:off x="4829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127"/>
            <p:cNvCxnSpPr/>
            <p:nvPr/>
          </p:nvCxnSpPr>
          <p:spPr>
            <a:xfrm rot="8100000">
              <a:off x="4981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141"/>
            <p:cNvCxnSpPr/>
            <p:nvPr/>
          </p:nvCxnSpPr>
          <p:spPr>
            <a:xfrm rot="8100000">
              <a:off x="3914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я соединительная линия 142"/>
            <p:cNvCxnSpPr/>
            <p:nvPr/>
          </p:nvCxnSpPr>
          <p:spPr>
            <a:xfrm rot="8100000">
              <a:off x="4067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3" name="Прямая соединительная линия 156"/>
          <p:cNvCxnSpPr/>
          <p:nvPr/>
        </p:nvCxnSpPr>
        <p:spPr>
          <a:xfrm rot="8100000">
            <a:off x="3305175" y="2190750"/>
            <a:ext cx="6191250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Группа 16"/>
          <p:cNvGrpSpPr>
            <a:grpSpLocks/>
          </p:cNvGrpSpPr>
          <p:nvPr/>
        </p:nvGrpSpPr>
        <p:grpSpPr bwMode="auto">
          <a:xfrm>
            <a:off x="0" y="1160463"/>
            <a:ext cx="7705725" cy="3708400"/>
            <a:chOff x="0" y="1160463"/>
            <a:chExt cx="7705725" cy="3708400"/>
          </a:xfrm>
        </p:grpSpPr>
        <p:sp>
          <p:nvSpPr>
            <p:cNvPr id="85" name="Прямоугольник 15"/>
            <p:cNvSpPr/>
            <p:nvPr/>
          </p:nvSpPr>
          <p:spPr>
            <a:xfrm>
              <a:off x="0" y="1160463"/>
              <a:ext cx="4572000" cy="3708400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86" name="Прямоугольник 20"/>
            <p:cNvSpPr/>
            <p:nvPr/>
          </p:nvSpPr>
          <p:spPr>
            <a:xfrm>
              <a:off x="4572000" y="3716338"/>
              <a:ext cx="3133725" cy="1152525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pic>
        <p:nvPicPr>
          <p:cNvPr id="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589588"/>
            <a:ext cx="4100512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288" y="2781301"/>
            <a:ext cx="4166970" cy="935732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95288" y="1268414"/>
            <a:ext cx="4166970" cy="1512886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8" name="Дата 3"/>
          <p:cNvSpPr>
            <a:spLocks noGrp="1"/>
          </p:cNvSpPr>
          <p:nvPr>
            <p:ph type="dt" sz="half" idx="10"/>
          </p:nvPr>
        </p:nvSpPr>
        <p:spPr>
          <a:xfrm>
            <a:off x="1619250" y="6381750"/>
            <a:ext cx="863600" cy="215900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A7DD7D1-2FBC-4B67-838B-A6740547248B}" type="datetime1">
              <a:rPr lang="ru-RU">
                <a:solidFill>
                  <a:srgbClr val="FFFFFF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8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>
                <a:solidFill>
                  <a:srgbClr val="FFFFFF"/>
                </a:solidFill>
              </a:rPr>
              <a:t>Основные принципы деятельности Внешэкономбанк</a:t>
            </a:r>
          </a:p>
        </p:txBody>
      </p:sp>
      <p:sp>
        <p:nvSpPr>
          <p:cNvPr id="9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36CA04E-1475-4537-AF49-1DCE09144454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50723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Шмуцтит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160463"/>
            <a:ext cx="7705725" cy="5697537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Прямоугольный треугольник 3"/>
          <p:cNvSpPr/>
          <p:nvPr/>
        </p:nvSpPr>
        <p:spPr>
          <a:xfrm rot="5400000">
            <a:off x="-794" y="1161257"/>
            <a:ext cx="1044575" cy="1042988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 rot="16200000">
            <a:off x="6301582" y="5453856"/>
            <a:ext cx="1403350" cy="140493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2988" y="3852340"/>
            <a:ext cx="5257800" cy="1592785"/>
          </a:xfrm>
        </p:spPr>
        <p:txBody>
          <a:bodyPr anchor="b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3E595-3A6F-4ED1-8B0E-58A97B373127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85C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28126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5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6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 baseline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72E7B-9E80-444B-B9F9-495F7BFC3FB1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0" name="Дата 2"/>
          <p:cNvSpPr>
            <a:spLocks noGrp="1"/>
          </p:cNvSpPr>
          <p:nvPr>
            <p:ph type="dt" sz="half" idx="16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3251ED4-A801-4BDA-B285-4BC7A576520F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142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 в 2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5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6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/>
        <p:txBody>
          <a:bodyPr numCol="2" spcCol="18000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46C39-EB79-4505-880E-B0CE164306B2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0" name="Дата 2"/>
          <p:cNvSpPr>
            <a:spLocks noGrp="1"/>
          </p:cNvSpPr>
          <p:nvPr>
            <p:ph type="dt" sz="half" idx="16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EB0A4E28-FB64-4D98-8456-80029CA28813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06326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 и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95288" y="1196976"/>
            <a:ext cx="4105276" cy="46799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4"/>
          </p:nvPr>
        </p:nvSpPr>
        <p:spPr>
          <a:xfrm>
            <a:off x="4643438" y="1268414"/>
            <a:ext cx="4500562" cy="4608512"/>
          </a:xfrm>
        </p:spPr>
        <p:txBody>
          <a:bodyPr rtlCol="0">
            <a:normAutofit/>
          </a:bodyPr>
          <a:lstStyle>
            <a:lvl1pPr marL="0" indent="0">
              <a:buNone/>
              <a:defRPr baseline="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5"/>
          </p:nvPr>
        </p:nvSpPr>
        <p:spPr>
          <a:xfrm>
            <a:off x="464343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ижний колонтитул 3"/>
          <p:cNvSpPr>
            <a:spLocks noGrp="1"/>
          </p:cNvSpPr>
          <p:nvPr>
            <p:ph type="ftr" sz="quarter" idx="16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2" name="Номер слайда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2355B-C7B1-4215-A1CB-A3405C159D15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6E2FF4CA-A823-440F-BA94-A4D73AD692A2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26889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Рисун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8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4643438" y="1196976"/>
            <a:ext cx="4105275" cy="46747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4"/>
          </p:nvPr>
        </p:nvSpPr>
        <p:spPr>
          <a:xfrm>
            <a:off x="0" y="1268414"/>
            <a:ext cx="4500562" cy="4608512"/>
          </a:xfrm>
        </p:spPr>
        <p:txBody>
          <a:bodyPr rtlCol="0">
            <a:normAutofit/>
          </a:bodyPr>
          <a:lstStyle>
            <a:lvl1pPr marL="0" indent="0">
              <a:buNone/>
              <a:defRPr baseline="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9F8B3-C86B-4B6B-9B87-77BEB57F2432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38142A8F-2656-477E-87FA-E7FF53872441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61134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8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3"/>
          </p:nvPr>
        </p:nvSpPr>
        <p:spPr>
          <a:xfrm>
            <a:off x="468313" y="1268412"/>
            <a:ext cx="8675687" cy="4608513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5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4"/>
            <a:ext cx="8353425" cy="216371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73C5D-DCE9-479A-B6E6-FA588941B6B7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0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1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E7CAADE4-424E-468D-96ED-EFA755748C79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91298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Диаграмм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4643438" y="1196976"/>
            <a:ext cx="4105275" cy="46747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10" name="Диаграмма 9"/>
          <p:cNvSpPr>
            <a:spLocks noGrp="1"/>
          </p:cNvSpPr>
          <p:nvPr>
            <p:ph type="chart" sz="quarter" idx="14"/>
          </p:nvPr>
        </p:nvSpPr>
        <p:spPr>
          <a:xfrm>
            <a:off x="395288" y="1268414"/>
            <a:ext cx="4105275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диаграммы</a:t>
            </a:r>
            <a:endParaRPr lang="ru-RU" noProof="0" dirty="0"/>
          </a:p>
        </p:txBody>
      </p:sp>
      <p:sp>
        <p:nvSpPr>
          <p:cNvPr id="19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B7036-CA24-4D61-B525-8898C1849876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372488-8E42-4A84-AA8D-95AD33EB3BC7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10319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0" name="Диаграмма 9"/>
          <p:cNvSpPr>
            <a:spLocks noGrp="1"/>
          </p:cNvSpPr>
          <p:nvPr>
            <p:ph type="chart" sz="quarter" idx="14"/>
          </p:nvPr>
        </p:nvSpPr>
        <p:spPr>
          <a:xfrm>
            <a:off x="395288" y="1268414"/>
            <a:ext cx="8353425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диаграммы</a:t>
            </a:r>
            <a:endParaRPr lang="ru-RU" noProof="0" dirty="0"/>
          </a:p>
        </p:txBody>
      </p:sp>
      <p:sp>
        <p:nvSpPr>
          <p:cNvPr id="16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835342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97801-1A06-484F-B8E3-183B52DFB213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1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3AF94A60-BB3C-4F32-9C3E-6F55F53AF155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93047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аблиц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8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4643438" y="1196976"/>
            <a:ext cx="4105275" cy="46747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Таблица 7"/>
          <p:cNvSpPr>
            <a:spLocks noGrp="1"/>
          </p:cNvSpPr>
          <p:nvPr>
            <p:ph type="tbl" sz="quarter" idx="14"/>
          </p:nvPr>
        </p:nvSpPr>
        <p:spPr>
          <a:xfrm>
            <a:off x="468313" y="1268414"/>
            <a:ext cx="4032250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таблицы</a:t>
            </a:r>
            <a:endParaRPr lang="ru-RU" noProof="0" dirty="0"/>
          </a:p>
        </p:txBody>
      </p:sp>
      <p:sp>
        <p:nvSpPr>
          <p:cNvPr id="19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A6CA1-985C-491A-9642-5A9D4DA9A9C8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8FA74D0E-94E2-4E3B-BCD4-4A1F74E5FB88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07096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95288" y="1196976"/>
            <a:ext cx="4105275" cy="46799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Таблица 7"/>
          <p:cNvSpPr>
            <a:spLocks noGrp="1"/>
          </p:cNvSpPr>
          <p:nvPr>
            <p:ph type="tbl" sz="quarter" idx="14"/>
          </p:nvPr>
        </p:nvSpPr>
        <p:spPr>
          <a:xfrm>
            <a:off x="4643439" y="1268413"/>
            <a:ext cx="4032250" cy="4607004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таблицы</a:t>
            </a:r>
            <a:endParaRPr lang="ru-RU" noProof="0" dirty="0"/>
          </a:p>
        </p:txBody>
      </p:sp>
      <p:sp>
        <p:nvSpPr>
          <p:cNvPr id="16" name="Текст 16"/>
          <p:cNvSpPr>
            <a:spLocks noGrp="1"/>
          </p:cNvSpPr>
          <p:nvPr>
            <p:ph type="body" sz="quarter" idx="15"/>
          </p:nvPr>
        </p:nvSpPr>
        <p:spPr>
          <a:xfrm>
            <a:off x="464343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6A479-18BF-4A21-928E-0165497129DC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ABE6AE90-17ED-4EDC-A667-B698CEA45EF8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97715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Таблица 7"/>
          <p:cNvSpPr>
            <a:spLocks noGrp="1"/>
          </p:cNvSpPr>
          <p:nvPr>
            <p:ph type="tbl" sz="quarter" idx="14"/>
          </p:nvPr>
        </p:nvSpPr>
        <p:spPr>
          <a:xfrm>
            <a:off x="468313" y="1268414"/>
            <a:ext cx="8207375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таблицы</a:t>
            </a:r>
            <a:endParaRPr lang="ru-RU" noProof="0" dirty="0"/>
          </a:p>
        </p:txBody>
      </p:sp>
      <p:sp>
        <p:nvSpPr>
          <p:cNvPr id="16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835342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E29A5-872B-42CB-AC24-C4A59346B004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0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1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9BAF4FB4-9EF8-49E6-9B0E-EF711FED4988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70502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Пользовательск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4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5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B1927-D95E-48BF-BADC-E7C597BF88B4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8" name="Дата 2"/>
          <p:cNvSpPr>
            <a:spLocks noGrp="1"/>
          </p:cNvSpPr>
          <p:nvPr>
            <p:ph type="dt" sz="half" idx="12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1EE9D64-34B3-4099-94C5-AB57E5C4F923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377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след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"/>
          <p:cNvSpPr/>
          <p:nvPr/>
        </p:nvSpPr>
        <p:spPr>
          <a:xfrm>
            <a:off x="0" y="1557338"/>
            <a:ext cx="7705725" cy="5300662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 rot="5400000">
            <a:off x="0" y="1557338"/>
            <a:ext cx="1042987" cy="1042988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16200000">
            <a:off x="6301582" y="5453856"/>
            <a:ext cx="1403350" cy="140493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3" name="Заголовок 1"/>
          <p:cNvSpPr>
            <a:spLocks noGrp="1"/>
          </p:cNvSpPr>
          <p:nvPr>
            <p:ph type="ctrTitle"/>
          </p:nvPr>
        </p:nvSpPr>
        <p:spPr>
          <a:xfrm>
            <a:off x="971550" y="2565400"/>
            <a:ext cx="4537075" cy="1512887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50" y="4078287"/>
            <a:ext cx="4537075" cy="1438275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5F2B857-5A45-4D56-BB36-5A3256DBEDB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23956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9"/>
          <p:cNvGrpSpPr/>
          <p:nvPr/>
        </p:nvGrpSpPr>
        <p:grpSpPr>
          <a:xfrm>
            <a:off x="0" y="0"/>
            <a:ext cx="9144001" cy="6858000"/>
            <a:chOff x="0" y="0"/>
            <a:chExt cx="9144001" cy="6858000"/>
          </a:xfrm>
          <a:solidFill>
            <a:srgbClr val="FFFFFF"/>
          </a:solidFill>
        </p:grpSpPr>
        <p:grpSp>
          <p:nvGrpSpPr>
            <p:cNvPr id="5" name="Группа 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  <a:grpFill/>
          </p:grpSpPr>
          <p:sp>
            <p:nvSpPr>
              <p:cNvPr id="8" name="Прямоугольник 6"/>
              <p:cNvSpPr/>
              <p:nvPr/>
            </p:nvSpPr>
            <p:spPr>
              <a:xfrm>
                <a:off x="0" y="4365625"/>
                <a:ext cx="9144000" cy="249237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9" name="Прямоугольник 14"/>
              <p:cNvSpPr/>
              <p:nvPr/>
            </p:nvSpPr>
            <p:spPr>
              <a:xfrm>
                <a:off x="0" y="0"/>
                <a:ext cx="3635375" cy="436562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" name="Прямоугольный треугольник 5"/>
            <p:cNvSpPr/>
            <p:nvPr/>
          </p:nvSpPr>
          <p:spPr>
            <a:xfrm rot="16200000">
              <a:off x="7704864" y="2926487"/>
              <a:ext cx="1440000" cy="1438274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7" name="Прямоугольный треугольник 17"/>
            <p:cNvSpPr/>
            <p:nvPr/>
          </p:nvSpPr>
          <p:spPr>
            <a:xfrm rot="5400000">
              <a:off x="3635264" y="633"/>
              <a:ext cx="1160465" cy="11592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grpSp>
        <p:nvGrpSpPr>
          <p:cNvPr id="10" name="Группа 16"/>
          <p:cNvGrpSpPr>
            <a:grpSpLocks/>
          </p:cNvGrpSpPr>
          <p:nvPr/>
        </p:nvGrpSpPr>
        <p:grpSpPr bwMode="auto">
          <a:xfrm>
            <a:off x="0" y="1160463"/>
            <a:ext cx="7705725" cy="3708400"/>
            <a:chOff x="1" y="1160463"/>
            <a:chExt cx="7705724" cy="3708402"/>
          </a:xfrm>
        </p:grpSpPr>
        <p:sp>
          <p:nvSpPr>
            <p:cNvPr id="11" name="Прямоугольник 15"/>
            <p:cNvSpPr/>
            <p:nvPr/>
          </p:nvSpPr>
          <p:spPr>
            <a:xfrm>
              <a:off x="1" y="1160463"/>
              <a:ext cx="3635375" cy="3708402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2" name="Прямоугольник 20"/>
            <p:cNvSpPr/>
            <p:nvPr/>
          </p:nvSpPr>
          <p:spPr>
            <a:xfrm>
              <a:off x="3635376" y="4365627"/>
              <a:ext cx="4070349" cy="503238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3" name="Группа 10"/>
          <p:cNvGrpSpPr/>
          <p:nvPr/>
        </p:nvGrpSpPr>
        <p:grpSpPr>
          <a:xfrm>
            <a:off x="-4918" y="0"/>
            <a:ext cx="9147331" cy="6858001"/>
            <a:chOff x="0" y="0"/>
            <a:chExt cx="9147331" cy="6858001"/>
          </a:xfrm>
          <a:solidFill>
            <a:srgbClr val="FFFFFF">
              <a:alpha val="50196"/>
            </a:srgbClr>
          </a:solidFill>
        </p:grpSpPr>
        <p:sp>
          <p:nvSpPr>
            <p:cNvPr id="14" name="Прямоугольник 19"/>
            <p:cNvSpPr/>
            <p:nvPr/>
          </p:nvSpPr>
          <p:spPr>
            <a:xfrm>
              <a:off x="0" y="0"/>
              <a:ext cx="9147331" cy="116046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5" name="Прямоугольник 24"/>
            <p:cNvSpPr/>
            <p:nvPr/>
          </p:nvSpPr>
          <p:spPr>
            <a:xfrm>
              <a:off x="7705726" y="1160463"/>
              <a:ext cx="1436688" cy="56975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589588"/>
            <a:ext cx="4100512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287" y="1268413"/>
            <a:ext cx="3240609" cy="1512887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288" y="2781300"/>
            <a:ext cx="3240608" cy="1511299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402C55E-4AB4-43CB-8D11-E377213640D7}" type="datetime1">
              <a:rPr lang="ru-RU">
                <a:solidFill>
                  <a:srgbClr val="FFFFFF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>
                <a:solidFill>
                  <a:srgbClr val="FFFFFF"/>
                </a:solidFill>
              </a:rPr>
              <a:t>Основные принципы деятельности Внешэкономбанк</a:t>
            </a: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22509E1-2633-4982-A542-0A9FA6BC1E9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01793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"/>
          <p:cNvSpPr/>
          <p:nvPr/>
        </p:nvSpPr>
        <p:spPr>
          <a:xfrm>
            <a:off x="0" y="1557338"/>
            <a:ext cx="7705725" cy="5300662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 rot="5400000">
            <a:off x="0" y="1557338"/>
            <a:ext cx="1042987" cy="1042988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16200000">
            <a:off x="6301582" y="5453856"/>
            <a:ext cx="1403350" cy="140493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28613"/>
            <a:ext cx="4100512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"/>
          <p:cNvSpPr>
            <a:spLocks noGrp="1"/>
          </p:cNvSpPr>
          <p:nvPr>
            <p:ph type="ctrTitle"/>
          </p:nvPr>
        </p:nvSpPr>
        <p:spPr>
          <a:xfrm>
            <a:off x="971550" y="2565400"/>
            <a:ext cx="4537075" cy="1512887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50" y="4078287"/>
            <a:ext cx="4537075" cy="1438275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F67AA64-39C0-4AFD-AF44-769DA8FB649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86678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47"/>
          <p:cNvSpPr/>
          <p:nvPr/>
        </p:nvSpPr>
        <p:spPr>
          <a:xfrm>
            <a:off x="0" y="1160463"/>
            <a:ext cx="7705725" cy="3708400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cxnSp>
        <p:nvCxnSpPr>
          <p:cNvPr id="5" name="Прямая соединительная линия 27"/>
          <p:cNvCxnSpPr/>
          <p:nvPr/>
        </p:nvCxnSpPr>
        <p:spPr>
          <a:xfrm rot="8100000">
            <a:off x="4210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28"/>
          <p:cNvCxnSpPr/>
          <p:nvPr/>
        </p:nvCxnSpPr>
        <p:spPr>
          <a:xfrm rot="8100000">
            <a:off x="4362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30"/>
          <p:cNvCxnSpPr/>
          <p:nvPr/>
        </p:nvCxnSpPr>
        <p:spPr>
          <a:xfrm rot="8100000">
            <a:off x="4514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31"/>
          <p:cNvCxnSpPr/>
          <p:nvPr/>
        </p:nvCxnSpPr>
        <p:spPr>
          <a:xfrm rot="8100000">
            <a:off x="4667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32"/>
          <p:cNvCxnSpPr/>
          <p:nvPr/>
        </p:nvCxnSpPr>
        <p:spPr>
          <a:xfrm rot="8100000">
            <a:off x="4819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33"/>
          <p:cNvCxnSpPr/>
          <p:nvPr/>
        </p:nvCxnSpPr>
        <p:spPr>
          <a:xfrm rot="8100000">
            <a:off x="4972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35"/>
          <p:cNvCxnSpPr/>
          <p:nvPr/>
        </p:nvCxnSpPr>
        <p:spPr>
          <a:xfrm rot="8100000">
            <a:off x="5124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36"/>
          <p:cNvCxnSpPr/>
          <p:nvPr/>
        </p:nvCxnSpPr>
        <p:spPr>
          <a:xfrm rot="8100000">
            <a:off x="5276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37"/>
          <p:cNvCxnSpPr/>
          <p:nvPr/>
        </p:nvCxnSpPr>
        <p:spPr>
          <a:xfrm rot="8100000">
            <a:off x="5429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38"/>
          <p:cNvCxnSpPr/>
          <p:nvPr/>
        </p:nvCxnSpPr>
        <p:spPr>
          <a:xfrm rot="8100000">
            <a:off x="5581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39"/>
          <p:cNvCxnSpPr/>
          <p:nvPr/>
        </p:nvCxnSpPr>
        <p:spPr>
          <a:xfrm rot="8100000">
            <a:off x="5734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40"/>
          <p:cNvCxnSpPr/>
          <p:nvPr/>
        </p:nvCxnSpPr>
        <p:spPr>
          <a:xfrm rot="8100000">
            <a:off x="5886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41"/>
          <p:cNvCxnSpPr/>
          <p:nvPr/>
        </p:nvCxnSpPr>
        <p:spPr>
          <a:xfrm rot="8100000">
            <a:off x="6038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21"/>
          <p:cNvCxnSpPr/>
          <p:nvPr/>
        </p:nvCxnSpPr>
        <p:spPr>
          <a:xfrm rot="8100000">
            <a:off x="3752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22"/>
          <p:cNvCxnSpPr/>
          <p:nvPr/>
        </p:nvCxnSpPr>
        <p:spPr>
          <a:xfrm rot="8100000">
            <a:off x="3905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5"/>
          <p:cNvCxnSpPr/>
          <p:nvPr/>
        </p:nvCxnSpPr>
        <p:spPr>
          <a:xfrm rot="8100000">
            <a:off x="4057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75"/>
          <p:cNvCxnSpPr/>
          <p:nvPr/>
        </p:nvCxnSpPr>
        <p:spPr>
          <a:xfrm rot="8100000">
            <a:off x="1314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76"/>
          <p:cNvCxnSpPr/>
          <p:nvPr/>
        </p:nvCxnSpPr>
        <p:spPr>
          <a:xfrm rot="8100000">
            <a:off x="1466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77"/>
          <p:cNvCxnSpPr/>
          <p:nvPr/>
        </p:nvCxnSpPr>
        <p:spPr>
          <a:xfrm rot="8100000">
            <a:off x="1619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78"/>
          <p:cNvCxnSpPr/>
          <p:nvPr/>
        </p:nvCxnSpPr>
        <p:spPr>
          <a:xfrm rot="8100000">
            <a:off x="1771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79"/>
          <p:cNvCxnSpPr/>
          <p:nvPr/>
        </p:nvCxnSpPr>
        <p:spPr>
          <a:xfrm rot="8100000">
            <a:off x="1924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81"/>
          <p:cNvCxnSpPr/>
          <p:nvPr/>
        </p:nvCxnSpPr>
        <p:spPr>
          <a:xfrm rot="8100000">
            <a:off x="2228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80"/>
          <p:cNvCxnSpPr/>
          <p:nvPr/>
        </p:nvCxnSpPr>
        <p:spPr>
          <a:xfrm rot="8100000">
            <a:off x="2076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82"/>
          <p:cNvCxnSpPr/>
          <p:nvPr/>
        </p:nvCxnSpPr>
        <p:spPr>
          <a:xfrm rot="8100000">
            <a:off x="2381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83"/>
          <p:cNvCxnSpPr/>
          <p:nvPr/>
        </p:nvCxnSpPr>
        <p:spPr>
          <a:xfrm rot="8100000">
            <a:off x="2533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84"/>
          <p:cNvCxnSpPr/>
          <p:nvPr/>
        </p:nvCxnSpPr>
        <p:spPr>
          <a:xfrm rot="8100000">
            <a:off x="2686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85"/>
          <p:cNvCxnSpPr/>
          <p:nvPr/>
        </p:nvCxnSpPr>
        <p:spPr>
          <a:xfrm rot="8100000">
            <a:off x="2838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86"/>
          <p:cNvCxnSpPr/>
          <p:nvPr/>
        </p:nvCxnSpPr>
        <p:spPr>
          <a:xfrm rot="8100000">
            <a:off x="2990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87"/>
          <p:cNvCxnSpPr/>
          <p:nvPr/>
        </p:nvCxnSpPr>
        <p:spPr>
          <a:xfrm rot="8100000">
            <a:off x="3143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88"/>
          <p:cNvCxnSpPr/>
          <p:nvPr/>
        </p:nvCxnSpPr>
        <p:spPr>
          <a:xfrm rot="8100000">
            <a:off x="3295650" y="2184400"/>
            <a:ext cx="6191250" cy="0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89"/>
          <p:cNvCxnSpPr/>
          <p:nvPr/>
        </p:nvCxnSpPr>
        <p:spPr>
          <a:xfrm rot="8100000">
            <a:off x="3295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90"/>
          <p:cNvCxnSpPr/>
          <p:nvPr/>
        </p:nvCxnSpPr>
        <p:spPr>
          <a:xfrm rot="8100000">
            <a:off x="3448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91"/>
          <p:cNvCxnSpPr/>
          <p:nvPr/>
        </p:nvCxnSpPr>
        <p:spPr>
          <a:xfrm rot="8100000">
            <a:off x="3600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93"/>
          <p:cNvCxnSpPr/>
          <p:nvPr/>
        </p:nvCxnSpPr>
        <p:spPr>
          <a:xfrm rot="8100000">
            <a:off x="857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94"/>
          <p:cNvCxnSpPr/>
          <p:nvPr/>
        </p:nvCxnSpPr>
        <p:spPr>
          <a:xfrm rot="8100000">
            <a:off x="1009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95"/>
          <p:cNvCxnSpPr/>
          <p:nvPr/>
        </p:nvCxnSpPr>
        <p:spPr>
          <a:xfrm rot="8100000">
            <a:off x="1162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101"/>
          <p:cNvCxnSpPr/>
          <p:nvPr/>
        </p:nvCxnSpPr>
        <p:spPr>
          <a:xfrm rot="8100000">
            <a:off x="552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102"/>
          <p:cNvCxnSpPr/>
          <p:nvPr/>
        </p:nvCxnSpPr>
        <p:spPr>
          <a:xfrm rot="8100000">
            <a:off x="704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Группа 45"/>
          <p:cNvGrpSpPr>
            <a:grpSpLocks/>
          </p:cNvGrpSpPr>
          <p:nvPr/>
        </p:nvGrpSpPr>
        <p:grpSpPr bwMode="auto">
          <a:xfrm>
            <a:off x="5133975" y="2190750"/>
            <a:ext cx="7105650" cy="0"/>
            <a:chOff x="5133975" y="2190750"/>
            <a:chExt cx="7105650" cy="0"/>
          </a:xfrm>
        </p:grpSpPr>
        <p:cxnSp>
          <p:nvCxnSpPr>
            <p:cNvPr id="45" name="Прямая соединительная линия 128"/>
            <p:cNvCxnSpPr/>
            <p:nvPr/>
          </p:nvCxnSpPr>
          <p:spPr>
            <a:xfrm rot="8100000">
              <a:off x="5133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129"/>
            <p:cNvCxnSpPr/>
            <p:nvPr/>
          </p:nvCxnSpPr>
          <p:spPr>
            <a:xfrm rot="8100000">
              <a:off x="5286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130"/>
            <p:cNvCxnSpPr/>
            <p:nvPr/>
          </p:nvCxnSpPr>
          <p:spPr>
            <a:xfrm rot="8100000">
              <a:off x="5438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131"/>
            <p:cNvCxnSpPr/>
            <p:nvPr/>
          </p:nvCxnSpPr>
          <p:spPr>
            <a:xfrm rot="8100000">
              <a:off x="5591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132"/>
            <p:cNvCxnSpPr/>
            <p:nvPr/>
          </p:nvCxnSpPr>
          <p:spPr>
            <a:xfrm rot="8100000">
              <a:off x="5743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133"/>
            <p:cNvCxnSpPr/>
            <p:nvPr/>
          </p:nvCxnSpPr>
          <p:spPr>
            <a:xfrm rot="8100000">
              <a:off x="5895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134"/>
            <p:cNvCxnSpPr/>
            <p:nvPr/>
          </p:nvCxnSpPr>
          <p:spPr>
            <a:xfrm rot="8100000">
              <a:off x="6048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Группа 53"/>
          <p:cNvGrpSpPr>
            <a:grpSpLocks/>
          </p:cNvGrpSpPr>
          <p:nvPr/>
        </p:nvGrpSpPr>
        <p:grpSpPr bwMode="auto">
          <a:xfrm>
            <a:off x="561975" y="2190750"/>
            <a:ext cx="9391650" cy="0"/>
            <a:chOff x="561975" y="2190750"/>
            <a:chExt cx="9391650" cy="0"/>
          </a:xfrm>
        </p:grpSpPr>
        <p:cxnSp>
          <p:nvCxnSpPr>
            <p:cNvPr id="53" name="Прямая соединительная линия 140"/>
            <p:cNvCxnSpPr/>
            <p:nvPr/>
          </p:nvCxnSpPr>
          <p:spPr>
            <a:xfrm rot="8100000">
              <a:off x="3762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143"/>
            <p:cNvCxnSpPr/>
            <p:nvPr/>
          </p:nvCxnSpPr>
          <p:spPr>
            <a:xfrm rot="8100000">
              <a:off x="1323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144"/>
            <p:cNvCxnSpPr/>
            <p:nvPr/>
          </p:nvCxnSpPr>
          <p:spPr>
            <a:xfrm rot="8100000">
              <a:off x="1476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145"/>
            <p:cNvCxnSpPr/>
            <p:nvPr/>
          </p:nvCxnSpPr>
          <p:spPr>
            <a:xfrm rot="8100000">
              <a:off x="1628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146"/>
            <p:cNvCxnSpPr/>
            <p:nvPr/>
          </p:nvCxnSpPr>
          <p:spPr>
            <a:xfrm rot="8100000">
              <a:off x="1781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147"/>
            <p:cNvCxnSpPr/>
            <p:nvPr/>
          </p:nvCxnSpPr>
          <p:spPr>
            <a:xfrm rot="8100000">
              <a:off x="1933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148"/>
            <p:cNvCxnSpPr/>
            <p:nvPr/>
          </p:nvCxnSpPr>
          <p:spPr>
            <a:xfrm rot="8100000">
              <a:off x="2085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149"/>
            <p:cNvCxnSpPr/>
            <p:nvPr/>
          </p:nvCxnSpPr>
          <p:spPr>
            <a:xfrm rot="8100000">
              <a:off x="2238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150"/>
            <p:cNvCxnSpPr/>
            <p:nvPr/>
          </p:nvCxnSpPr>
          <p:spPr>
            <a:xfrm rot="8100000">
              <a:off x="2390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151"/>
            <p:cNvCxnSpPr/>
            <p:nvPr/>
          </p:nvCxnSpPr>
          <p:spPr>
            <a:xfrm rot="8100000">
              <a:off x="2543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152"/>
            <p:cNvCxnSpPr/>
            <p:nvPr/>
          </p:nvCxnSpPr>
          <p:spPr>
            <a:xfrm rot="8100000">
              <a:off x="2695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153"/>
            <p:cNvCxnSpPr/>
            <p:nvPr/>
          </p:nvCxnSpPr>
          <p:spPr>
            <a:xfrm rot="8100000">
              <a:off x="2847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154"/>
            <p:cNvCxnSpPr/>
            <p:nvPr/>
          </p:nvCxnSpPr>
          <p:spPr>
            <a:xfrm rot="8100000">
              <a:off x="3000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155"/>
            <p:cNvCxnSpPr/>
            <p:nvPr/>
          </p:nvCxnSpPr>
          <p:spPr>
            <a:xfrm rot="8100000">
              <a:off x="3152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158"/>
            <p:cNvCxnSpPr/>
            <p:nvPr/>
          </p:nvCxnSpPr>
          <p:spPr>
            <a:xfrm rot="8100000">
              <a:off x="3457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159"/>
            <p:cNvCxnSpPr/>
            <p:nvPr/>
          </p:nvCxnSpPr>
          <p:spPr>
            <a:xfrm rot="8100000">
              <a:off x="3609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160"/>
            <p:cNvCxnSpPr/>
            <p:nvPr/>
          </p:nvCxnSpPr>
          <p:spPr>
            <a:xfrm rot="8100000">
              <a:off x="866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161"/>
            <p:cNvCxnSpPr/>
            <p:nvPr/>
          </p:nvCxnSpPr>
          <p:spPr>
            <a:xfrm rot="8100000">
              <a:off x="1019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162"/>
            <p:cNvCxnSpPr/>
            <p:nvPr/>
          </p:nvCxnSpPr>
          <p:spPr>
            <a:xfrm rot="8100000">
              <a:off x="1171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163"/>
            <p:cNvCxnSpPr/>
            <p:nvPr/>
          </p:nvCxnSpPr>
          <p:spPr>
            <a:xfrm rot="8100000">
              <a:off x="561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164"/>
            <p:cNvCxnSpPr/>
            <p:nvPr/>
          </p:nvCxnSpPr>
          <p:spPr>
            <a:xfrm rot="8100000">
              <a:off x="714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Группа 75"/>
          <p:cNvGrpSpPr>
            <a:grpSpLocks/>
          </p:cNvGrpSpPr>
          <p:nvPr/>
        </p:nvGrpSpPr>
        <p:grpSpPr bwMode="auto">
          <a:xfrm>
            <a:off x="3914775" y="2190750"/>
            <a:ext cx="7258050" cy="0"/>
            <a:chOff x="3914775" y="2190750"/>
            <a:chExt cx="7258050" cy="0"/>
          </a:xfrm>
        </p:grpSpPr>
        <p:cxnSp>
          <p:nvCxnSpPr>
            <p:cNvPr id="75" name="Прямая соединительная линия 122"/>
            <p:cNvCxnSpPr/>
            <p:nvPr/>
          </p:nvCxnSpPr>
          <p:spPr>
            <a:xfrm rot="8100000">
              <a:off x="4219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Прямая соединительная линия 123"/>
            <p:cNvCxnSpPr/>
            <p:nvPr/>
          </p:nvCxnSpPr>
          <p:spPr>
            <a:xfrm rot="8100000">
              <a:off x="4371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я соединительная линия 124"/>
            <p:cNvCxnSpPr/>
            <p:nvPr/>
          </p:nvCxnSpPr>
          <p:spPr>
            <a:xfrm rot="8100000">
              <a:off x="4524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125"/>
            <p:cNvCxnSpPr/>
            <p:nvPr/>
          </p:nvCxnSpPr>
          <p:spPr>
            <a:xfrm rot="8100000">
              <a:off x="4676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126"/>
            <p:cNvCxnSpPr/>
            <p:nvPr/>
          </p:nvCxnSpPr>
          <p:spPr>
            <a:xfrm rot="8100000">
              <a:off x="4829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127"/>
            <p:cNvCxnSpPr/>
            <p:nvPr/>
          </p:nvCxnSpPr>
          <p:spPr>
            <a:xfrm rot="8100000">
              <a:off x="4981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141"/>
            <p:cNvCxnSpPr/>
            <p:nvPr/>
          </p:nvCxnSpPr>
          <p:spPr>
            <a:xfrm rot="8100000">
              <a:off x="3914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я соединительная линия 142"/>
            <p:cNvCxnSpPr/>
            <p:nvPr/>
          </p:nvCxnSpPr>
          <p:spPr>
            <a:xfrm rot="8100000">
              <a:off x="4067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3" name="Прямая соединительная линия 156"/>
          <p:cNvCxnSpPr/>
          <p:nvPr/>
        </p:nvCxnSpPr>
        <p:spPr>
          <a:xfrm rot="8100000">
            <a:off x="3305175" y="2190750"/>
            <a:ext cx="6191250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Группа 16"/>
          <p:cNvGrpSpPr>
            <a:grpSpLocks/>
          </p:cNvGrpSpPr>
          <p:nvPr/>
        </p:nvGrpSpPr>
        <p:grpSpPr bwMode="auto">
          <a:xfrm>
            <a:off x="0" y="1160463"/>
            <a:ext cx="7705725" cy="3708400"/>
            <a:chOff x="0" y="1160463"/>
            <a:chExt cx="7705725" cy="3708400"/>
          </a:xfrm>
        </p:grpSpPr>
        <p:sp>
          <p:nvSpPr>
            <p:cNvPr id="85" name="Прямоугольник 15"/>
            <p:cNvSpPr/>
            <p:nvPr/>
          </p:nvSpPr>
          <p:spPr>
            <a:xfrm>
              <a:off x="0" y="1160463"/>
              <a:ext cx="4572000" cy="3708400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86" name="Прямоугольник 20"/>
            <p:cNvSpPr/>
            <p:nvPr/>
          </p:nvSpPr>
          <p:spPr>
            <a:xfrm>
              <a:off x="4572000" y="3716338"/>
              <a:ext cx="3133725" cy="1152525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pic>
        <p:nvPicPr>
          <p:cNvPr id="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589588"/>
            <a:ext cx="4100512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288" y="2781301"/>
            <a:ext cx="4166970" cy="935732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95288" y="1268414"/>
            <a:ext cx="4166970" cy="1512886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8" name="Дата 3"/>
          <p:cNvSpPr>
            <a:spLocks noGrp="1"/>
          </p:cNvSpPr>
          <p:nvPr>
            <p:ph type="dt" sz="half" idx="10"/>
          </p:nvPr>
        </p:nvSpPr>
        <p:spPr>
          <a:xfrm>
            <a:off x="1619250" y="6381750"/>
            <a:ext cx="863600" cy="215900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A7DD7D1-2FBC-4B67-838B-A6740547248B}" type="datetime1">
              <a:rPr lang="ru-RU">
                <a:solidFill>
                  <a:srgbClr val="FFFFFF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8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>
                <a:solidFill>
                  <a:srgbClr val="FFFFFF"/>
                </a:solidFill>
              </a:rPr>
              <a:t>Основные принципы деятельности Внешэкономбанк</a:t>
            </a:r>
          </a:p>
        </p:txBody>
      </p:sp>
      <p:sp>
        <p:nvSpPr>
          <p:cNvPr id="9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36CA04E-1475-4537-AF49-1DCE09144454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45061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Шмуцтит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160463"/>
            <a:ext cx="7705725" cy="5697537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Прямоугольный треугольник 3"/>
          <p:cNvSpPr/>
          <p:nvPr/>
        </p:nvSpPr>
        <p:spPr>
          <a:xfrm rot="5400000">
            <a:off x="-794" y="1161257"/>
            <a:ext cx="1044575" cy="1042988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 rot="16200000">
            <a:off x="6301582" y="5453856"/>
            <a:ext cx="1403350" cy="140493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2988" y="3852340"/>
            <a:ext cx="5257800" cy="1592785"/>
          </a:xfrm>
        </p:spPr>
        <p:txBody>
          <a:bodyPr anchor="b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3E595-3A6F-4ED1-8B0E-58A97B373127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85C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80256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5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6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 baseline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72E7B-9E80-444B-B9F9-495F7BFC3FB1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0" name="Дата 2"/>
          <p:cNvSpPr>
            <a:spLocks noGrp="1"/>
          </p:cNvSpPr>
          <p:nvPr>
            <p:ph type="dt" sz="half" idx="16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3251ED4-A801-4BDA-B285-4BC7A576520F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40769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 в 2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5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6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/>
        <p:txBody>
          <a:bodyPr numCol="2" spcCol="18000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46C39-EB79-4505-880E-B0CE164306B2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0" name="Дата 2"/>
          <p:cNvSpPr>
            <a:spLocks noGrp="1"/>
          </p:cNvSpPr>
          <p:nvPr>
            <p:ph type="dt" sz="half" idx="16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EB0A4E28-FB64-4D98-8456-80029CA28813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23949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 и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95288" y="1196976"/>
            <a:ext cx="4105276" cy="46799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4"/>
          </p:nvPr>
        </p:nvSpPr>
        <p:spPr>
          <a:xfrm>
            <a:off x="4643438" y="1268414"/>
            <a:ext cx="4500562" cy="4608512"/>
          </a:xfrm>
        </p:spPr>
        <p:txBody>
          <a:bodyPr rtlCol="0">
            <a:normAutofit/>
          </a:bodyPr>
          <a:lstStyle>
            <a:lvl1pPr marL="0" indent="0">
              <a:buNone/>
              <a:defRPr baseline="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5"/>
          </p:nvPr>
        </p:nvSpPr>
        <p:spPr>
          <a:xfrm>
            <a:off x="464343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ижний колонтитул 3"/>
          <p:cNvSpPr>
            <a:spLocks noGrp="1"/>
          </p:cNvSpPr>
          <p:nvPr>
            <p:ph type="ftr" sz="quarter" idx="16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2" name="Номер слайда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2355B-C7B1-4215-A1CB-A3405C159D15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6E2FF4CA-A823-440F-BA94-A4D73AD692A2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70423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Рисун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8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4643438" y="1196976"/>
            <a:ext cx="4105275" cy="46747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4"/>
          </p:nvPr>
        </p:nvSpPr>
        <p:spPr>
          <a:xfrm>
            <a:off x="0" y="1268414"/>
            <a:ext cx="4500562" cy="4608512"/>
          </a:xfrm>
        </p:spPr>
        <p:txBody>
          <a:bodyPr rtlCol="0">
            <a:normAutofit/>
          </a:bodyPr>
          <a:lstStyle>
            <a:lvl1pPr marL="0" indent="0">
              <a:buNone/>
              <a:defRPr baseline="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9F8B3-C86B-4B6B-9B87-77BEB57F2432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38142A8F-2656-477E-87FA-E7FF53872441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82361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8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3"/>
          </p:nvPr>
        </p:nvSpPr>
        <p:spPr>
          <a:xfrm>
            <a:off x="468313" y="1268412"/>
            <a:ext cx="8675687" cy="4608513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5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4"/>
            <a:ext cx="8353425" cy="216371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73C5D-DCE9-479A-B6E6-FA588941B6B7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0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1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E7CAADE4-424E-468D-96ED-EFA755748C79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592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Диаграмм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4643438" y="1196976"/>
            <a:ext cx="4105275" cy="46747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10" name="Диаграмма 9"/>
          <p:cNvSpPr>
            <a:spLocks noGrp="1"/>
          </p:cNvSpPr>
          <p:nvPr>
            <p:ph type="chart" sz="quarter" idx="14"/>
          </p:nvPr>
        </p:nvSpPr>
        <p:spPr>
          <a:xfrm>
            <a:off x="395288" y="1268414"/>
            <a:ext cx="4105275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диаграммы</a:t>
            </a:r>
            <a:endParaRPr lang="ru-RU" noProof="0" dirty="0"/>
          </a:p>
        </p:txBody>
      </p:sp>
      <p:sp>
        <p:nvSpPr>
          <p:cNvPr id="19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B7036-CA24-4D61-B525-8898C1849876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372488-8E42-4A84-AA8D-95AD33EB3BC7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35071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0" name="Диаграмма 9"/>
          <p:cNvSpPr>
            <a:spLocks noGrp="1"/>
          </p:cNvSpPr>
          <p:nvPr>
            <p:ph type="chart" sz="quarter" idx="14"/>
          </p:nvPr>
        </p:nvSpPr>
        <p:spPr>
          <a:xfrm>
            <a:off x="395288" y="1268414"/>
            <a:ext cx="8353425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диаграммы</a:t>
            </a:r>
            <a:endParaRPr lang="ru-RU" noProof="0" dirty="0"/>
          </a:p>
        </p:txBody>
      </p:sp>
      <p:sp>
        <p:nvSpPr>
          <p:cNvPr id="16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835342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97801-1A06-484F-B8E3-183B52DFB213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1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3AF94A60-BB3C-4F32-9C3E-6F55F53AF155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46974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аблиц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8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4643438" y="1196976"/>
            <a:ext cx="4105275" cy="46747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Таблица 7"/>
          <p:cNvSpPr>
            <a:spLocks noGrp="1"/>
          </p:cNvSpPr>
          <p:nvPr>
            <p:ph type="tbl" sz="quarter" idx="14"/>
          </p:nvPr>
        </p:nvSpPr>
        <p:spPr>
          <a:xfrm>
            <a:off x="468313" y="1268414"/>
            <a:ext cx="4032250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таблицы</a:t>
            </a:r>
            <a:endParaRPr lang="ru-RU" noProof="0" dirty="0"/>
          </a:p>
        </p:txBody>
      </p:sp>
      <p:sp>
        <p:nvSpPr>
          <p:cNvPr id="19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A6CA1-985C-491A-9642-5A9D4DA9A9C8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8FA74D0E-94E2-4E3B-BCD4-4A1F74E5FB88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56886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95288" y="1196976"/>
            <a:ext cx="4105275" cy="46799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Таблица 7"/>
          <p:cNvSpPr>
            <a:spLocks noGrp="1"/>
          </p:cNvSpPr>
          <p:nvPr>
            <p:ph type="tbl" sz="quarter" idx="14"/>
          </p:nvPr>
        </p:nvSpPr>
        <p:spPr>
          <a:xfrm>
            <a:off x="4643439" y="1268413"/>
            <a:ext cx="4032250" cy="4607004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таблицы</a:t>
            </a:r>
            <a:endParaRPr lang="ru-RU" noProof="0" dirty="0"/>
          </a:p>
        </p:txBody>
      </p:sp>
      <p:sp>
        <p:nvSpPr>
          <p:cNvPr id="16" name="Текст 16"/>
          <p:cNvSpPr>
            <a:spLocks noGrp="1"/>
          </p:cNvSpPr>
          <p:nvPr>
            <p:ph type="body" sz="quarter" idx="15"/>
          </p:nvPr>
        </p:nvSpPr>
        <p:spPr>
          <a:xfrm>
            <a:off x="464343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6A479-18BF-4A21-928E-0165497129DC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ABE6AE90-17ED-4EDC-A667-B698CEA45EF8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57195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" name="Таблица 7"/>
          <p:cNvSpPr>
            <a:spLocks noGrp="1"/>
          </p:cNvSpPr>
          <p:nvPr>
            <p:ph type="tbl" sz="quarter" idx="14"/>
          </p:nvPr>
        </p:nvSpPr>
        <p:spPr>
          <a:xfrm>
            <a:off x="468313" y="1268414"/>
            <a:ext cx="8207375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таблицы</a:t>
            </a:r>
            <a:endParaRPr lang="ru-RU" noProof="0" dirty="0"/>
          </a:p>
        </p:txBody>
      </p:sp>
      <p:sp>
        <p:nvSpPr>
          <p:cNvPr id="16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835342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E29A5-872B-42CB-AC24-C4A59346B004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0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1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9BAF4FB4-9EF8-49E6-9B0E-EF711FED4988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62026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Пользовательск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4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5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B1927-D95E-48BF-BADC-E7C597BF88B4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8" name="Дата 2"/>
          <p:cNvSpPr>
            <a:spLocks noGrp="1"/>
          </p:cNvSpPr>
          <p:nvPr>
            <p:ph type="dt" sz="half" idx="12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1EE9D64-34B3-4099-94C5-AB57E5C4F923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929331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след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"/>
          <p:cNvSpPr/>
          <p:nvPr/>
        </p:nvSpPr>
        <p:spPr>
          <a:xfrm>
            <a:off x="0" y="1557338"/>
            <a:ext cx="7705725" cy="5300662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 rot="5400000">
            <a:off x="0" y="1557338"/>
            <a:ext cx="1042987" cy="1042988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16200000">
            <a:off x="6301582" y="5453856"/>
            <a:ext cx="1403350" cy="140493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3" name="Заголовок 1"/>
          <p:cNvSpPr>
            <a:spLocks noGrp="1"/>
          </p:cNvSpPr>
          <p:nvPr>
            <p:ph type="ctrTitle"/>
          </p:nvPr>
        </p:nvSpPr>
        <p:spPr>
          <a:xfrm>
            <a:off x="971550" y="2565400"/>
            <a:ext cx="4537075" cy="1512887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50" y="4078287"/>
            <a:ext cx="4537075" cy="1438275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5F2B857-5A45-4D56-BB36-5A3256DBEDB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88903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9"/>
          <p:cNvGrpSpPr/>
          <p:nvPr/>
        </p:nvGrpSpPr>
        <p:grpSpPr>
          <a:xfrm>
            <a:off x="0" y="0"/>
            <a:ext cx="9144001" cy="6858000"/>
            <a:chOff x="0" y="0"/>
            <a:chExt cx="9144001" cy="6858000"/>
          </a:xfrm>
          <a:solidFill>
            <a:srgbClr val="FFFFFF"/>
          </a:solidFill>
        </p:grpSpPr>
        <p:grpSp>
          <p:nvGrpSpPr>
            <p:cNvPr id="5" name="Группа 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  <a:grpFill/>
          </p:grpSpPr>
          <p:sp>
            <p:nvSpPr>
              <p:cNvPr id="8" name="Прямоугольник 6"/>
              <p:cNvSpPr/>
              <p:nvPr/>
            </p:nvSpPr>
            <p:spPr>
              <a:xfrm>
                <a:off x="0" y="4365625"/>
                <a:ext cx="9144000" cy="249237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9" name="Прямоугольник 14"/>
              <p:cNvSpPr/>
              <p:nvPr/>
            </p:nvSpPr>
            <p:spPr>
              <a:xfrm>
                <a:off x="0" y="0"/>
                <a:ext cx="3635375" cy="436562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" name="Прямоугольный треугольник 5"/>
            <p:cNvSpPr/>
            <p:nvPr/>
          </p:nvSpPr>
          <p:spPr>
            <a:xfrm rot="16200000">
              <a:off x="7704864" y="2926487"/>
              <a:ext cx="1440000" cy="1438274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7" name="Прямоугольный треугольник 17"/>
            <p:cNvSpPr/>
            <p:nvPr/>
          </p:nvSpPr>
          <p:spPr>
            <a:xfrm rot="5400000">
              <a:off x="3635264" y="633"/>
              <a:ext cx="1160465" cy="11592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grpSp>
        <p:nvGrpSpPr>
          <p:cNvPr id="10" name="Группа 16"/>
          <p:cNvGrpSpPr>
            <a:grpSpLocks/>
          </p:cNvGrpSpPr>
          <p:nvPr/>
        </p:nvGrpSpPr>
        <p:grpSpPr bwMode="auto">
          <a:xfrm>
            <a:off x="0" y="1160463"/>
            <a:ext cx="7705725" cy="3708400"/>
            <a:chOff x="1" y="1160463"/>
            <a:chExt cx="7705724" cy="3708402"/>
          </a:xfrm>
        </p:grpSpPr>
        <p:sp>
          <p:nvSpPr>
            <p:cNvPr id="11" name="Прямоугольник 15"/>
            <p:cNvSpPr/>
            <p:nvPr/>
          </p:nvSpPr>
          <p:spPr>
            <a:xfrm>
              <a:off x="1" y="1160463"/>
              <a:ext cx="3635375" cy="3708402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2" name="Прямоугольник 20"/>
            <p:cNvSpPr/>
            <p:nvPr/>
          </p:nvSpPr>
          <p:spPr>
            <a:xfrm>
              <a:off x="3635376" y="4365627"/>
              <a:ext cx="4070349" cy="503238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3" name="Группа 10"/>
          <p:cNvGrpSpPr/>
          <p:nvPr/>
        </p:nvGrpSpPr>
        <p:grpSpPr>
          <a:xfrm>
            <a:off x="-4918" y="0"/>
            <a:ext cx="9147331" cy="6858001"/>
            <a:chOff x="0" y="0"/>
            <a:chExt cx="9147331" cy="6858001"/>
          </a:xfrm>
          <a:solidFill>
            <a:srgbClr val="FFFFFF">
              <a:alpha val="50196"/>
            </a:srgbClr>
          </a:solidFill>
        </p:grpSpPr>
        <p:sp>
          <p:nvSpPr>
            <p:cNvPr id="14" name="Прямоугольник 19"/>
            <p:cNvSpPr/>
            <p:nvPr/>
          </p:nvSpPr>
          <p:spPr>
            <a:xfrm>
              <a:off x="0" y="0"/>
              <a:ext cx="9147331" cy="116046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15" name="Прямоугольник 24"/>
            <p:cNvSpPr/>
            <p:nvPr/>
          </p:nvSpPr>
          <p:spPr>
            <a:xfrm>
              <a:off x="7705726" y="1160463"/>
              <a:ext cx="1436688" cy="56975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589588"/>
            <a:ext cx="4100512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287" y="1268413"/>
            <a:ext cx="3240609" cy="1512887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288" y="2781300"/>
            <a:ext cx="3240608" cy="1511299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402C55E-4AB4-43CB-8D11-E377213640D7}" type="datetime1">
              <a:rPr lang="ru-RU">
                <a:solidFill>
                  <a:srgbClr val="FFFFFF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>
                <a:solidFill>
                  <a:srgbClr val="FFFFFF"/>
                </a:solidFill>
              </a:rPr>
              <a:t>Основные принципы деятельности Внешэкономбанк</a:t>
            </a: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22509E1-2633-4982-A542-0A9FA6BC1E9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2102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"/>
          <p:cNvSpPr/>
          <p:nvPr/>
        </p:nvSpPr>
        <p:spPr>
          <a:xfrm>
            <a:off x="0" y="1557338"/>
            <a:ext cx="7705725" cy="5300662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 rot="5400000">
            <a:off x="0" y="1557338"/>
            <a:ext cx="1042987" cy="1042988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16200000">
            <a:off x="6301582" y="5453856"/>
            <a:ext cx="1403350" cy="140493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328613"/>
            <a:ext cx="4100512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"/>
          <p:cNvSpPr>
            <a:spLocks noGrp="1"/>
          </p:cNvSpPr>
          <p:nvPr>
            <p:ph type="ctrTitle"/>
          </p:nvPr>
        </p:nvSpPr>
        <p:spPr>
          <a:xfrm>
            <a:off x="971550" y="2565400"/>
            <a:ext cx="4537075" cy="1512887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50" y="4078287"/>
            <a:ext cx="4537075" cy="1438275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F67AA64-39C0-4AFD-AF44-769DA8FB649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07775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47"/>
          <p:cNvSpPr/>
          <p:nvPr/>
        </p:nvSpPr>
        <p:spPr>
          <a:xfrm>
            <a:off x="0" y="1160463"/>
            <a:ext cx="7705725" cy="3708400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cxnSp>
        <p:nvCxnSpPr>
          <p:cNvPr id="5" name="Прямая соединительная линия 27"/>
          <p:cNvCxnSpPr/>
          <p:nvPr/>
        </p:nvCxnSpPr>
        <p:spPr>
          <a:xfrm rot="8100000">
            <a:off x="4210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28"/>
          <p:cNvCxnSpPr/>
          <p:nvPr/>
        </p:nvCxnSpPr>
        <p:spPr>
          <a:xfrm rot="8100000">
            <a:off x="4362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30"/>
          <p:cNvCxnSpPr/>
          <p:nvPr/>
        </p:nvCxnSpPr>
        <p:spPr>
          <a:xfrm rot="8100000">
            <a:off x="4514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31"/>
          <p:cNvCxnSpPr/>
          <p:nvPr/>
        </p:nvCxnSpPr>
        <p:spPr>
          <a:xfrm rot="8100000">
            <a:off x="4667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32"/>
          <p:cNvCxnSpPr/>
          <p:nvPr/>
        </p:nvCxnSpPr>
        <p:spPr>
          <a:xfrm rot="8100000">
            <a:off x="4819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33"/>
          <p:cNvCxnSpPr/>
          <p:nvPr/>
        </p:nvCxnSpPr>
        <p:spPr>
          <a:xfrm rot="8100000">
            <a:off x="4972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35"/>
          <p:cNvCxnSpPr/>
          <p:nvPr/>
        </p:nvCxnSpPr>
        <p:spPr>
          <a:xfrm rot="8100000">
            <a:off x="5124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36"/>
          <p:cNvCxnSpPr/>
          <p:nvPr/>
        </p:nvCxnSpPr>
        <p:spPr>
          <a:xfrm rot="8100000">
            <a:off x="5276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37"/>
          <p:cNvCxnSpPr/>
          <p:nvPr/>
        </p:nvCxnSpPr>
        <p:spPr>
          <a:xfrm rot="8100000">
            <a:off x="5429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38"/>
          <p:cNvCxnSpPr/>
          <p:nvPr/>
        </p:nvCxnSpPr>
        <p:spPr>
          <a:xfrm rot="8100000">
            <a:off x="5581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39"/>
          <p:cNvCxnSpPr/>
          <p:nvPr/>
        </p:nvCxnSpPr>
        <p:spPr>
          <a:xfrm rot="8100000">
            <a:off x="5734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40"/>
          <p:cNvCxnSpPr/>
          <p:nvPr/>
        </p:nvCxnSpPr>
        <p:spPr>
          <a:xfrm rot="8100000">
            <a:off x="5886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41"/>
          <p:cNvCxnSpPr/>
          <p:nvPr/>
        </p:nvCxnSpPr>
        <p:spPr>
          <a:xfrm rot="8100000">
            <a:off x="6038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21"/>
          <p:cNvCxnSpPr/>
          <p:nvPr/>
        </p:nvCxnSpPr>
        <p:spPr>
          <a:xfrm rot="8100000">
            <a:off x="3752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22"/>
          <p:cNvCxnSpPr/>
          <p:nvPr/>
        </p:nvCxnSpPr>
        <p:spPr>
          <a:xfrm rot="8100000">
            <a:off x="3905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5"/>
          <p:cNvCxnSpPr/>
          <p:nvPr/>
        </p:nvCxnSpPr>
        <p:spPr>
          <a:xfrm rot="8100000">
            <a:off x="4057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75"/>
          <p:cNvCxnSpPr/>
          <p:nvPr/>
        </p:nvCxnSpPr>
        <p:spPr>
          <a:xfrm rot="8100000">
            <a:off x="1314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76"/>
          <p:cNvCxnSpPr/>
          <p:nvPr/>
        </p:nvCxnSpPr>
        <p:spPr>
          <a:xfrm rot="8100000">
            <a:off x="1466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77"/>
          <p:cNvCxnSpPr/>
          <p:nvPr/>
        </p:nvCxnSpPr>
        <p:spPr>
          <a:xfrm rot="8100000">
            <a:off x="1619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78"/>
          <p:cNvCxnSpPr/>
          <p:nvPr/>
        </p:nvCxnSpPr>
        <p:spPr>
          <a:xfrm rot="8100000">
            <a:off x="1771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79"/>
          <p:cNvCxnSpPr/>
          <p:nvPr/>
        </p:nvCxnSpPr>
        <p:spPr>
          <a:xfrm rot="8100000">
            <a:off x="1924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81"/>
          <p:cNvCxnSpPr/>
          <p:nvPr/>
        </p:nvCxnSpPr>
        <p:spPr>
          <a:xfrm rot="8100000">
            <a:off x="2228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80"/>
          <p:cNvCxnSpPr/>
          <p:nvPr/>
        </p:nvCxnSpPr>
        <p:spPr>
          <a:xfrm rot="8100000">
            <a:off x="2076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82"/>
          <p:cNvCxnSpPr/>
          <p:nvPr/>
        </p:nvCxnSpPr>
        <p:spPr>
          <a:xfrm rot="8100000">
            <a:off x="2381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83"/>
          <p:cNvCxnSpPr/>
          <p:nvPr/>
        </p:nvCxnSpPr>
        <p:spPr>
          <a:xfrm rot="8100000">
            <a:off x="2533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84"/>
          <p:cNvCxnSpPr/>
          <p:nvPr/>
        </p:nvCxnSpPr>
        <p:spPr>
          <a:xfrm rot="8100000">
            <a:off x="2686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85"/>
          <p:cNvCxnSpPr/>
          <p:nvPr/>
        </p:nvCxnSpPr>
        <p:spPr>
          <a:xfrm rot="8100000">
            <a:off x="2838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86"/>
          <p:cNvCxnSpPr/>
          <p:nvPr/>
        </p:nvCxnSpPr>
        <p:spPr>
          <a:xfrm rot="8100000">
            <a:off x="2990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87"/>
          <p:cNvCxnSpPr/>
          <p:nvPr/>
        </p:nvCxnSpPr>
        <p:spPr>
          <a:xfrm rot="8100000">
            <a:off x="3143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88"/>
          <p:cNvCxnSpPr/>
          <p:nvPr/>
        </p:nvCxnSpPr>
        <p:spPr>
          <a:xfrm rot="8100000">
            <a:off x="3295650" y="2184400"/>
            <a:ext cx="6191250" cy="0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89"/>
          <p:cNvCxnSpPr/>
          <p:nvPr/>
        </p:nvCxnSpPr>
        <p:spPr>
          <a:xfrm rot="8100000">
            <a:off x="3295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90"/>
          <p:cNvCxnSpPr/>
          <p:nvPr/>
        </p:nvCxnSpPr>
        <p:spPr>
          <a:xfrm rot="8100000">
            <a:off x="3448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91"/>
          <p:cNvCxnSpPr/>
          <p:nvPr/>
        </p:nvCxnSpPr>
        <p:spPr>
          <a:xfrm rot="8100000">
            <a:off x="3600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93"/>
          <p:cNvCxnSpPr/>
          <p:nvPr/>
        </p:nvCxnSpPr>
        <p:spPr>
          <a:xfrm rot="8100000">
            <a:off x="8572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94"/>
          <p:cNvCxnSpPr/>
          <p:nvPr/>
        </p:nvCxnSpPr>
        <p:spPr>
          <a:xfrm rot="8100000">
            <a:off x="10096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95"/>
          <p:cNvCxnSpPr/>
          <p:nvPr/>
        </p:nvCxnSpPr>
        <p:spPr>
          <a:xfrm rot="8100000">
            <a:off x="11620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101"/>
          <p:cNvCxnSpPr/>
          <p:nvPr/>
        </p:nvCxnSpPr>
        <p:spPr>
          <a:xfrm rot="8100000">
            <a:off x="5524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102"/>
          <p:cNvCxnSpPr/>
          <p:nvPr/>
        </p:nvCxnSpPr>
        <p:spPr>
          <a:xfrm rot="8100000">
            <a:off x="704850" y="2184400"/>
            <a:ext cx="6191250" cy="0"/>
          </a:xfrm>
          <a:prstGeom prst="line">
            <a:avLst/>
          </a:prstGeom>
          <a:ln w="25400" cap="sq">
            <a:solidFill>
              <a:srgbClr val="43B02A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Группа 45"/>
          <p:cNvGrpSpPr>
            <a:grpSpLocks/>
          </p:cNvGrpSpPr>
          <p:nvPr/>
        </p:nvGrpSpPr>
        <p:grpSpPr bwMode="auto">
          <a:xfrm>
            <a:off x="5133975" y="2190750"/>
            <a:ext cx="7105650" cy="0"/>
            <a:chOff x="5133975" y="2190750"/>
            <a:chExt cx="7105650" cy="0"/>
          </a:xfrm>
        </p:grpSpPr>
        <p:cxnSp>
          <p:nvCxnSpPr>
            <p:cNvPr id="45" name="Прямая соединительная линия 128"/>
            <p:cNvCxnSpPr/>
            <p:nvPr/>
          </p:nvCxnSpPr>
          <p:spPr>
            <a:xfrm rot="8100000">
              <a:off x="5133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129"/>
            <p:cNvCxnSpPr/>
            <p:nvPr/>
          </p:nvCxnSpPr>
          <p:spPr>
            <a:xfrm rot="8100000">
              <a:off x="5286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130"/>
            <p:cNvCxnSpPr/>
            <p:nvPr/>
          </p:nvCxnSpPr>
          <p:spPr>
            <a:xfrm rot="8100000">
              <a:off x="5438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131"/>
            <p:cNvCxnSpPr/>
            <p:nvPr/>
          </p:nvCxnSpPr>
          <p:spPr>
            <a:xfrm rot="8100000">
              <a:off x="5591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132"/>
            <p:cNvCxnSpPr/>
            <p:nvPr/>
          </p:nvCxnSpPr>
          <p:spPr>
            <a:xfrm rot="8100000">
              <a:off x="5743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133"/>
            <p:cNvCxnSpPr/>
            <p:nvPr/>
          </p:nvCxnSpPr>
          <p:spPr>
            <a:xfrm rot="8100000">
              <a:off x="5895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134"/>
            <p:cNvCxnSpPr/>
            <p:nvPr/>
          </p:nvCxnSpPr>
          <p:spPr>
            <a:xfrm rot="8100000">
              <a:off x="6048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Группа 53"/>
          <p:cNvGrpSpPr>
            <a:grpSpLocks/>
          </p:cNvGrpSpPr>
          <p:nvPr/>
        </p:nvGrpSpPr>
        <p:grpSpPr bwMode="auto">
          <a:xfrm>
            <a:off x="561975" y="2190750"/>
            <a:ext cx="9391650" cy="0"/>
            <a:chOff x="561975" y="2190750"/>
            <a:chExt cx="9391650" cy="0"/>
          </a:xfrm>
        </p:grpSpPr>
        <p:cxnSp>
          <p:nvCxnSpPr>
            <p:cNvPr id="53" name="Прямая соединительная линия 140"/>
            <p:cNvCxnSpPr/>
            <p:nvPr/>
          </p:nvCxnSpPr>
          <p:spPr>
            <a:xfrm rot="8100000">
              <a:off x="3762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143"/>
            <p:cNvCxnSpPr/>
            <p:nvPr/>
          </p:nvCxnSpPr>
          <p:spPr>
            <a:xfrm rot="8100000">
              <a:off x="1323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144"/>
            <p:cNvCxnSpPr/>
            <p:nvPr/>
          </p:nvCxnSpPr>
          <p:spPr>
            <a:xfrm rot="8100000">
              <a:off x="1476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145"/>
            <p:cNvCxnSpPr/>
            <p:nvPr/>
          </p:nvCxnSpPr>
          <p:spPr>
            <a:xfrm rot="8100000">
              <a:off x="1628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146"/>
            <p:cNvCxnSpPr/>
            <p:nvPr/>
          </p:nvCxnSpPr>
          <p:spPr>
            <a:xfrm rot="8100000">
              <a:off x="1781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147"/>
            <p:cNvCxnSpPr/>
            <p:nvPr/>
          </p:nvCxnSpPr>
          <p:spPr>
            <a:xfrm rot="8100000">
              <a:off x="1933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148"/>
            <p:cNvCxnSpPr/>
            <p:nvPr/>
          </p:nvCxnSpPr>
          <p:spPr>
            <a:xfrm rot="8100000">
              <a:off x="2085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149"/>
            <p:cNvCxnSpPr/>
            <p:nvPr/>
          </p:nvCxnSpPr>
          <p:spPr>
            <a:xfrm rot="8100000">
              <a:off x="2238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150"/>
            <p:cNvCxnSpPr/>
            <p:nvPr/>
          </p:nvCxnSpPr>
          <p:spPr>
            <a:xfrm rot="8100000">
              <a:off x="2390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151"/>
            <p:cNvCxnSpPr/>
            <p:nvPr/>
          </p:nvCxnSpPr>
          <p:spPr>
            <a:xfrm rot="8100000">
              <a:off x="2543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152"/>
            <p:cNvCxnSpPr/>
            <p:nvPr/>
          </p:nvCxnSpPr>
          <p:spPr>
            <a:xfrm rot="8100000">
              <a:off x="2695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153"/>
            <p:cNvCxnSpPr/>
            <p:nvPr/>
          </p:nvCxnSpPr>
          <p:spPr>
            <a:xfrm rot="8100000">
              <a:off x="2847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154"/>
            <p:cNvCxnSpPr/>
            <p:nvPr/>
          </p:nvCxnSpPr>
          <p:spPr>
            <a:xfrm rot="8100000">
              <a:off x="3000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155"/>
            <p:cNvCxnSpPr/>
            <p:nvPr/>
          </p:nvCxnSpPr>
          <p:spPr>
            <a:xfrm rot="8100000">
              <a:off x="3152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158"/>
            <p:cNvCxnSpPr/>
            <p:nvPr/>
          </p:nvCxnSpPr>
          <p:spPr>
            <a:xfrm rot="8100000">
              <a:off x="3457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159"/>
            <p:cNvCxnSpPr/>
            <p:nvPr/>
          </p:nvCxnSpPr>
          <p:spPr>
            <a:xfrm rot="8100000">
              <a:off x="3609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160"/>
            <p:cNvCxnSpPr/>
            <p:nvPr/>
          </p:nvCxnSpPr>
          <p:spPr>
            <a:xfrm rot="8100000">
              <a:off x="866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161"/>
            <p:cNvCxnSpPr/>
            <p:nvPr/>
          </p:nvCxnSpPr>
          <p:spPr>
            <a:xfrm rot="8100000">
              <a:off x="1019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162"/>
            <p:cNvCxnSpPr/>
            <p:nvPr/>
          </p:nvCxnSpPr>
          <p:spPr>
            <a:xfrm rot="8100000">
              <a:off x="1171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163"/>
            <p:cNvCxnSpPr/>
            <p:nvPr/>
          </p:nvCxnSpPr>
          <p:spPr>
            <a:xfrm rot="8100000">
              <a:off x="561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164"/>
            <p:cNvCxnSpPr/>
            <p:nvPr/>
          </p:nvCxnSpPr>
          <p:spPr>
            <a:xfrm rot="8100000">
              <a:off x="714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Группа 75"/>
          <p:cNvGrpSpPr>
            <a:grpSpLocks/>
          </p:cNvGrpSpPr>
          <p:nvPr/>
        </p:nvGrpSpPr>
        <p:grpSpPr bwMode="auto">
          <a:xfrm>
            <a:off x="3914775" y="2190750"/>
            <a:ext cx="7258050" cy="0"/>
            <a:chOff x="3914775" y="2190750"/>
            <a:chExt cx="7258050" cy="0"/>
          </a:xfrm>
        </p:grpSpPr>
        <p:cxnSp>
          <p:nvCxnSpPr>
            <p:cNvPr id="75" name="Прямая соединительная линия 122"/>
            <p:cNvCxnSpPr/>
            <p:nvPr/>
          </p:nvCxnSpPr>
          <p:spPr>
            <a:xfrm rot="8100000">
              <a:off x="4219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Прямая соединительная линия 123"/>
            <p:cNvCxnSpPr/>
            <p:nvPr/>
          </p:nvCxnSpPr>
          <p:spPr>
            <a:xfrm rot="8100000">
              <a:off x="43719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я соединительная линия 124"/>
            <p:cNvCxnSpPr/>
            <p:nvPr/>
          </p:nvCxnSpPr>
          <p:spPr>
            <a:xfrm rot="8100000">
              <a:off x="45243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125"/>
            <p:cNvCxnSpPr/>
            <p:nvPr/>
          </p:nvCxnSpPr>
          <p:spPr>
            <a:xfrm rot="8100000">
              <a:off x="4676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126"/>
            <p:cNvCxnSpPr/>
            <p:nvPr/>
          </p:nvCxnSpPr>
          <p:spPr>
            <a:xfrm rot="8100000">
              <a:off x="4829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127"/>
            <p:cNvCxnSpPr/>
            <p:nvPr/>
          </p:nvCxnSpPr>
          <p:spPr>
            <a:xfrm rot="8100000">
              <a:off x="49815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141"/>
            <p:cNvCxnSpPr/>
            <p:nvPr/>
          </p:nvCxnSpPr>
          <p:spPr>
            <a:xfrm rot="8100000">
              <a:off x="39147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я соединительная линия 142"/>
            <p:cNvCxnSpPr/>
            <p:nvPr/>
          </p:nvCxnSpPr>
          <p:spPr>
            <a:xfrm rot="8100000">
              <a:off x="4067175" y="2190750"/>
              <a:ext cx="6191250" cy="0"/>
            </a:xfrm>
            <a:prstGeom prst="line">
              <a:avLst/>
            </a:prstGeom>
            <a:ln w="25400" cap="sq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3" name="Прямая соединительная линия 156"/>
          <p:cNvCxnSpPr/>
          <p:nvPr/>
        </p:nvCxnSpPr>
        <p:spPr>
          <a:xfrm rot="8100000">
            <a:off x="3305175" y="2190750"/>
            <a:ext cx="6191250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Группа 16"/>
          <p:cNvGrpSpPr>
            <a:grpSpLocks/>
          </p:cNvGrpSpPr>
          <p:nvPr/>
        </p:nvGrpSpPr>
        <p:grpSpPr bwMode="auto">
          <a:xfrm>
            <a:off x="0" y="1160463"/>
            <a:ext cx="7705725" cy="3708400"/>
            <a:chOff x="0" y="1160463"/>
            <a:chExt cx="7705725" cy="3708400"/>
          </a:xfrm>
        </p:grpSpPr>
        <p:sp>
          <p:nvSpPr>
            <p:cNvPr id="85" name="Прямоугольник 15"/>
            <p:cNvSpPr/>
            <p:nvPr/>
          </p:nvSpPr>
          <p:spPr>
            <a:xfrm>
              <a:off x="0" y="1160463"/>
              <a:ext cx="4572000" cy="3708400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86" name="Прямоугольник 20"/>
            <p:cNvSpPr/>
            <p:nvPr/>
          </p:nvSpPr>
          <p:spPr>
            <a:xfrm>
              <a:off x="4572000" y="3716338"/>
              <a:ext cx="3133725" cy="1152525"/>
            </a:xfrm>
            <a:prstGeom prst="rect">
              <a:avLst/>
            </a:prstGeom>
            <a:solidFill>
              <a:srgbClr val="43B0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rgbClr val="FFFFFF"/>
                </a:solidFill>
              </a:endParaRPr>
            </a:p>
          </p:txBody>
        </p:sp>
      </p:grpSp>
      <p:pic>
        <p:nvPicPr>
          <p:cNvPr id="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589588"/>
            <a:ext cx="4100512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288" y="2781301"/>
            <a:ext cx="4166970" cy="935732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95288" y="1268414"/>
            <a:ext cx="4166970" cy="1512886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88" name="Дата 3"/>
          <p:cNvSpPr>
            <a:spLocks noGrp="1"/>
          </p:cNvSpPr>
          <p:nvPr>
            <p:ph type="dt" sz="half" idx="10"/>
          </p:nvPr>
        </p:nvSpPr>
        <p:spPr>
          <a:xfrm>
            <a:off x="1619250" y="6381750"/>
            <a:ext cx="863600" cy="215900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A7DD7D1-2FBC-4B67-838B-A6740547248B}" type="datetime1">
              <a:rPr lang="ru-RU">
                <a:solidFill>
                  <a:srgbClr val="FFFFFF"/>
                </a:solidFill>
              </a:rPr>
              <a:pPr>
                <a:defRPr/>
              </a:pPr>
              <a:t>03.06.2015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8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>
                <a:solidFill>
                  <a:srgbClr val="FFFFFF"/>
                </a:solidFill>
              </a:rPr>
              <a:t>Основные принципы деятельности Внешэкономбанк</a:t>
            </a:r>
          </a:p>
        </p:txBody>
      </p:sp>
      <p:sp>
        <p:nvSpPr>
          <p:cNvPr id="9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36CA04E-1475-4537-AF49-1DCE09144454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261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Шмуцтит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160463"/>
            <a:ext cx="7705725" cy="5697537"/>
          </a:xfrm>
          <a:prstGeom prst="rect">
            <a:avLst/>
          </a:prstGeom>
          <a:solidFill>
            <a:srgbClr val="43B0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Прямоугольный треугольник 3"/>
          <p:cNvSpPr/>
          <p:nvPr/>
        </p:nvSpPr>
        <p:spPr>
          <a:xfrm rot="5400000">
            <a:off x="-794" y="1161257"/>
            <a:ext cx="1044575" cy="1042988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 rot="16200000">
            <a:off x="6301582" y="5453856"/>
            <a:ext cx="1403350" cy="140493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2988" y="3852340"/>
            <a:ext cx="5257800" cy="1592785"/>
          </a:xfrm>
        </p:spPr>
        <p:txBody>
          <a:bodyPr anchor="b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3E595-3A6F-4ED1-8B0E-58A97B373127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85C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3924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5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6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 baseline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72E7B-9E80-444B-B9F9-495F7BFC3FB1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0" name="Дата 2"/>
          <p:cNvSpPr>
            <a:spLocks noGrp="1"/>
          </p:cNvSpPr>
          <p:nvPr>
            <p:ph type="dt" sz="half" idx="16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3251ED4-A801-4BDA-B285-4BC7A576520F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5159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 в 2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5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6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/>
        <p:txBody>
          <a:bodyPr numCol="2" spcCol="18000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46C39-EB79-4505-880E-B0CE164306B2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5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0" name="Дата 2"/>
          <p:cNvSpPr>
            <a:spLocks noGrp="1"/>
          </p:cNvSpPr>
          <p:nvPr>
            <p:ph type="dt" sz="half" idx="16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EB0A4E28-FB64-4D98-8456-80029CA28813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67835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 и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95288" y="1196976"/>
            <a:ext cx="4105276" cy="46799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4"/>
          </p:nvPr>
        </p:nvSpPr>
        <p:spPr>
          <a:xfrm>
            <a:off x="4643438" y="1268414"/>
            <a:ext cx="4500562" cy="4608512"/>
          </a:xfrm>
        </p:spPr>
        <p:txBody>
          <a:bodyPr rtlCol="0">
            <a:normAutofit/>
          </a:bodyPr>
          <a:lstStyle>
            <a:lvl1pPr marL="0" indent="0">
              <a:buNone/>
              <a:defRPr baseline="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5"/>
          </p:nvPr>
        </p:nvSpPr>
        <p:spPr>
          <a:xfrm>
            <a:off x="464343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ижний колонтитул 3"/>
          <p:cNvSpPr>
            <a:spLocks noGrp="1"/>
          </p:cNvSpPr>
          <p:nvPr>
            <p:ph type="ftr" sz="quarter" idx="16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2" name="Номер слайда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2355B-C7B1-4215-A1CB-A3405C159D15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6E2FF4CA-A823-440F-BA94-A4D73AD692A2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34775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Рисун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8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4643438" y="1196976"/>
            <a:ext cx="4105275" cy="46747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4"/>
          </p:nvPr>
        </p:nvSpPr>
        <p:spPr>
          <a:xfrm>
            <a:off x="0" y="1268414"/>
            <a:ext cx="4500562" cy="4608512"/>
          </a:xfrm>
        </p:spPr>
        <p:txBody>
          <a:bodyPr rtlCol="0">
            <a:normAutofit/>
          </a:bodyPr>
          <a:lstStyle>
            <a:lvl1pPr marL="0" indent="0">
              <a:buNone/>
              <a:defRPr baseline="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9F8B3-C86B-4B6B-9B87-77BEB57F2432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38142A8F-2656-477E-87FA-E7FF53872441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8360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8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13"/>
          </p:nvPr>
        </p:nvSpPr>
        <p:spPr>
          <a:xfrm>
            <a:off x="468313" y="1268412"/>
            <a:ext cx="8675687" cy="4608513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5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4"/>
            <a:ext cx="8353425" cy="216371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73C5D-DCE9-479A-B6E6-FA588941B6B7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0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1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E7CAADE4-424E-468D-96ED-EFA755748C79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280830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Диаграмм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4643438" y="1196976"/>
            <a:ext cx="4105275" cy="46747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10" name="Диаграмма 9"/>
          <p:cNvSpPr>
            <a:spLocks noGrp="1"/>
          </p:cNvSpPr>
          <p:nvPr>
            <p:ph type="chart" sz="quarter" idx="14"/>
          </p:nvPr>
        </p:nvSpPr>
        <p:spPr>
          <a:xfrm>
            <a:off x="395288" y="1268414"/>
            <a:ext cx="4105275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диаграммы</a:t>
            </a:r>
            <a:endParaRPr lang="ru-RU" noProof="0" dirty="0"/>
          </a:p>
        </p:txBody>
      </p:sp>
      <p:sp>
        <p:nvSpPr>
          <p:cNvPr id="19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B7036-CA24-4D61-B525-8898C1849876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372488-8E42-4A84-AA8D-95AD33EB3BC7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38377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0" name="Диаграмма 9"/>
          <p:cNvSpPr>
            <a:spLocks noGrp="1"/>
          </p:cNvSpPr>
          <p:nvPr>
            <p:ph type="chart" sz="quarter" idx="14"/>
          </p:nvPr>
        </p:nvSpPr>
        <p:spPr>
          <a:xfrm>
            <a:off x="395288" y="1268414"/>
            <a:ext cx="8353425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диаграммы</a:t>
            </a:r>
            <a:endParaRPr lang="ru-RU" noProof="0" dirty="0"/>
          </a:p>
        </p:txBody>
      </p:sp>
      <p:sp>
        <p:nvSpPr>
          <p:cNvPr id="16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835342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97801-1A06-484F-B8E3-183B52DFB213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1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3AF94A60-BB3C-4F32-9C3E-6F55F53AF155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77061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аблиц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8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4643438" y="1196976"/>
            <a:ext cx="4105275" cy="46747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Таблица 7"/>
          <p:cNvSpPr>
            <a:spLocks noGrp="1"/>
          </p:cNvSpPr>
          <p:nvPr>
            <p:ph type="tbl" sz="quarter" idx="14"/>
          </p:nvPr>
        </p:nvSpPr>
        <p:spPr>
          <a:xfrm>
            <a:off x="468313" y="1268414"/>
            <a:ext cx="4032250" cy="4608512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таблицы</a:t>
            </a:r>
            <a:endParaRPr lang="ru-RU" noProof="0" dirty="0"/>
          </a:p>
        </p:txBody>
      </p:sp>
      <p:sp>
        <p:nvSpPr>
          <p:cNvPr id="19" name="Текст 16"/>
          <p:cNvSpPr>
            <a:spLocks noGrp="1"/>
          </p:cNvSpPr>
          <p:nvPr>
            <p:ph type="body" sz="quarter" idx="15"/>
          </p:nvPr>
        </p:nvSpPr>
        <p:spPr>
          <a:xfrm>
            <a:off x="39528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A6CA1-985C-491A-9642-5A9D4DA9A9C8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8FA74D0E-94E2-4E3B-BCD4-4A1F74E5FB88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98149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Текст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0"/>
          <p:cNvSpPr txBox="1"/>
          <p:nvPr/>
        </p:nvSpPr>
        <p:spPr>
          <a:xfrm>
            <a:off x="395288" y="6381750"/>
            <a:ext cx="1223962" cy="21590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ru-RU" sz="800" dirty="0">
                <a:solidFill>
                  <a:srgbClr val="575757"/>
                </a:solidFill>
                <a:cs typeface="Arial" charset="0"/>
              </a:rPr>
              <a:t>ОАО «ФЦПФ»</a:t>
            </a:r>
            <a:endParaRPr lang="ru-RU" sz="1050" dirty="0">
              <a:solidFill>
                <a:srgbClr val="0085CD"/>
              </a:solidFill>
              <a:cs typeface="Arial" charset="0"/>
            </a:endParaRPr>
          </a:p>
        </p:txBody>
      </p:sp>
      <p:sp>
        <p:nvSpPr>
          <p:cNvPr id="9" name="Прямоугольник 7"/>
          <p:cNvSpPr>
            <a:spLocks noChangeArrowheads="1"/>
          </p:cNvSpPr>
          <p:nvPr/>
        </p:nvSpPr>
        <p:spPr bwMode="auto">
          <a:xfrm>
            <a:off x="1187450" y="6335713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10" name="Прямоугольник 15"/>
          <p:cNvSpPr>
            <a:spLocks noChangeArrowheads="1"/>
          </p:cNvSpPr>
          <p:nvPr/>
        </p:nvSpPr>
        <p:spPr bwMode="auto">
          <a:xfrm>
            <a:off x="2052638" y="6327775"/>
            <a:ext cx="196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>
                <a:solidFill>
                  <a:srgbClr val="0085CD"/>
                </a:solidFill>
                <a:cs typeface="Arial" charset="0"/>
              </a:rPr>
              <a:t>/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95288" y="1196976"/>
            <a:ext cx="4105275" cy="46799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8" name="Таблица 7"/>
          <p:cNvSpPr>
            <a:spLocks noGrp="1"/>
          </p:cNvSpPr>
          <p:nvPr>
            <p:ph type="tbl" sz="quarter" idx="14"/>
          </p:nvPr>
        </p:nvSpPr>
        <p:spPr>
          <a:xfrm>
            <a:off x="4643439" y="1268413"/>
            <a:ext cx="4032250" cy="4607004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ru-RU" noProof="0" smtClean="0"/>
              <a:t>Вставка таблицы</a:t>
            </a:r>
            <a:endParaRPr lang="ru-RU" noProof="0" dirty="0"/>
          </a:p>
        </p:txBody>
      </p:sp>
      <p:sp>
        <p:nvSpPr>
          <p:cNvPr id="16" name="Текст 16"/>
          <p:cNvSpPr>
            <a:spLocks noGrp="1"/>
          </p:cNvSpPr>
          <p:nvPr>
            <p:ph type="body" sz="quarter" idx="15"/>
          </p:nvPr>
        </p:nvSpPr>
        <p:spPr>
          <a:xfrm>
            <a:off x="4643438" y="5876925"/>
            <a:ext cx="4105275" cy="216000"/>
          </a:xfrm>
        </p:spPr>
        <p:txBody>
          <a:bodyPr>
            <a:noAutofit/>
          </a:bodyPr>
          <a:lstStyle>
            <a:lvl1pPr marL="0" indent="0">
              <a:buNone/>
              <a:defRPr sz="8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6A479-18BF-4A21-928E-0165497129DC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12" name="Нижний колонтитул 3"/>
          <p:cNvSpPr>
            <a:spLocks noGrp="1"/>
          </p:cNvSpPr>
          <p:nvPr>
            <p:ph type="ftr" sz="quarter" idx="17"/>
          </p:nvPr>
        </p:nvSpPr>
        <p:spPr>
          <a:xfrm>
            <a:off x="2185988" y="6381750"/>
            <a:ext cx="52212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ОАО «ФЦПФ»</a:t>
            </a:r>
            <a:endParaRPr lang="ru-RU" sz="1050">
              <a:solidFill>
                <a:srgbClr val="575757"/>
              </a:solidFill>
            </a:endParaRPr>
          </a:p>
        </p:txBody>
      </p:sp>
      <p:sp>
        <p:nvSpPr>
          <p:cNvPr id="13" name="Дата 2"/>
          <p:cNvSpPr>
            <a:spLocks noGrp="1"/>
          </p:cNvSpPr>
          <p:nvPr>
            <p:ph type="dt" sz="half" idx="18"/>
          </p:nvPr>
        </p:nvSpPr>
        <p:spPr>
          <a:xfrm>
            <a:off x="1249363" y="6380163"/>
            <a:ext cx="865187" cy="2159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ABE6AE90-17ED-4EDC-A667-B698CEA45EF8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948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6.xml"/><Relationship Id="rId13" Type="http://schemas.openxmlformats.org/officeDocument/2006/relationships/slideLayout" Target="../slideLayouts/slideLayout131.xml"/><Relationship Id="rId3" Type="http://schemas.openxmlformats.org/officeDocument/2006/relationships/slideLayout" Target="../slideLayouts/slideLayout121.xml"/><Relationship Id="rId7" Type="http://schemas.openxmlformats.org/officeDocument/2006/relationships/slideLayout" Target="../slideLayouts/slideLayout125.xml"/><Relationship Id="rId12" Type="http://schemas.openxmlformats.org/officeDocument/2006/relationships/slideLayout" Target="../slideLayouts/slideLayout130.xml"/><Relationship Id="rId17" Type="http://schemas.openxmlformats.org/officeDocument/2006/relationships/theme" Target="../theme/theme10.xml"/><Relationship Id="rId2" Type="http://schemas.openxmlformats.org/officeDocument/2006/relationships/slideLayout" Target="../slideLayouts/slideLayout120.xml"/><Relationship Id="rId16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19.xml"/><Relationship Id="rId6" Type="http://schemas.openxmlformats.org/officeDocument/2006/relationships/slideLayout" Target="../slideLayouts/slideLayout124.xml"/><Relationship Id="rId11" Type="http://schemas.openxmlformats.org/officeDocument/2006/relationships/slideLayout" Target="../slideLayouts/slideLayout129.xml"/><Relationship Id="rId5" Type="http://schemas.openxmlformats.org/officeDocument/2006/relationships/slideLayout" Target="../slideLayouts/slideLayout123.xml"/><Relationship Id="rId15" Type="http://schemas.openxmlformats.org/officeDocument/2006/relationships/slideLayout" Target="../slideLayouts/slideLayout133.xml"/><Relationship Id="rId10" Type="http://schemas.openxmlformats.org/officeDocument/2006/relationships/slideLayout" Target="../slideLayouts/slideLayout128.xml"/><Relationship Id="rId4" Type="http://schemas.openxmlformats.org/officeDocument/2006/relationships/slideLayout" Target="../slideLayouts/slideLayout122.xml"/><Relationship Id="rId9" Type="http://schemas.openxmlformats.org/officeDocument/2006/relationships/slideLayout" Target="../slideLayouts/slideLayout127.xml"/><Relationship Id="rId14" Type="http://schemas.openxmlformats.org/officeDocument/2006/relationships/slideLayout" Target="../slideLayouts/slideLayout132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2.xml"/><Relationship Id="rId13" Type="http://schemas.openxmlformats.org/officeDocument/2006/relationships/slideLayout" Target="../slideLayouts/slideLayout147.xml"/><Relationship Id="rId3" Type="http://schemas.openxmlformats.org/officeDocument/2006/relationships/slideLayout" Target="../slideLayouts/slideLayout137.xml"/><Relationship Id="rId7" Type="http://schemas.openxmlformats.org/officeDocument/2006/relationships/slideLayout" Target="../slideLayouts/slideLayout141.xml"/><Relationship Id="rId12" Type="http://schemas.openxmlformats.org/officeDocument/2006/relationships/slideLayout" Target="../slideLayouts/slideLayout146.xml"/><Relationship Id="rId17" Type="http://schemas.openxmlformats.org/officeDocument/2006/relationships/theme" Target="../theme/theme11.xml"/><Relationship Id="rId2" Type="http://schemas.openxmlformats.org/officeDocument/2006/relationships/slideLayout" Target="../slideLayouts/slideLayout136.xml"/><Relationship Id="rId16" Type="http://schemas.openxmlformats.org/officeDocument/2006/relationships/slideLayout" Target="../slideLayouts/slideLayout150.xml"/><Relationship Id="rId1" Type="http://schemas.openxmlformats.org/officeDocument/2006/relationships/slideLayout" Target="../slideLayouts/slideLayout135.xml"/><Relationship Id="rId6" Type="http://schemas.openxmlformats.org/officeDocument/2006/relationships/slideLayout" Target="../slideLayouts/slideLayout140.xml"/><Relationship Id="rId11" Type="http://schemas.openxmlformats.org/officeDocument/2006/relationships/slideLayout" Target="../slideLayouts/slideLayout145.xml"/><Relationship Id="rId5" Type="http://schemas.openxmlformats.org/officeDocument/2006/relationships/slideLayout" Target="../slideLayouts/slideLayout139.xml"/><Relationship Id="rId15" Type="http://schemas.openxmlformats.org/officeDocument/2006/relationships/slideLayout" Target="../slideLayouts/slideLayout149.xml"/><Relationship Id="rId10" Type="http://schemas.openxmlformats.org/officeDocument/2006/relationships/slideLayout" Target="../slideLayouts/slideLayout144.xml"/><Relationship Id="rId4" Type="http://schemas.openxmlformats.org/officeDocument/2006/relationships/slideLayout" Target="../slideLayouts/slideLayout138.xml"/><Relationship Id="rId9" Type="http://schemas.openxmlformats.org/officeDocument/2006/relationships/slideLayout" Target="../slideLayouts/slideLayout143.xml"/><Relationship Id="rId14" Type="http://schemas.openxmlformats.org/officeDocument/2006/relationships/slideLayout" Target="../slideLayouts/slideLayout14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2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2.xml"/><Relationship Id="rId13" Type="http://schemas.openxmlformats.org/officeDocument/2006/relationships/slideLayout" Target="../slideLayouts/slideLayout67.xml"/><Relationship Id="rId3" Type="http://schemas.openxmlformats.org/officeDocument/2006/relationships/slideLayout" Target="../slideLayouts/slideLayout57.xml"/><Relationship Id="rId7" Type="http://schemas.openxmlformats.org/officeDocument/2006/relationships/slideLayout" Target="../slideLayouts/slideLayout61.xml"/><Relationship Id="rId12" Type="http://schemas.openxmlformats.org/officeDocument/2006/relationships/slideLayout" Target="../slideLayouts/slideLayout66.xml"/><Relationship Id="rId17" Type="http://schemas.openxmlformats.org/officeDocument/2006/relationships/theme" Target="../theme/theme6.xml"/><Relationship Id="rId2" Type="http://schemas.openxmlformats.org/officeDocument/2006/relationships/slideLayout" Target="../slideLayouts/slideLayout56.xml"/><Relationship Id="rId16" Type="http://schemas.openxmlformats.org/officeDocument/2006/relationships/slideLayout" Target="../slideLayouts/slideLayout70.xml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65.xml"/><Relationship Id="rId5" Type="http://schemas.openxmlformats.org/officeDocument/2006/relationships/slideLayout" Target="../slideLayouts/slideLayout59.xml"/><Relationship Id="rId15" Type="http://schemas.openxmlformats.org/officeDocument/2006/relationships/slideLayout" Target="../slideLayouts/slideLayout69.xml"/><Relationship Id="rId10" Type="http://schemas.openxmlformats.org/officeDocument/2006/relationships/slideLayout" Target="../slideLayouts/slideLayout64.xml"/><Relationship Id="rId4" Type="http://schemas.openxmlformats.org/officeDocument/2006/relationships/slideLayout" Target="../slideLayouts/slideLayout58.xml"/><Relationship Id="rId9" Type="http://schemas.openxmlformats.org/officeDocument/2006/relationships/slideLayout" Target="../slideLayouts/slideLayout63.xml"/><Relationship Id="rId14" Type="http://schemas.openxmlformats.org/officeDocument/2006/relationships/slideLayout" Target="../slideLayouts/slideLayout68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13" Type="http://schemas.openxmlformats.org/officeDocument/2006/relationships/slideLayout" Target="../slideLayouts/slideLayout83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slideLayout" Target="../slideLayouts/slideLayout82.xml"/><Relationship Id="rId17" Type="http://schemas.openxmlformats.org/officeDocument/2006/relationships/theme" Target="../theme/theme7.xml"/><Relationship Id="rId2" Type="http://schemas.openxmlformats.org/officeDocument/2006/relationships/slideLayout" Target="../slideLayouts/slideLayout72.xml"/><Relationship Id="rId16" Type="http://schemas.openxmlformats.org/officeDocument/2006/relationships/slideLayout" Target="../slideLayouts/slideLayout86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5" Type="http://schemas.openxmlformats.org/officeDocument/2006/relationships/slideLayout" Target="../slideLayouts/slideLayout85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Relationship Id="rId14" Type="http://schemas.openxmlformats.org/officeDocument/2006/relationships/slideLayout" Target="../slideLayouts/slideLayout84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3" Type="http://schemas.openxmlformats.org/officeDocument/2006/relationships/slideLayout" Target="../slideLayouts/slideLayout89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theme" Target="../theme/theme8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0.xml"/><Relationship Id="rId13" Type="http://schemas.openxmlformats.org/officeDocument/2006/relationships/slideLayout" Target="../slideLayouts/slideLayout115.xml"/><Relationship Id="rId3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9.xml"/><Relationship Id="rId12" Type="http://schemas.openxmlformats.org/officeDocument/2006/relationships/slideLayout" Target="../slideLayouts/slideLayout114.xml"/><Relationship Id="rId17" Type="http://schemas.openxmlformats.org/officeDocument/2006/relationships/theme" Target="../theme/theme9.xml"/><Relationship Id="rId2" Type="http://schemas.openxmlformats.org/officeDocument/2006/relationships/slideLayout" Target="../slideLayouts/slideLayout104.xml"/><Relationship Id="rId16" Type="http://schemas.openxmlformats.org/officeDocument/2006/relationships/slideLayout" Target="../slideLayouts/slideLayout118.xml"/><Relationship Id="rId1" Type="http://schemas.openxmlformats.org/officeDocument/2006/relationships/slideLayout" Target="../slideLayouts/slideLayout103.xml"/><Relationship Id="rId6" Type="http://schemas.openxmlformats.org/officeDocument/2006/relationships/slideLayout" Target="../slideLayouts/slideLayout108.xml"/><Relationship Id="rId11" Type="http://schemas.openxmlformats.org/officeDocument/2006/relationships/slideLayout" Target="../slideLayouts/slideLayout113.xml"/><Relationship Id="rId5" Type="http://schemas.openxmlformats.org/officeDocument/2006/relationships/slideLayout" Target="../slideLayouts/slideLayout107.xml"/><Relationship Id="rId15" Type="http://schemas.openxmlformats.org/officeDocument/2006/relationships/slideLayout" Target="../slideLayouts/slideLayout117.xml"/><Relationship Id="rId10" Type="http://schemas.openxmlformats.org/officeDocument/2006/relationships/slideLayout" Target="../slideLayouts/slideLayout112.xml"/><Relationship Id="rId4" Type="http://schemas.openxmlformats.org/officeDocument/2006/relationships/slideLayout" Target="../slideLayouts/slideLayout106.xml"/><Relationship Id="rId9" Type="http://schemas.openxmlformats.org/officeDocument/2006/relationships/slideLayout" Target="../slideLayouts/slideLayout111.xml"/><Relationship Id="rId14" Type="http://schemas.openxmlformats.org/officeDocument/2006/relationships/slideLayout" Target="../slideLayouts/slideLayout1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395288" y="333375"/>
            <a:ext cx="835342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395288" y="1196975"/>
            <a:ext cx="835342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619250" y="6381750"/>
            <a:ext cx="865188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9DC3F1-BAD7-4002-BEDC-97CB746B6376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55875" y="6381750"/>
            <a:ext cx="5221288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Внешэкономбанк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956550" y="6381750"/>
            <a:ext cx="792163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C81EF2-F1CA-419E-A121-C4974A217846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34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31" r:id="rId12"/>
    <p:sldLayoutId id="2147483832" r:id="rId13"/>
    <p:sldLayoutId id="2147483833" r:id="rId14"/>
    <p:sldLayoutId id="2147483834" r:id="rId15"/>
    <p:sldLayoutId id="2147483835" r:id="rId16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177800" indent="-1778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/"/>
        <a:defRPr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58775" indent="-1857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/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7550" indent="-1857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/"/>
        <a:defRPr sz="14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395288" y="333375"/>
            <a:ext cx="835342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395288" y="1196975"/>
            <a:ext cx="835342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619250" y="6381750"/>
            <a:ext cx="865188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9DC3F1-BAD7-4002-BEDC-97CB746B6376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55875" y="6381750"/>
            <a:ext cx="5221288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Внешэкономбанк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956550" y="6381750"/>
            <a:ext cx="792163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C81EF2-F1CA-419E-A121-C4974A217846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851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177800" indent="-1778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/"/>
        <a:defRPr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58775" indent="-1857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/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7550" indent="-1857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/"/>
        <a:defRPr sz="14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23900" y="434975"/>
            <a:ext cx="80708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94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0850" y="1722438"/>
            <a:ext cx="8304213" cy="432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946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94629" name="Line 5"/>
          <p:cNvSpPr>
            <a:spLocks noChangeShapeType="1"/>
          </p:cNvSpPr>
          <p:nvPr/>
        </p:nvSpPr>
        <p:spPr bwMode="auto">
          <a:xfrm>
            <a:off x="560388" y="0"/>
            <a:ext cx="0" cy="831850"/>
          </a:xfrm>
          <a:prstGeom prst="line">
            <a:avLst/>
          </a:prstGeom>
          <a:noFill/>
          <a:ln w="9525">
            <a:solidFill>
              <a:srgbClr val="B1B2AE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ru-RU" sz="2400" b="1" smtClean="0">
              <a:solidFill>
                <a:srgbClr val="0181CA"/>
              </a:solidFill>
            </a:endParaRPr>
          </a:p>
        </p:txBody>
      </p:sp>
      <p:sp>
        <p:nvSpPr>
          <p:cNvPr id="794630" name="Rectangle 6"/>
          <p:cNvSpPr>
            <a:spLocks noChangeArrowheads="1"/>
          </p:cNvSpPr>
          <p:nvPr/>
        </p:nvSpPr>
        <p:spPr bwMode="auto">
          <a:xfrm>
            <a:off x="0" y="6261100"/>
            <a:ext cx="584200" cy="292100"/>
          </a:xfrm>
          <a:prstGeom prst="rect">
            <a:avLst/>
          </a:prstGeom>
          <a:solidFill>
            <a:srgbClr val="B1B2A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800" b="1" smtClean="0">
              <a:solidFill>
                <a:srgbClr val="0181CA"/>
              </a:solidFill>
            </a:endParaRPr>
          </a:p>
        </p:txBody>
      </p:sp>
      <p:sp>
        <p:nvSpPr>
          <p:cNvPr id="7946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267450"/>
            <a:ext cx="5270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solidFill>
                  <a:schemeClr val="tx1"/>
                </a:solidFill>
              </a:defRPr>
            </a:lvl1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1F1F4EF1-6019-443E-9162-CEA57E6C7D1C}" type="slidenum">
              <a:rPr lang="en-US" smtClean="0">
                <a:solidFill>
                  <a:srgbClr val="000000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794632" name="Picture 8" descr="logo with web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886"/>
          <a:stretch>
            <a:fillRect/>
          </a:stretch>
        </p:blipFill>
        <p:spPr bwMode="auto">
          <a:xfrm>
            <a:off x="6894513" y="6162675"/>
            <a:ext cx="1914525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5059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800" b="1">
          <a:solidFill>
            <a:srgbClr val="007DBB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rgbClr val="007DBB"/>
          </a:solidFill>
          <a:latin typeface="Arial" pitchFamily="34" charset="0"/>
          <a:cs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rgbClr val="007DBB"/>
          </a:solidFill>
          <a:latin typeface="Arial" pitchFamily="34" charset="0"/>
          <a:cs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rgbClr val="007DBB"/>
          </a:solidFill>
          <a:latin typeface="Arial" pitchFamily="34" charset="0"/>
          <a:cs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rgbClr val="007DBB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7DBB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7DBB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7DBB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7DBB"/>
          </a:solidFill>
          <a:latin typeface="Arial" pitchFamily="34" charset="0"/>
          <a:cs typeface="Arial" pitchFamily="34" charset="0"/>
        </a:defRPr>
      </a:lvl9pPr>
    </p:titleStyle>
    <p:bodyStyle>
      <a:lvl1pPr marL="266700" indent="-266700" algn="l" rtl="0" fontAlgn="base">
        <a:spcBef>
          <a:spcPct val="20000"/>
        </a:spcBef>
        <a:spcAft>
          <a:spcPct val="0"/>
        </a:spcAft>
        <a:buClr>
          <a:srgbClr val="007DBB"/>
        </a:buClr>
        <a:buSzPct val="12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23900" indent="-266700" algn="l" rtl="0" fontAlgn="base">
        <a:spcBef>
          <a:spcPct val="20000"/>
        </a:spcBef>
        <a:spcAft>
          <a:spcPct val="0"/>
        </a:spcAft>
        <a:buClr>
          <a:srgbClr val="007DBB"/>
        </a:buClr>
        <a:buSzPct val="60000"/>
        <a:buFont typeface="Wingdings 3" pitchFamily="18" charset="2"/>
        <a:buChar char=""/>
        <a:defRPr sz="19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B1B2AE"/>
        </a:buClr>
        <a:buSzPct val="120000"/>
        <a:buFont typeface="Arial" pitchFamily="34" charset="0"/>
        <a:buChar char="-"/>
        <a:defRPr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B1B2AE"/>
        </a:buClr>
        <a:buSzPct val="120000"/>
        <a:buFont typeface="Arial" pitchFamily="34" charset="0"/>
        <a:buChar char="-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B1B2AE"/>
        </a:buClr>
        <a:buSzPct val="120000"/>
        <a:buFont typeface="Arial" pitchFamily="34" charset="0"/>
        <a:buChar char="-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B1B2AE"/>
        </a:buClr>
        <a:buSzPct val="120000"/>
        <a:buFont typeface="Arial" pitchFamily="34" charset="0"/>
        <a:buChar char="-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B1B2AE"/>
        </a:buClr>
        <a:buSzPct val="120000"/>
        <a:buFont typeface="Arial" pitchFamily="34" charset="0"/>
        <a:buChar char="-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B1B2AE"/>
        </a:buClr>
        <a:buSzPct val="120000"/>
        <a:buFont typeface="Arial" pitchFamily="34" charset="0"/>
        <a:buChar char="-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B1B2AE"/>
        </a:buClr>
        <a:buSzPct val="120000"/>
        <a:buFont typeface="Arial" pitchFamily="34" charset="0"/>
        <a:buChar char="-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50863" y="1074738"/>
            <a:ext cx="8061325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50863" y="1906588"/>
            <a:ext cx="8059737" cy="434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Образец текста</a:t>
            </a:r>
          </a:p>
          <a:p>
            <a:pPr lvl="1"/>
            <a:r>
              <a:rPr lang="en-GB" smtClean="0"/>
              <a:t>Второй уровень</a:t>
            </a:r>
          </a:p>
          <a:p>
            <a:pPr lvl="2"/>
            <a:r>
              <a:rPr lang="en-GB" smtClean="0"/>
              <a:t>Третий уровень</a:t>
            </a:r>
          </a:p>
          <a:p>
            <a:pPr lvl="3"/>
            <a:r>
              <a:rPr lang="en-GB" smtClean="0"/>
              <a:t>Четвертый уровень</a:t>
            </a:r>
          </a:p>
          <a:p>
            <a:pPr lvl="4"/>
            <a:r>
              <a:rPr lang="en-GB" smtClean="0"/>
              <a:t>Пятый уровень</a:t>
            </a:r>
          </a:p>
        </p:txBody>
      </p:sp>
      <p:sp>
        <p:nvSpPr>
          <p:cNvPr id="22630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2188" y="6550025"/>
            <a:ext cx="350837" cy="17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b="1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278663-2951-4450-A31D-B5C1C4F8B33C}" type="slidenum">
              <a:rPr lang="en-GB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22631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11925" y="6553200"/>
            <a:ext cx="98425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30CA64-8B84-4371-AF78-752EF2183968}" type="datetime1">
              <a:rPr lang="uk-UA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03.06.2015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074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238125" indent="-23812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2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63563" indent="-273050" algn="l" rtl="0" eaLnBrk="0" fontAlgn="base" hangingPunct="0">
        <a:spcBef>
          <a:spcPct val="20000"/>
        </a:spcBef>
        <a:spcAft>
          <a:spcPct val="0"/>
        </a:spcAft>
        <a:buClr>
          <a:srgbClr val="969491"/>
        </a:buClr>
        <a:buChar char="–"/>
        <a:defRPr sz="2800">
          <a:solidFill>
            <a:schemeClr val="tx1"/>
          </a:solidFill>
          <a:latin typeface="+mn-lt"/>
        </a:defRPr>
      </a:lvl2pPr>
      <a:lvl3pPr marL="850900" indent="-276225" algn="l" rtl="0" eaLnBrk="0" fontAlgn="base" hangingPunct="0">
        <a:spcBef>
          <a:spcPct val="20000"/>
        </a:spcBef>
        <a:spcAft>
          <a:spcPct val="0"/>
        </a:spcAft>
        <a:buClr>
          <a:srgbClr val="969491"/>
        </a:buClr>
        <a:buChar char="–"/>
        <a:defRPr sz="2400">
          <a:solidFill>
            <a:schemeClr val="tx1"/>
          </a:solidFill>
          <a:latin typeface="+mn-lt"/>
        </a:defRPr>
      </a:lvl3pPr>
      <a:lvl4pPr marL="1128713" indent="-276225" algn="l" rtl="0" eaLnBrk="0" fontAlgn="base" hangingPunct="0">
        <a:spcBef>
          <a:spcPct val="20000"/>
        </a:spcBef>
        <a:spcAft>
          <a:spcPct val="0"/>
        </a:spcAft>
        <a:buClr>
          <a:srgbClr val="969491"/>
        </a:buClr>
        <a:buChar char="–"/>
        <a:defRPr sz="2000">
          <a:solidFill>
            <a:schemeClr val="tx1"/>
          </a:solidFill>
          <a:latin typeface="+mn-lt"/>
        </a:defRPr>
      </a:lvl4pPr>
      <a:lvl5pPr marL="1416050" indent="-276225" algn="l" rtl="0" eaLnBrk="0" fontAlgn="base" hangingPunct="0">
        <a:spcBef>
          <a:spcPct val="20000"/>
        </a:spcBef>
        <a:spcAft>
          <a:spcPct val="0"/>
        </a:spcAft>
        <a:buClr>
          <a:srgbClr val="969491"/>
        </a:buClr>
        <a:buChar char="–"/>
        <a:defRPr sz="2000">
          <a:solidFill>
            <a:schemeClr val="tx1"/>
          </a:solidFill>
          <a:latin typeface="+mn-lt"/>
        </a:defRPr>
      </a:lvl5pPr>
      <a:lvl6pPr marL="1873250" indent="-276225" algn="l" rtl="0" fontAlgn="base">
        <a:spcBef>
          <a:spcPct val="20000"/>
        </a:spcBef>
        <a:spcAft>
          <a:spcPct val="0"/>
        </a:spcAft>
        <a:buClr>
          <a:srgbClr val="969491"/>
        </a:buClr>
        <a:buChar char="–"/>
        <a:defRPr>
          <a:solidFill>
            <a:schemeClr val="tx1"/>
          </a:solidFill>
          <a:latin typeface="+mn-lt"/>
        </a:defRPr>
      </a:lvl6pPr>
      <a:lvl7pPr marL="2330450" indent="-276225" algn="l" rtl="0" fontAlgn="base">
        <a:spcBef>
          <a:spcPct val="20000"/>
        </a:spcBef>
        <a:spcAft>
          <a:spcPct val="0"/>
        </a:spcAft>
        <a:buClr>
          <a:srgbClr val="969491"/>
        </a:buClr>
        <a:buChar char="–"/>
        <a:defRPr>
          <a:solidFill>
            <a:schemeClr val="tx1"/>
          </a:solidFill>
          <a:latin typeface="+mn-lt"/>
        </a:defRPr>
      </a:lvl7pPr>
      <a:lvl8pPr marL="2787650" indent="-276225" algn="l" rtl="0" fontAlgn="base">
        <a:spcBef>
          <a:spcPct val="20000"/>
        </a:spcBef>
        <a:spcAft>
          <a:spcPct val="0"/>
        </a:spcAft>
        <a:buClr>
          <a:srgbClr val="969491"/>
        </a:buClr>
        <a:buChar char="–"/>
        <a:defRPr>
          <a:solidFill>
            <a:schemeClr val="tx1"/>
          </a:solidFill>
          <a:latin typeface="+mn-lt"/>
        </a:defRPr>
      </a:lvl8pPr>
      <a:lvl9pPr marL="3244850" indent="-276225" algn="l" rtl="0" fontAlgn="base">
        <a:spcBef>
          <a:spcPct val="20000"/>
        </a:spcBef>
        <a:spcAft>
          <a:spcPct val="0"/>
        </a:spcAft>
        <a:buClr>
          <a:srgbClr val="969491"/>
        </a:buClr>
        <a:buChar char="–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853" r:id="rId12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ОАО "Федеральный центр проектного финансирования"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E795C4C-F9F2-4B96-BE1F-9AA3ABB1E1C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178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395288" y="333375"/>
            <a:ext cx="835342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395288" y="1196975"/>
            <a:ext cx="835342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619250" y="6381750"/>
            <a:ext cx="865188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9DC3F1-BAD7-4002-BEDC-97CB746B6376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55875" y="6381750"/>
            <a:ext cx="5221288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Внешэкономбанк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956550" y="6381750"/>
            <a:ext cx="792163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C81EF2-F1CA-419E-A121-C4974A217846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861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177800" indent="-1778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/"/>
        <a:defRPr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58775" indent="-1857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/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7550" indent="-1857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/"/>
        <a:defRPr sz="14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395288" y="333375"/>
            <a:ext cx="835342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395288" y="1196975"/>
            <a:ext cx="835342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619250" y="6381750"/>
            <a:ext cx="865188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9DC3F1-BAD7-4002-BEDC-97CB746B6376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55875" y="6381750"/>
            <a:ext cx="5221288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Внешэкономбанк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956550" y="6381750"/>
            <a:ext cx="792163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C81EF2-F1CA-419E-A121-C4974A217846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106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177800" indent="-1778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/"/>
        <a:defRPr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58775" indent="-1857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/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7550" indent="-1857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/"/>
        <a:defRPr sz="14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395288" y="333375"/>
            <a:ext cx="835342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395288" y="1196975"/>
            <a:ext cx="835342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619250" y="6381750"/>
            <a:ext cx="865188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9DC3F1-BAD7-4002-BEDC-97CB746B6376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55875" y="6381750"/>
            <a:ext cx="5221288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Внешэкономбанк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956550" y="6381750"/>
            <a:ext cx="792163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C81EF2-F1CA-419E-A121-C4974A217846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428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177800" indent="-1778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/"/>
        <a:defRPr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58775" indent="-1857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/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7550" indent="-1857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/"/>
        <a:defRPr sz="14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395288" y="333375"/>
            <a:ext cx="835342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395288" y="1196975"/>
            <a:ext cx="835342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619250" y="6381750"/>
            <a:ext cx="865188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9DC3F1-BAD7-4002-BEDC-97CB746B6376}" type="datetime1">
              <a:rPr lang="ru-RU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55875" y="6381750"/>
            <a:ext cx="5221288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>
                <a:solidFill>
                  <a:srgbClr val="575757"/>
                </a:solidFill>
              </a:rPr>
              <a:t>Основные принципы деятельности Внешэкономбанк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956550" y="6381750"/>
            <a:ext cx="792163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C81EF2-F1CA-419E-A121-C4974A217846}" type="slidenum">
              <a:rPr lang="ru-RU">
                <a:solidFill>
                  <a:srgbClr val="0085CD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85C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735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14" r:id="rId12"/>
    <p:sldLayoutId id="2147483815" r:id="rId13"/>
    <p:sldLayoutId id="2147483816" r:id="rId14"/>
    <p:sldLayoutId id="2147483817" r:id="rId15"/>
    <p:sldLayoutId id="2147483818" r:id="rId16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177800" indent="-1778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/"/>
        <a:defRPr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58775" indent="-1857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/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7550" indent="-1857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/"/>
        <a:defRPr sz="14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226" Type="http://schemas.openxmlformats.org/officeDocument/2006/relationships/tags" Target="../tags/tag226.xml"/><Relationship Id="rId247" Type="http://schemas.openxmlformats.org/officeDocument/2006/relationships/notesSlide" Target="../notesSlides/notesSlide1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81" Type="http://schemas.openxmlformats.org/officeDocument/2006/relationships/tags" Target="../tags/tag181.xml"/><Relationship Id="rId216" Type="http://schemas.openxmlformats.org/officeDocument/2006/relationships/tags" Target="../tags/tag216.xml"/><Relationship Id="rId237" Type="http://schemas.openxmlformats.org/officeDocument/2006/relationships/tags" Target="../tags/tag237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92" Type="http://schemas.openxmlformats.org/officeDocument/2006/relationships/tags" Target="../tags/tag192.xml"/><Relationship Id="rId206" Type="http://schemas.openxmlformats.org/officeDocument/2006/relationships/tags" Target="../tags/tag206.xml"/><Relationship Id="rId227" Type="http://schemas.openxmlformats.org/officeDocument/2006/relationships/tags" Target="../tags/tag22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tags" Target="../tags/tag161.xml"/><Relationship Id="rId166" Type="http://schemas.openxmlformats.org/officeDocument/2006/relationships/tags" Target="../tags/tag166.xml"/><Relationship Id="rId182" Type="http://schemas.openxmlformats.org/officeDocument/2006/relationships/tags" Target="../tags/tag182.xml"/><Relationship Id="rId187" Type="http://schemas.openxmlformats.org/officeDocument/2006/relationships/tags" Target="../tags/tag187.xml"/><Relationship Id="rId217" Type="http://schemas.openxmlformats.org/officeDocument/2006/relationships/tags" Target="../tags/tag217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12" Type="http://schemas.openxmlformats.org/officeDocument/2006/relationships/tags" Target="../tags/tag212.xml"/><Relationship Id="rId233" Type="http://schemas.openxmlformats.org/officeDocument/2006/relationships/tags" Target="../tags/tag233.xml"/><Relationship Id="rId238" Type="http://schemas.openxmlformats.org/officeDocument/2006/relationships/tags" Target="../tags/tag238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202" Type="http://schemas.openxmlformats.org/officeDocument/2006/relationships/tags" Target="../tags/tag202.xml"/><Relationship Id="rId207" Type="http://schemas.openxmlformats.org/officeDocument/2006/relationships/tags" Target="../tags/tag207.xml"/><Relationship Id="rId223" Type="http://schemas.openxmlformats.org/officeDocument/2006/relationships/tags" Target="../tags/tag223.xml"/><Relationship Id="rId228" Type="http://schemas.openxmlformats.org/officeDocument/2006/relationships/tags" Target="../tags/tag228.xml"/><Relationship Id="rId244" Type="http://schemas.openxmlformats.org/officeDocument/2006/relationships/tags" Target="../tags/tag244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13" Type="http://schemas.openxmlformats.org/officeDocument/2006/relationships/tags" Target="../tags/tag213.xml"/><Relationship Id="rId218" Type="http://schemas.openxmlformats.org/officeDocument/2006/relationships/tags" Target="../tags/tag218.xml"/><Relationship Id="rId234" Type="http://schemas.openxmlformats.org/officeDocument/2006/relationships/tags" Target="../tags/tag234.xml"/><Relationship Id="rId239" Type="http://schemas.openxmlformats.org/officeDocument/2006/relationships/tags" Target="../tags/tag239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208" Type="http://schemas.openxmlformats.org/officeDocument/2006/relationships/tags" Target="../tags/tag208.xml"/><Relationship Id="rId229" Type="http://schemas.openxmlformats.org/officeDocument/2006/relationships/tags" Target="../tags/tag229.xml"/><Relationship Id="rId19" Type="http://schemas.openxmlformats.org/officeDocument/2006/relationships/tags" Target="../tags/tag19.xml"/><Relationship Id="rId224" Type="http://schemas.openxmlformats.org/officeDocument/2006/relationships/tags" Target="../tags/tag224.xml"/><Relationship Id="rId240" Type="http://schemas.openxmlformats.org/officeDocument/2006/relationships/tags" Target="../tags/tag240.xml"/><Relationship Id="rId245" Type="http://schemas.openxmlformats.org/officeDocument/2006/relationships/tags" Target="../tags/tag245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189" Type="http://schemas.openxmlformats.org/officeDocument/2006/relationships/tags" Target="../tags/tag189.xml"/><Relationship Id="rId219" Type="http://schemas.openxmlformats.org/officeDocument/2006/relationships/tags" Target="../tags/tag219.xml"/><Relationship Id="rId3" Type="http://schemas.openxmlformats.org/officeDocument/2006/relationships/tags" Target="../tags/tag3.xml"/><Relationship Id="rId214" Type="http://schemas.openxmlformats.org/officeDocument/2006/relationships/tags" Target="../tags/tag214.xml"/><Relationship Id="rId230" Type="http://schemas.openxmlformats.org/officeDocument/2006/relationships/tags" Target="../tags/tag230.xml"/><Relationship Id="rId235" Type="http://schemas.openxmlformats.org/officeDocument/2006/relationships/tags" Target="../tags/tag235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95" Type="http://schemas.openxmlformats.org/officeDocument/2006/relationships/tags" Target="../tags/tag195.xml"/><Relationship Id="rId209" Type="http://schemas.openxmlformats.org/officeDocument/2006/relationships/tags" Target="../tags/tag209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220" Type="http://schemas.openxmlformats.org/officeDocument/2006/relationships/tags" Target="../tags/tag220.xml"/><Relationship Id="rId225" Type="http://schemas.openxmlformats.org/officeDocument/2006/relationships/tags" Target="../tags/tag225.xml"/><Relationship Id="rId241" Type="http://schemas.openxmlformats.org/officeDocument/2006/relationships/tags" Target="../tags/tag241.xml"/><Relationship Id="rId246" Type="http://schemas.openxmlformats.org/officeDocument/2006/relationships/slideLayout" Target="../slideLayouts/slideLayout43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10" Type="http://schemas.openxmlformats.org/officeDocument/2006/relationships/tags" Target="../tags/tag210.xml"/><Relationship Id="rId215" Type="http://schemas.openxmlformats.org/officeDocument/2006/relationships/tags" Target="../tags/tag215.xml"/><Relationship Id="rId236" Type="http://schemas.openxmlformats.org/officeDocument/2006/relationships/tags" Target="../tags/tag236.xml"/><Relationship Id="rId26" Type="http://schemas.openxmlformats.org/officeDocument/2006/relationships/tags" Target="../tags/tag26.xml"/><Relationship Id="rId231" Type="http://schemas.openxmlformats.org/officeDocument/2006/relationships/tags" Target="../tags/tag231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tags" Target="../tags/tag196.xml"/><Relationship Id="rId200" Type="http://schemas.openxmlformats.org/officeDocument/2006/relationships/tags" Target="../tags/tag200.xml"/><Relationship Id="rId16" Type="http://schemas.openxmlformats.org/officeDocument/2006/relationships/tags" Target="../tags/tag16.xml"/><Relationship Id="rId221" Type="http://schemas.openxmlformats.org/officeDocument/2006/relationships/tags" Target="../tags/tag221.xml"/><Relationship Id="rId242" Type="http://schemas.openxmlformats.org/officeDocument/2006/relationships/tags" Target="../tags/tag242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11" Type="http://schemas.openxmlformats.org/officeDocument/2006/relationships/tags" Target="../tags/tag211.xml"/><Relationship Id="rId232" Type="http://schemas.openxmlformats.org/officeDocument/2006/relationships/tags" Target="../tags/tag232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201" Type="http://schemas.openxmlformats.org/officeDocument/2006/relationships/tags" Target="../tags/tag201.xml"/><Relationship Id="rId222" Type="http://schemas.openxmlformats.org/officeDocument/2006/relationships/tags" Target="../tags/tag222.xml"/><Relationship Id="rId243" Type="http://schemas.openxmlformats.org/officeDocument/2006/relationships/tags" Target="../tags/tag24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251520" y="4365104"/>
            <a:ext cx="4464496" cy="360040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>
                <a:latin typeface="+mj-lt"/>
                <a:cs typeface="Arial" charset="0"/>
              </a:rPr>
              <a:t> </a:t>
            </a:r>
            <a:r>
              <a:rPr lang="ru-RU" b="1" dirty="0" err="1" smtClean="0">
                <a:latin typeface="+mj-lt"/>
                <a:cs typeface="Arial" charset="0"/>
              </a:rPr>
              <a:t>Сиваев</a:t>
            </a:r>
            <a:r>
              <a:rPr lang="ru-RU" b="1" dirty="0" smtClean="0">
                <a:latin typeface="+mj-lt"/>
                <a:cs typeface="Arial" charset="0"/>
              </a:rPr>
              <a:t> С. Б., управляющий директор, 	главный экономист</a:t>
            </a:r>
          </a:p>
        </p:txBody>
      </p:sp>
      <p:sp>
        <p:nvSpPr>
          <p:cNvPr id="24579" name="Заголовок 6"/>
          <p:cNvSpPr>
            <a:spLocks noGrp="1"/>
          </p:cNvSpPr>
          <p:nvPr>
            <p:ph type="title"/>
          </p:nvPr>
        </p:nvSpPr>
        <p:spPr>
          <a:xfrm>
            <a:off x="404813" y="1484784"/>
            <a:ext cx="4167187" cy="2376264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Роль концессий в модернизации коммунальной инфраструктуры</a:t>
            </a:r>
            <a:r>
              <a:rPr lang="ru-RU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1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ru-RU" sz="2400" dirty="0" smtClean="0">
              <a:latin typeface="Arial" charset="0"/>
              <a:cs typeface="Arial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DA09815-0D38-45A4-B4B4-1FC516C25F0B}" type="datetime1">
              <a:rPr lang="ru-RU" smtClean="0"/>
              <a:t>03.06.2015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051C65-143C-4592-9A0C-4DD38890B252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60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 чем тарифные риски?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3. </a:t>
            </a:r>
            <a:r>
              <a:rPr lang="ru-RU" dirty="0" smtClean="0">
                <a:solidFill>
                  <a:schemeClr val="accent6">
                    <a:lumMod val="10000"/>
                  </a:schemeClr>
                </a:solidFill>
              </a:rPr>
              <a:t>Минимальная валовая выручка или минимальный тариф? Кто несет риски сбыта?</a:t>
            </a:r>
          </a:p>
          <a:p>
            <a:pPr lvl="2">
              <a:buFont typeface="Wingdings" pitchFamily="2" charset="2"/>
              <a:buChar char="§"/>
            </a:pPr>
            <a:endParaRPr lang="ru-RU" dirty="0" smtClean="0">
              <a:solidFill>
                <a:schemeClr val="accent6">
                  <a:lumMod val="10000"/>
                </a:schemeClr>
              </a:solidFill>
            </a:endParaRPr>
          </a:p>
          <a:p>
            <a:pPr lvl="2">
              <a:buFont typeface="Wingdings" pitchFamily="2" charset="2"/>
              <a:buChar char="§"/>
            </a:pPr>
            <a:endParaRPr lang="ru-RU" dirty="0">
              <a:solidFill>
                <a:schemeClr val="accent6">
                  <a:lumMod val="10000"/>
                </a:schemeClr>
              </a:solidFill>
            </a:endParaRPr>
          </a:p>
          <a:p>
            <a:pPr lvl="2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6">
                    <a:lumMod val="10000"/>
                  </a:schemeClr>
                </a:solidFill>
              </a:rPr>
              <a:t>Критерий минимизации валовой выручки подразумевает, что в случае изменения объема реализации товаров и услуг концессионера для изменения валовой выручки будут изменяться тарифы для потребителей – такая предполагаемая волатильность тарифов несет высокие риски.</a:t>
            </a:r>
          </a:p>
          <a:p>
            <a:pPr marL="531812" lvl="2" indent="0">
              <a:buNone/>
            </a:pPr>
            <a:endParaRPr lang="ru-RU" dirty="0" smtClean="0">
              <a:solidFill>
                <a:schemeClr val="accent6">
                  <a:lumMod val="10000"/>
                </a:schemeClr>
              </a:solidFill>
            </a:endParaRPr>
          </a:p>
          <a:p>
            <a:pPr lvl="2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6">
                    <a:lumMod val="10000"/>
                  </a:schemeClr>
                </a:solidFill>
              </a:rPr>
              <a:t>Риски </a:t>
            </a:r>
            <a:r>
              <a:rPr lang="ru-RU" dirty="0">
                <a:solidFill>
                  <a:schemeClr val="accent6">
                    <a:lumMod val="10000"/>
                  </a:schemeClr>
                </a:solidFill>
              </a:rPr>
              <a:t>востребованности коммунальной инфраструктуры должна принимать на себя публичная сторона соглашения, поскольку именно она является заказчиком развития/ модернизации инфраструктур	</a:t>
            </a:r>
            <a:r>
              <a:rPr lang="ru-RU" dirty="0" smtClean="0">
                <a:solidFill>
                  <a:schemeClr val="accent6">
                    <a:lumMod val="10000"/>
                  </a:schemeClr>
                </a:solidFill>
              </a:rPr>
              <a:t>	</a:t>
            </a:r>
          </a:p>
          <a:p>
            <a:pPr marL="0" indent="0">
              <a:buNone/>
            </a:pPr>
            <a:endParaRPr lang="ru-RU" dirty="0">
              <a:solidFill>
                <a:schemeClr val="accent6">
                  <a:lumMod val="10000"/>
                </a:schemeClr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5472E7B-9E80-444B-B9F9-495F7BFC3FB1}" type="slidenum">
              <a:rPr lang="ru-RU" smtClean="0">
                <a:solidFill>
                  <a:srgbClr val="0085CD"/>
                </a:solidFill>
              </a:rPr>
              <a:pPr>
                <a:defRPr/>
              </a:pPr>
              <a:t>10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srgbClr val="575757"/>
                </a:solidFill>
              </a:rPr>
              <a:t>Тарифные риски  концессионного законодательства в коммунальном </a:t>
            </a:r>
            <a:r>
              <a:rPr lang="ru-RU" dirty="0" smtClean="0">
                <a:solidFill>
                  <a:srgbClr val="575757"/>
                </a:solidFill>
              </a:rPr>
              <a:t>секторе</a:t>
            </a:r>
            <a:endParaRPr lang="ru-RU" sz="1050" dirty="0">
              <a:solidFill>
                <a:srgbClr val="575757"/>
              </a:solidFill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>
              <a:defRPr/>
            </a:pPr>
            <a:fld id="{53251ED4-A801-4BDA-B285-4BC7A576520F}" type="datetime1">
              <a:rPr lang="ru-RU" smtClean="0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92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 чем тарифные риски?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dirty="0" smtClean="0">
                <a:solidFill>
                  <a:schemeClr val="accent6">
                    <a:lumMod val="10000"/>
                  </a:schemeClr>
                </a:solidFill>
              </a:rPr>
              <a:t>.  Методические недостатки метода, искажающие результат:</a:t>
            </a:r>
            <a:r>
              <a:rPr lang="ru-RU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6">
                    <a:lumMod val="10000"/>
                  </a:schemeClr>
                </a:solidFill>
              </a:rPr>
              <a:t>выручка </a:t>
            </a:r>
            <a:r>
              <a:rPr lang="ru-RU" dirty="0">
                <a:solidFill>
                  <a:schemeClr val="accent6">
                    <a:lumMod val="10000"/>
                  </a:schemeClr>
                </a:solidFill>
              </a:rPr>
              <a:t>приравнивается к инвестициям</a:t>
            </a:r>
            <a:endParaRPr lang="ru-RU" dirty="0" smtClean="0">
              <a:solidFill>
                <a:schemeClr val="accent6">
                  <a:lumMod val="10000"/>
                </a:schemeClr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chemeClr val="accent6">
                  <a:lumMod val="10000"/>
                </a:schemeClr>
              </a:solidFill>
            </a:endParaRPr>
          </a:p>
          <a:p>
            <a:pPr lvl="2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6">
                    <a:lumMod val="10000"/>
                  </a:schemeClr>
                </a:solidFill>
              </a:rPr>
              <a:t>В </a:t>
            </a:r>
            <a:r>
              <a:rPr lang="ru-RU" dirty="0">
                <a:solidFill>
                  <a:schemeClr val="accent6">
                    <a:lumMod val="10000"/>
                  </a:schemeClr>
                </a:solidFill>
              </a:rPr>
              <a:t>общем случае ставка дисконтирования всегда будет выше, чем инфляционные индексы, поскольку она включает кроме инфляционных факторов еще и стоимость денег. </a:t>
            </a:r>
            <a:endParaRPr lang="ru-RU" dirty="0" smtClean="0">
              <a:solidFill>
                <a:schemeClr val="accent6">
                  <a:lumMod val="10000"/>
                </a:schemeClr>
              </a:solidFill>
            </a:endParaRPr>
          </a:p>
          <a:p>
            <a:pPr lvl="2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6">
                    <a:lumMod val="10000"/>
                  </a:schemeClr>
                </a:solidFill>
              </a:rPr>
              <a:t>Использование </a:t>
            </a:r>
            <a:r>
              <a:rPr lang="ru-RU" dirty="0">
                <a:solidFill>
                  <a:schemeClr val="accent6">
                    <a:lumMod val="10000"/>
                  </a:schemeClr>
                </a:solidFill>
              </a:rPr>
              <a:t>ставки дисконтирования  необходимо, когда речь идет о возврате инвестиций, но совершенно неверно, когда речь идет о сопоставлении выручки разных временных периодов. </a:t>
            </a:r>
            <a:endParaRPr lang="ru-RU" dirty="0" smtClean="0">
              <a:solidFill>
                <a:schemeClr val="accent6">
                  <a:lumMod val="10000"/>
                </a:schemeClr>
              </a:solidFill>
            </a:endParaRPr>
          </a:p>
          <a:p>
            <a:pPr lvl="2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6">
                    <a:lumMod val="10000"/>
                  </a:schemeClr>
                </a:solidFill>
              </a:rPr>
              <a:t>Использование </a:t>
            </a:r>
            <a:r>
              <a:rPr lang="ru-RU" dirty="0">
                <a:solidFill>
                  <a:schemeClr val="accent6">
                    <a:lumMod val="10000"/>
                  </a:schemeClr>
                </a:solidFill>
              </a:rPr>
              <a:t>такого подхода приводит к тому, что завуалировано выручка начальных годов реализации концессионного соглашения будет играть более значимую роль в принятии решений о победителе, чем выручка последних годов. 	</a:t>
            </a:r>
            <a:r>
              <a:rPr lang="ru-RU" dirty="0" smtClean="0"/>
              <a:t>			</a:t>
            </a:r>
            <a:r>
              <a:rPr lang="ru-RU" dirty="0"/>
              <a:t>	</a:t>
            </a:r>
            <a:r>
              <a:rPr lang="ru-RU" dirty="0" smtClean="0"/>
              <a:t>		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5472E7B-9E80-444B-B9F9-495F7BFC3FB1}" type="slidenum">
              <a:rPr lang="ru-RU" smtClean="0">
                <a:solidFill>
                  <a:srgbClr val="0085CD"/>
                </a:solidFill>
              </a:rPr>
              <a:pPr>
                <a:defRPr/>
              </a:pPr>
              <a:t>11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srgbClr val="575757"/>
                </a:solidFill>
              </a:rPr>
              <a:t>Тарифные риски  концессионного законодательства в коммунальном </a:t>
            </a:r>
            <a:r>
              <a:rPr lang="ru-RU" dirty="0" smtClean="0">
                <a:solidFill>
                  <a:srgbClr val="575757"/>
                </a:solidFill>
              </a:rPr>
              <a:t>секторе</a:t>
            </a:r>
            <a:endParaRPr lang="ru-RU" sz="1050" dirty="0">
              <a:solidFill>
                <a:srgbClr val="575757"/>
              </a:solidFill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>
              <a:defRPr/>
            </a:pPr>
            <a:fld id="{53251ED4-A801-4BDA-B285-4BC7A576520F}" type="datetime1">
              <a:rPr lang="ru-RU" smtClean="0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48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 чем тарифные риски?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5. </a:t>
            </a:r>
            <a:r>
              <a:rPr lang="ru-RU" dirty="0" smtClean="0">
                <a:solidFill>
                  <a:schemeClr val="accent6">
                    <a:lumMod val="10000"/>
                  </a:schemeClr>
                </a:solidFill>
              </a:rPr>
              <a:t>Практически не работают технические критерии</a:t>
            </a:r>
          </a:p>
          <a:p>
            <a:pPr marL="0" indent="0">
              <a:buNone/>
            </a:pPr>
            <a:endParaRPr lang="ru-RU" dirty="0" smtClean="0">
              <a:solidFill>
                <a:schemeClr val="accent6">
                  <a:lumMod val="10000"/>
                </a:schemeClr>
              </a:solidFill>
            </a:endParaRPr>
          </a:p>
          <a:p>
            <a:pPr lvl="2">
              <a:buFont typeface="Wingdings" pitchFamily="2" charset="2"/>
              <a:buChar char="§"/>
            </a:pPr>
            <a:r>
              <a:rPr lang="ru-RU" dirty="0">
                <a:solidFill>
                  <a:schemeClr val="accent6">
                    <a:lumMod val="10000"/>
                  </a:schemeClr>
                </a:solidFill>
              </a:rPr>
              <a:t>Технические показатели принимаются во внимание только в случае, если минимальный показатель приведенной необходимой валовой выручки будет отличаться от второго значения этого показателя меньше, чем на два процента. </a:t>
            </a:r>
            <a:endParaRPr lang="ru-RU" dirty="0" smtClean="0">
              <a:solidFill>
                <a:schemeClr val="accent6">
                  <a:lumMod val="10000"/>
                </a:schemeClr>
              </a:solidFill>
            </a:endParaRPr>
          </a:p>
          <a:p>
            <a:pPr marL="531812" lvl="2" indent="0">
              <a:buNone/>
            </a:pPr>
            <a:endParaRPr lang="ru-RU" dirty="0" smtClean="0">
              <a:solidFill>
                <a:schemeClr val="accent6">
                  <a:lumMod val="10000"/>
                </a:schemeClr>
              </a:solidFill>
            </a:endParaRPr>
          </a:p>
          <a:p>
            <a:pPr lvl="2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6">
                    <a:lumMod val="10000"/>
                  </a:schemeClr>
                </a:solidFill>
              </a:rPr>
              <a:t>Законодатель </a:t>
            </a:r>
            <a:r>
              <a:rPr lang="ru-RU" dirty="0">
                <a:solidFill>
                  <a:schemeClr val="accent6">
                    <a:lumMod val="10000"/>
                  </a:schemeClr>
                </a:solidFill>
              </a:rPr>
              <a:t>исходит из того, что публичный заказчик концессии владеет высокой квалификацией для определения, по существу, оптимальных технических решений, которые улучшать частному бизнесу уже  практически не требуется. </a:t>
            </a:r>
            <a:endParaRPr lang="ru-RU" dirty="0" smtClean="0">
              <a:solidFill>
                <a:schemeClr val="accent6">
                  <a:lumMod val="10000"/>
                </a:schemeClr>
              </a:solidFill>
            </a:endParaRPr>
          </a:p>
          <a:p>
            <a:pPr marL="531812" lvl="2" indent="0">
              <a:buNone/>
            </a:pPr>
            <a:endParaRPr lang="ru-RU" dirty="0" smtClean="0">
              <a:solidFill>
                <a:schemeClr val="accent6">
                  <a:lumMod val="10000"/>
                </a:schemeClr>
              </a:solidFill>
            </a:endParaRPr>
          </a:p>
          <a:p>
            <a:pPr lvl="2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6">
                    <a:lumMod val="10000"/>
                  </a:schemeClr>
                </a:solidFill>
              </a:rPr>
              <a:t>Следует </a:t>
            </a:r>
            <a:r>
              <a:rPr lang="ru-RU" dirty="0">
                <a:solidFill>
                  <a:schemeClr val="accent6">
                    <a:lumMod val="10000"/>
                  </a:schemeClr>
                </a:solidFill>
              </a:rPr>
              <a:t>исходить из того, что именно частный бизнес владеет техническими компетенциями и может на конкурентной основе предложить наилучшее техническое решение. </a:t>
            </a:r>
            <a:endParaRPr lang="ru-RU" dirty="0" smtClean="0">
              <a:solidFill>
                <a:schemeClr val="accent6">
                  <a:lumMod val="10000"/>
                </a:schemeClr>
              </a:solidFill>
            </a:endParaRPr>
          </a:p>
          <a:p>
            <a:pPr marL="531812" lvl="2" indent="0">
              <a:buNone/>
            </a:pPr>
            <a:endParaRPr lang="ru-RU" dirty="0" smtClean="0">
              <a:solidFill>
                <a:schemeClr val="accent6">
                  <a:lumMod val="10000"/>
                </a:schemeClr>
              </a:solidFill>
            </a:endParaRPr>
          </a:p>
          <a:p>
            <a:pPr lvl="2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6">
                    <a:lumMod val="10000"/>
                  </a:schemeClr>
                </a:solidFill>
              </a:rPr>
              <a:t>Использование </a:t>
            </a:r>
            <a:r>
              <a:rPr lang="ru-RU" dirty="0">
                <a:solidFill>
                  <a:schemeClr val="accent6">
                    <a:lumMod val="10000"/>
                  </a:schemeClr>
                </a:solidFill>
              </a:rPr>
              <a:t>технических критериев наряду с финансовыми должно обеспечить оптимальное решение задач, поставленных публичной стороной</a:t>
            </a:r>
            <a:r>
              <a:rPr lang="ru-RU" dirty="0"/>
              <a:t>. </a:t>
            </a:r>
            <a:endParaRPr lang="ru-RU" dirty="0" smtClean="0"/>
          </a:p>
          <a:p>
            <a:pPr lvl="3">
              <a:buFont typeface="Wingdings" pitchFamily="2" charset="2"/>
              <a:buChar char="§"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5472E7B-9E80-444B-B9F9-495F7BFC3FB1}" type="slidenum">
              <a:rPr lang="ru-RU" smtClean="0">
                <a:solidFill>
                  <a:srgbClr val="0085CD"/>
                </a:solidFill>
              </a:rPr>
              <a:pPr>
                <a:defRPr/>
              </a:pPr>
              <a:t>12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srgbClr val="575757"/>
                </a:solidFill>
              </a:rPr>
              <a:t>Тарифные риски  концессионного законодательства в коммунальном секторе </a:t>
            </a:r>
            <a:endParaRPr lang="ru-RU" sz="1050" dirty="0">
              <a:solidFill>
                <a:srgbClr val="575757"/>
              </a:solidFill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>
              <a:defRPr/>
            </a:pPr>
            <a:fld id="{53251ED4-A801-4BDA-B285-4BC7A576520F}" type="datetime1">
              <a:rPr lang="ru-RU" smtClean="0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45232" y="116632"/>
            <a:ext cx="8229600" cy="95212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chemeClr val="tx2"/>
                </a:solidFill>
              </a:rPr>
              <a:t>Создание </a:t>
            </a:r>
            <a:r>
              <a:rPr lang="ru-RU" sz="2800" dirty="0">
                <a:solidFill>
                  <a:schemeClr val="tx2"/>
                </a:solidFill>
              </a:rPr>
              <a:t>специальной проектной </a:t>
            </a:r>
            <a:r>
              <a:rPr lang="ru-RU" sz="2800" dirty="0" smtClean="0">
                <a:solidFill>
                  <a:schemeClr val="tx2"/>
                </a:solidFill>
              </a:rPr>
              <a:t>компании; заключение концессионного соглашения </a:t>
            </a:r>
            <a:endParaRPr lang="ru-RU" sz="2800" dirty="0">
              <a:solidFill>
                <a:schemeClr val="tx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42572" y="2816932"/>
            <a:ext cx="1512167" cy="10260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100" dirty="0" smtClean="0">
                <a:solidFill>
                  <a:prstClr val="white"/>
                </a:solidFill>
              </a:rPr>
              <a:t>Специальная проектная компания</a:t>
            </a:r>
            <a:endParaRPr lang="ru-RU" sz="1100" dirty="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24128" y="3068960"/>
            <a:ext cx="144016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100" dirty="0">
                <a:solidFill>
                  <a:prstClr val="white"/>
                </a:solidFill>
              </a:rPr>
              <a:t>ОМС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503047" y="1412776"/>
            <a:ext cx="136815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100" dirty="0">
                <a:solidFill>
                  <a:prstClr val="white"/>
                </a:solidFill>
              </a:rPr>
              <a:t>Администрация </a:t>
            </a:r>
            <a:r>
              <a:rPr lang="ru-RU" sz="1100" dirty="0" smtClean="0">
                <a:solidFill>
                  <a:prstClr val="white"/>
                </a:solidFill>
              </a:rPr>
              <a:t> </a:t>
            </a:r>
            <a:r>
              <a:rPr lang="ru-RU" sz="1100" dirty="0">
                <a:solidFill>
                  <a:prstClr val="white"/>
                </a:solidFill>
              </a:rPr>
              <a:t>области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165207" y="5083480"/>
            <a:ext cx="1277365" cy="856668"/>
          </a:xfrm>
          <a:prstGeom prst="rect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100" dirty="0" smtClean="0">
                <a:solidFill>
                  <a:prstClr val="white"/>
                </a:solidFill>
              </a:rPr>
              <a:t>ФЦПФ</a:t>
            </a:r>
            <a:endParaRPr lang="ru-RU" sz="1100" dirty="0">
              <a:solidFill>
                <a:prstClr val="white"/>
              </a:solidFill>
            </a:endParaRPr>
          </a:p>
        </p:txBody>
      </p:sp>
      <p:cxnSp>
        <p:nvCxnSpPr>
          <p:cNvPr id="15" name="Прямая со стрелкой 14"/>
          <p:cNvCxnSpPr>
            <a:stCxn id="7" idx="3"/>
          </p:cNvCxnSpPr>
          <p:nvPr/>
        </p:nvCxnSpPr>
        <p:spPr>
          <a:xfrm>
            <a:off x="4954739" y="3329971"/>
            <a:ext cx="769389" cy="18002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5142874" y="1899386"/>
            <a:ext cx="1152128" cy="99862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900" dirty="0" smtClean="0">
                <a:solidFill>
                  <a:prstClr val="black"/>
                </a:solidFill>
              </a:rPr>
              <a:t>Концессионное соглашение на основе конкурса</a:t>
            </a:r>
            <a:endParaRPr lang="ru-RU" sz="1100" dirty="0">
              <a:solidFill>
                <a:prstClr val="black"/>
              </a:solidFill>
            </a:endParaRPr>
          </a:p>
        </p:txBody>
      </p:sp>
      <p:cxnSp>
        <p:nvCxnSpPr>
          <p:cNvPr id="37" name="Прямая со стрелкой 36"/>
          <p:cNvCxnSpPr/>
          <p:nvPr/>
        </p:nvCxnSpPr>
        <p:spPr>
          <a:xfrm flipH="1">
            <a:off x="3123231" y="3843010"/>
            <a:ext cx="1075425" cy="124047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5339433" y="2898014"/>
            <a:ext cx="1" cy="4499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Скругленный прямоугольник 59"/>
          <p:cNvSpPr/>
          <p:nvPr/>
        </p:nvSpPr>
        <p:spPr>
          <a:xfrm>
            <a:off x="3803763" y="4495274"/>
            <a:ext cx="1368152" cy="648072"/>
          </a:xfrm>
          <a:prstGeom prst="roundRect">
            <a:avLst>
              <a:gd name="adj" fmla="val 31191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900" dirty="0" smtClean="0">
                <a:solidFill>
                  <a:prstClr val="black"/>
                </a:solidFill>
              </a:rPr>
              <a:t>Договор инвестиционного консультирования </a:t>
            </a:r>
            <a:endParaRPr lang="ru-RU" sz="900" dirty="0">
              <a:solidFill>
                <a:prstClr val="black"/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2392083" y="5003537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1907704" y="1412776"/>
            <a:ext cx="1296144" cy="7836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900" dirty="0" smtClean="0">
                <a:solidFill>
                  <a:prstClr val="white"/>
                </a:solidFill>
              </a:rPr>
              <a:t>Партнер-инициатор проекта</a:t>
            </a:r>
            <a:endParaRPr lang="ru-RU" sz="900" dirty="0">
              <a:solidFill>
                <a:prstClr val="white"/>
              </a:solidFill>
            </a:endParaRPr>
          </a:p>
        </p:txBody>
      </p:sp>
      <p:cxnSp>
        <p:nvCxnSpPr>
          <p:cNvPr id="38" name="Соединительная линия уступом 37"/>
          <p:cNvCxnSpPr>
            <a:stCxn id="20" idx="1"/>
          </p:cNvCxnSpPr>
          <p:nvPr/>
        </p:nvCxnSpPr>
        <p:spPr>
          <a:xfrm rot="10800000" flipH="1" flipV="1">
            <a:off x="1907704" y="1804598"/>
            <a:ext cx="212674" cy="3784642"/>
          </a:xfrm>
          <a:prstGeom prst="bentConnector4">
            <a:avLst>
              <a:gd name="adj1" fmla="val -545478"/>
              <a:gd name="adj2" fmla="val 100111"/>
            </a:avLst>
          </a:prstGeom>
          <a:ln w="190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Скругленный прямоугольник 33"/>
          <p:cNvSpPr/>
          <p:nvPr/>
        </p:nvSpPr>
        <p:spPr>
          <a:xfrm>
            <a:off x="899592" y="2645986"/>
            <a:ext cx="1374804" cy="5040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900" dirty="0" smtClean="0">
                <a:solidFill>
                  <a:prstClr val="black"/>
                </a:solidFill>
              </a:rPr>
              <a:t>Учреждение СПК</a:t>
            </a:r>
            <a:endParaRPr lang="ru-RU" sz="900" dirty="0">
              <a:solidFill>
                <a:prstClr val="black"/>
              </a:solidFill>
            </a:endParaRPr>
          </a:p>
        </p:txBody>
      </p:sp>
      <p:cxnSp>
        <p:nvCxnSpPr>
          <p:cNvPr id="19" name="Прямая со стрелкой 18"/>
          <p:cNvCxnSpPr>
            <a:stCxn id="34" idx="3"/>
          </p:cNvCxnSpPr>
          <p:nvPr/>
        </p:nvCxnSpPr>
        <p:spPr>
          <a:xfrm>
            <a:off x="2274396" y="2898014"/>
            <a:ext cx="57488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Скругленный прямоугольник 21"/>
          <p:cNvSpPr/>
          <p:nvPr/>
        </p:nvSpPr>
        <p:spPr>
          <a:xfrm>
            <a:off x="1043608" y="3392997"/>
            <a:ext cx="914400" cy="2067740"/>
          </a:xfrm>
          <a:prstGeom prst="roundRect">
            <a:avLst>
              <a:gd name="adj" fmla="val 24020"/>
            </a:avLst>
          </a:prstGeom>
          <a:solidFill>
            <a:schemeClr val="tx2">
              <a:lumMod val="20000"/>
              <a:lumOff val="8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900" dirty="0" err="1" smtClean="0">
                <a:solidFill>
                  <a:prstClr val="black"/>
                </a:solidFill>
              </a:rPr>
              <a:t>Отлагаетельные</a:t>
            </a:r>
            <a:r>
              <a:rPr lang="ru-RU" sz="900" dirty="0" smtClean="0">
                <a:solidFill>
                  <a:prstClr val="black"/>
                </a:solidFill>
              </a:rPr>
              <a:t> обязательства МРСК  о выкупе доли ФЦПФ в СПК при финансовом закрытии инвестиционного проекта </a:t>
            </a:r>
            <a:endParaRPr lang="ru-RU" sz="900" dirty="0">
              <a:solidFill>
                <a:prstClr val="black"/>
              </a:solidFill>
            </a:endParaRPr>
          </a:p>
        </p:txBody>
      </p:sp>
      <p:cxnSp>
        <p:nvCxnSpPr>
          <p:cNvPr id="25" name="Прямая со стрелкой 24"/>
          <p:cNvCxnSpPr>
            <a:stCxn id="22" idx="1"/>
          </p:cNvCxnSpPr>
          <p:nvPr/>
        </p:nvCxnSpPr>
        <p:spPr>
          <a:xfrm flipH="1" flipV="1">
            <a:off x="755576" y="4423273"/>
            <a:ext cx="288032" cy="35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Соединительная линия уступом 43"/>
          <p:cNvCxnSpPr>
            <a:stCxn id="11" idx="0"/>
            <a:endCxn id="7" idx="1"/>
          </p:cNvCxnSpPr>
          <p:nvPr/>
        </p:nvCxnSpPr>
        <p:spPr>
          <a:xfrm rot="5400000" flipH="1" flipV="1">
            <a:off x="2246477" y="3887385"/>
            <a:ext cx="1753509" cy="638682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804454" y="2196419"/>
            <a:ext cx="0" cy="119657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ямоугольник 51"/>
          <p:cNvSpPr/>
          <p:nvPr/>
        </p:nvSpPr>
        <p:spPr>
          <a:xfrm>
            <a:off x="6156176" y="5003537"/>
            <a:ext cx="171502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100" dirty="0" smtClean="0">
                <a:solidFill>
                  <a:prstClr val="white"/>
                </a:solidFill>
              </a:rPr>
              <a:t>Кредитор</a:t>
            </a:r>
            <a:endParaRPr lang="ru-RU" sz="1100" dirty="0">
              <a:solidFill>
                <a:prstClr val="white"/>
              </a:solidFill>
            </a:endParaRPr>
          </a:p>
        </p:txBody>
      </p:sp>
      <p:cxnSp>
        <p:nvCxnSpPr>
          <p:cNvPr id="54" name="Прямая со стрелкой 53"/>
          <p:cNvCxnSpPr>
            <a:stCxn id="52" idx="0"/>
          </p:cNvCxnSpPr>
          <p:nvPr/>
        </p:nvCxnSpPr>
        <p:spPr>
          <a:xfrm flipH="1" flipV="1">
            <a:off x="4954739" y="3696919"/>
            <a:ext cx="2058949" cy="130661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Скругленный прямоугольник 54"/>
          <p:cNvSpPr/>
          <p:nvPr/>
        </p:nvSpPr>
        <p:spPr>
          <a:xfrm>
            <a:off x="7164288" y="4189576"/>
            <a:ext cx="1368152" cy="62973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100" dirty="0" smtClean="0">
                <a:solidFill>
                  <a:prstClr val="black"/>
                </a:solidFill>
              </a:rPr>
              <a:t>Кредитное соглашение</a:t>
            </a:r>
            <a:endParaRPr lang="ru-RU" sz="1100" dirty="0">
              <a:solidFill>
                <a:prstClr val="black"/>
              </a:solidFill>
            </a:endParaRPr>
          </a:p>
        </p:txBody>
      </p:sp>
      <p:cxnSp>
        <p:nvCxnSpPr>
          <p:cNvPr id="63" name="Прямая со стрелкой 62"/>
          <p:cNvCxnSpPr/>
          <p:nvPr/>
        </p:nvCxnSpPr>
        <p:spPr>
          <a:xfrm>
            <a:off x="3442572" y="5589240"/>
            <a:ext cx="2713604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Соединительная линия уступом 68"/>
          <p:cNvCxnSpPr/>
          <p:nvPr/>
        </p:nvCxnSpPr>
        <p:spPr>
          <a:xfrm rot="16200000" flipH="1">
            <a:off x="4154610" y="4404416"/>
            <a:ext cx="1746230" cy="623418"/>
          </a:xfrm>
          <a:prstGeom prst="bentConnector3">
            <a:avLst>
              <a:gd name="adj1" fmla="val 24588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Скругленный прямоугольник 70"/>
          <p:cNvSpPr/>
          <p:nvPr/>
        </p:nvSpPr>
        <p:spPr>
          <a:xfrm>
            <a:off x="3803763" y="5917937"/>
            <a:ext cx="2064381" cy="67941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100" dirty="0">
                <a:solidFill>
                  <a:prstClr val="black"/>
                </a:solidFill>
              </a:rPr>
              <a:t>Участие в финансовом закрытии в рамках исполнения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100" dirty="0">
                <a:solidFill>
                  <a:prstClr val="black"/>
                </a:solidFill>
              </a:rPr>
              <a:t>Договора ИК</a:t>
            </a:r>
          </a:p>
        </p:txBody>
      </p:sp>
      <p:cxnSp>
        <p:nvCxnSpPr>
          <p:cNvPr id="74" name="Прямая со стрелкой 73"/>
          <p:cNvCxnSpPr>
            <a:stCxn id="71" idx="0"/>
          </p:cNvCxnSpPr>
          <p:nvPr/>
        </p:nvCxnSpPr>
        <p:spPr>
          <a:xfrm flipH="1" flipV="1">
            <a:off x="4835953" y="5589240"/>
            <a:ext cx="1" cy="3286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/>
          <p:nvPr/>
        </p:nvCxnSpPr>
        <p:spPr>
          <a:xfrm flipH="1" flipV="1">
            <a:off x="3923928" y="4189576"/>
            <a:ext cx="274727" cy="3056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>
            <a:stCxn id="55" idx="1"/>
          </p:cNvCxnSpPr>
          <p:nvPr/>
        </p:nvCxnSpPr>
        <p:spPr>
          <a:xfrm flipH="1">
            <a:off x="6295002" y="4504443"/>
            <a:ext cx="86928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4690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Приложения к концессионному соглашению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Приложение № 1 Сведения о составе и описании объектов имущества в составе объекта соглашения, в том числе технико-экономических показателях</a:t>
            </a:r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r>
              <a:rPr lang="ru-RU" dirty="0" smtClean="0"/>
              <a:t>Приложение № 2 Перечень и копии документов, подтверждающих право собственности </a:t>
            </a:r>
            <a:r>
              <a:rPr lang="ru-RU" dirty="0" err="1" smtClean="0"/>
              <a:t>концедента</a:t>
            </a:r>
            <a:r>
              <a:rPr lang="ru-RU" dirty="0" smtClean="0"/>
              <a:t> и право хозяйственного ведения предприятия на объекты имущества в составе объекта соглашения</a:t>
            </a:r>
          </a:p>
          <a:p>
            <a:endParaRPr lang="ru-RU" dirty="0" smtClean="0"/>
          </a:p>
          <a:p>
            <a:r>
              <a:rPr lang="ru-RU" dirty="0" smtClean="0"/>
              <a:t>Приложение № 3 Задание и основные мероприятия</a:t>
            </a:r>
          </a:p>
          <a:p>
            <a:endParaRPr lang="ru-RU" dirty="0" smtClean="0"/>
          </a:p>
          <a:p>
            <a:r>
              <a:rPr lang="ru-RU" dirty="0"/>
              <a:t>П</a:t>
            </a:r>
            <a:r>
              <a:rPr lang="ru-RU" dirty="0" smtClean="0"/>
              <a:t>риложение № 4 Объем инвестиций в создание и реконструкцию объектов имущества в составе объекта соглашения</a:t>
            </a:r>
          </a:p>
          <a:p>
            <a:endParaRPr lang="ru-RU" dirty="0" smtClean="0"/>
          </a:p>
          <a:p>
            <a:r>
              <a:rPr lang="ru-RU" dirty="0" smtClean="0"/>
              <a:t>Приложение №5 Описание земельных участков</a:t>
            </a:r>
          </a:p>
          <a:p>
            <a:endParaRPr lang="ru-RU" dirty="0" smtClean="0"/>
          </a:p>
          <a:p>
            <a:r>
              <a:rPr lang="ru-RU" dirty="0" smtClean="0"/>
              <a:t>Приложение № 6 Перечень и копии документов, удостоверяющих право собственности </a:t>
            </a:r>
            <a:r>
              <a:rPr lang="ru-RU" dirty="0" err="1" smtClean="0"/>
              <a:t>концедента</a:t>
            </a:r>
            <a:r>
              <a:rPr lang="ru-RU" dirty="0" smtClean="0"/>
              <a:t> в отношении земельных участков, предоставляемых концессионеру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319326794"/>
      </p:ext>
    </p:extLst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Приложения к концессионному </a:t>
            </a:r>
            <a:r>
              <a:rPr lang="ru-RU" dirty="0" smtClean="0"/>
              <a:t>соглашению (продолжение)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Приложение № 7 </a:t>
            </a:r>
            <a:r>
              <a:rPr lang="ru-RU" dirty="0" smtClean="0"/>
              <a:t>Значения </a:t>
            </a:r>
            <a:r>
              <a:rPr lang="ru-RU" dirty="0"/>
              <a:t>долгосрочных параметров регулирования деятельности </a:t>
            </a:r>
            <a:r>
              <a:rPr lang="ru-RU" dirty="0" smtClean="0"/>
              <a:t>концессионера</a:t>
            </a:r>
          </a:p>
          <a:p>
            <a:endParaRPr lang="ru-RU" dirty="0"/>
          </a:p>
          <a:p>
            <a:r>
              <a:rPr lang="ru-RU" dirty="0"/>
              <a:t>Приложение № 8  </a:t>
            </a:r>
            <a:r>
              <a:rPr lang="ru-RU" dirty="0" smtClean="0"/>
              <a:t>Плановые </a:t>
            </a:r>
            <a:r>
              <a:rPr lang="ru-RU" dirty="0"/>
              <a:t>значения показателей деятельности </a:t>
            </a:r>
            <a:r>
              <a:rPr lang="ru-RU" dirty="0" smtClean="0"/>
              <a:t>концессионера</a:t>
            </a:r>
          </a:p>
          <a:p>
            <a:endParaRPr lang="ru-RU" dirty="0"/>
          </a:p>
          <a:p>
            <a:r>
              <a:rPr lang="ru-RU" dirty="0"/>
              <a:t>Приложение № 9 </a:t>
            </a:r>
            <a:r>
              <a:rPr lang="ru-RU" dirty="0" smtClean="0"/>
              <a:t>Объем </a:t>
            </a:r>
            <a:r>
              <a:rPr lang="ru-RU" dirty="0"/>
              <a:t>необходимой валовой выручки</a:t>
            </a:r>
          </a:p>
          <a:p>
            <a:r>
              <a:rPr lang="ru-RU" dirty="0"/>
              <a:t>Приложение № 10 </a:t>
            </a:r>
            <a:r>
              <a:rPr lang="ru-RU" dirty="0" smtClean="0"/>
              <a:t>Порядок </a:t>
            </a:r>
            <a:r>
              <a:rPr lang="ru-RU" dirty="0"/>
              <a:t>возмещения расходов </a:t>
            </a:r>
            <a:r>
              <a:rPr lang="ru-RU" dirty="0" smtClean="0"/>
              <a:t>концессионера </a:t>
            </a:r>
            <a:r>
              <a:rPr lang="ru-RU" dirty="0"/>
              <a:t>при досрочном расторжении </a:t>
            </a:r>
            <a:r>
              <a:rPr lang="ru-RU" dirty="0" smtClean="0"/>
              <a:t>соглашения</a:t>
            </a:r>
          </a:p>
          <a:p>
            <a:endParaRPr lang="ru-RU" dirty="0"/>
          </a:p>
          <a:p>
            <a:r>
              <a:rPr lang="ru-RU" dirty="0"/>
              <a:t>Приложение 11 </a:t>
            </a:r>
            <a:r>
              <a:rPr lang="ru-RU" dirty="0" smtClean="0"/>
              <a:t>Размер </a:t>
            </a:r>
            <a:r>
              <a:rPr lang="ru-RU" dirty="0"/>
              <a:t>штрафов за неисполнение или ненадлежащее исполнение обязательств </a:t>
            </a:r>
            <a:r>
              <a:rPr lang="ru-RU" dirty="0" smtClean="0"/>
              <a:t>концессионером</a:t>
            </a:r>
          </a:p>
          <a:p>
            <a:endParaRPr lang="ru-RU" dirty="0"/>
          </a:p>
          <a:p>
            <a:r>
              <a:rPr lang="ru-RU" dirty="0"/>
              <a:t>Приложение № 12 </a:t>
            </a:r>
            <a:r>
              <a:rPr lang="ru-RU" dirty="0" smtClean="0"/>
              <a:t>Размер </a:t>
            </a:r>
            <a:r>
              <a:rPr lang="ru-RU" dirty="0"/>
              <a:t>штрафов за неисполнение или ненадлежащее исполнение обязательств </a:t>
            </a:r>
            <a:r>
              <a:rPr lang="ru-RU" dirty="0" err="1"/>
              <a:t>концедентом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4332273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Экономическая природа государственно-частного партнерства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 smtClean="0"/>
          </a:p>
          <a:p>
            <a:endParaRPr lang="ru-RU" b="1" dirty="0"/>
          </a:p>
          <a:p>
            <a:r>
              <a:rPr lang="ru-RU" b="1" dirty="0" smtClean="0"/>
              <a:t>основы </a:t>
            </a:r>
            <a:r>
              <a:rPr lang="ru-RU" b="1" dirty="0"/>
              <a:t>теории конкуренции за </a:t>
            </a:r>
            <a:r>
              <a:rPr lang="ru-RU" b="1" dirty="0" smtClean="0"/>
              <a:t>рынок: </a:t>
            </a:r>
            <a:r>
              <a:rPr lang="ru-RU" i="1" u="sng" dirty="0" smtClean="0"/>
              <a:t>вместо административного контроля монополий - делегирования </a:t>
            </a:r>
            <a:r>
              <a:rPr lang="ru-RU" i="1" u="sng" dirty="0"/>
              <a:t>полномочий и рисков частному сектору посредством проведения конкурсных </a:t>
            </a:r>
            <a:r>
              <a:rPr lang="ru-RU" i="1" u="sng" dirty="0" smtClean="0"/>
              <a:t>процедур</a:t>
            </a:r>
            <a:r>
              <a:rPr lang="ru-RU" i="1" dirty="0" smtClean="0"/>
              <a:t> ( </a:t>
            </a:r>
            <a:r>
              <a:rPr lang="ru-RU" i="1" dirty="0" smtClean="0">
                <a:solidFill>
                  <a:srgbClr val="FF0000"/>
                </a:solidFill>
              </a:rPr>
              <a:t>«конкуренция за поле» - </a:t>
            </a:r>
            <a:r>
              <a:rPr lang="ru-RU" i="1" dirty="0" err="1" smtClean="0">
                <a:solidFill>
                  <a:srgbClr val="FF0000"/>
                </a:solidFill>
              </a:rPr>
              <a:t>Э.Чадвик</a:t>
            </a:r>
            <a:r>
              <a:rPr lang="ru-RU" i="1" dirty="0" smtClean="0">
                <a:solidFill>
                  <a:srgbClr val="FF0000"/>
                </a:solidFill>
              </a:rPr>
              <a:t>, «конкуренция за франшизу» -</a:t>
            </a:r>
            <a:r>
              <a:rPr lang="ru-RU" i="1" dirty="0" err="1" smtClean="0">
                <a:solidFill>
                  <a:srgbClr val="FF0000"/>
                </a:solidFill>
              </a:rPr>
              <a:t>Г.Демсец</a:t>
            </a:r>
            <a:r>
              <a:rPr lang="ru-RU" i="1" dirty="0" smtClean="0"/>
              <a:t>)</a:t>
            </a:r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53571799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3" name="Rectangle 272"/>
          <p:cNvSpPr>
            <a:spLocks noGrp="1" noChangeArrowheads="1"/>
          </p:cNvSpPr>
          <p:nvPr>
            <p:ph type="title"/>
          </p:nvPr>
        </p:nvSpPr>
        <p:spPr>
          <a:xfrm>
            <a:off x="633412" y="-11384"/>
            <a:ext cx="7772400" cy="848096"/>
          </a:xfrm>
          <a:noFill/>
        </p:spPr>
        <p:txBody>
          <a:bodyPr/>
          <a:lstStyle/>
          <a:p>
            <a:pPr eaLnBrk="1" hangingPunct="1"/>
            <a:r>
              <a:rPr lang="ru-RU" sz="2400" b="1" dirty="0" smtClean="0"/>
              <a:t>География частного бизнеса в секторе </a:t>
            </a:r>
            <a:r>
              <a:rPr lang="ru-RU" sz="2400" b="1" dirty="0" err="1" smtClean="0"/>
              <a:t>ВиВ</a:t>
            </a:r>
            <a:endParaRPr lang="en-GB" sz="2400" b="1" dirty="0" smtClean="0"/>
          </a:p>
        </p:txBody>
      </p:sp>
      <p:sp>
        <p:nvSpPr>
          <p:cNvPr id="7171" name="Дата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endParaRPr lang="ru-RU" sz="1200" dirty="0">
              <a:solidFill>
                <a:srgbClr val="000000"/>
              </a:solidFill>
            </a:endParaRPr>
          </a:p>
        </p:txBody>
      </p:sp>
      <p:sp>
        <p:nvSpPr>
          <p:cNvPr id="7170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>
              <a:defRPr sz="3200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>
              <a:defRPr sz="3200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>
              <a:defRPr sz="3200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>
              <a:defRPr sz="3200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fld id="{4899781F-A968-495F-82BB-E4FFD87966CA}" type="slidenum">
              <a:rPr lang="en-GB" sz="1200">
                <a:solidFill>
                  <a:srgbClr val="000000"/>
                </a:solidFill>
              </a:rPr>
              <a:pPr/>
              <a:t>3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7172" name="Freeform 4"/>
          <p:cNvSpPr>
            <a:spLocks/>
          </p:cNvSpPr>
          <p:nvPr/>
        </p:nvSpPr>
        <p:spPr bwMode="auto">
          <a:xfrm>
            <a:off x="3522663" y="4646613"/>
            <a:ext cx="209550" cy="390525"/>
          </a:xfrm>
          <a:custGeom>
            <a:avLst/>
            <a:gdLst>
              <a:gd name="T0" fmla="*/ 26 w 103"/>
              <a:gd name="T1" fmla="*/ 199 h 199"/>
              <a:gd name="T2" fmla="*/ 16 w 103"/>
              <a:gd name="T3" fmla="*/ 195 h 199"/>
              <a:gd name="T4" fmla="*/ 6 w 103"/>
              <a:gd name="T5" fmla="*/ 174 h 199"/>
              <a:gd name="T6" fmla="*/ 0 w 103"/>
              <a:gd name="T7" fmla="*/ 150 h 199"/>
              <a:gd name="T8" fmla="*/ 0 w 103"/>
              <a:gd name="T9" fmla="*/ 127 h 199"/>
              <a:gd name="T10" fmla="*/ 7 w 103"/>
              <a:gd name="T11" fmla="*/ 117 h 199"/>
              <a:gd name="T12" fmla="*/ 7 w 103"/>
              <a:gd name="T13" fmla="*/ 103 h 199"/>
              <a:gd name="T14" fmla="*/ 3 w 103"/>
              <a:gd name="T15" fmla="*/ 87 h 199"/>
              <a:gd name="T16" fmla="*/ 16 w 103"/>
              <a:gd name="T17" fmla="*/ 75 h 199"/>
              <a:gd name="T18" fmla="*/ 27 w 103"/>
              <a:gd name="T19" fmla="*/ 62 h 199"/>
              <a:gd name="T20" fmla="*/ 61 w 103"/>
              <a:gd name="T21" fmla="*/ 62 h 199"/>
              <a:gd name="T22" fmla="*/ 61 w 103"/>
              <a:gd name="T23" fmla="*/ 31 h 199"/>
              <a:gd name="T24" fmla="*/ 69 w 103"/>
              <a:gd name="T25" fmla="*/ 0 h 199"/>
              <a:gd name="T26" fmla="*/ 86 w 103"/>
              <a:gd name="T27" fmla="*/ 18 h 199"/>
              <a:gd name="T28" fmla="*/ 95 w 103"/>
              <a:gd name="T29" fmla="*/ 48 h 199"/>
              <a:gd name="T30" fmla="*/ 95 w 103"/>
              <a:gd name="T31" fmla="*/ 75 h 199"/>
              <a:gd name="T32" fmla="*/ 103 w 103"/>
              <a:gd name="T33" fmla="*/ 83 h 199"/>
              <a:gd name="T34" fmla="*/ 103 w 103"/>
              <a:gd name="T35" fmla="*/ 103 h 199"/>
              <a:gd name="T36" fmla="*/ 92 w 103"/>
              <a:gd name="T37" fmla="*/ 120 h 199"/>
              <a:gd name="T38" fmla="*/ 81 w 103"/>
              <a:gd name="T39" fmla="*/ 126 h 199"/>
              <a:gd name="T40" fmla="*/ 58 w 103"/>
              <a:gd name="T41" fmla="*/ 130 h 199"/>
              <a:gd name="T42" fmla="*/ 46 w 103"/>
              <a:gd name="T43" fmla="*/ 139 h 199"/>
              <a:gd name="T44" fmla="*/ 42 w 103"/>
              <a:gd name="T45" fmla="*/ 155 h 199"/>
              <a:gd name="T46" fmla="*/ 45 w 103"/>
              <a:gd name="T47" fmla="*/ 168 h 199"/>
              <a:gd name="T48" fmla="*/ 41 w 103"/>
              <a:gd name="T49" fmla="*/ 184 h 199"/>
              <a:gd name="T50" fmla="*/ 26 w 103"/>
              <a:gd name="T51" fmla="*/ 199 h 199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03"/>
              <a:gd name="T79" fmla="*/ 0 h 199"/>
              <a:gd name="T80" fmla="*/ 103 w 103"/>
              <a:gd name="T81" fmla="*/ 199 h 199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03" h="199">
                <a:moveTo>
                  <a:pt x="26" y="199"/>
                </a:moveTo>
                <a:lnTo>
                  <a:pt x="16" y="195"/>
                </a:lnTo>
                <a:lnTo>
                  <a:pt x="6" y="174"/>
                </a:lnTo>
                <a:lnTo>
                  <a:pt x="0" y="150"/>
                </a:lnTo>
                <a:lnTo>
                  <a:pt x="0" y="127"/>
                </a:lnTo>
                <a:lnTo>
                  <a:pt x="7" y="117"/>
                </a:lnTo>
                <a:lnTo>
                  <a:pt x="7" y="103"/>
                </a:lnTo>
                <a:lnTo>
                  <a:pt x="3" y="87"/>
                </a:lnTo>
                <a:lnTo>
                  <a:pt x="16" y="75"/>
                </a:lnTo>
                <a:lnTo>
                  <a:pt x="27" y="62"/>
                </a:lnTo>
                <a:lnTo>
                  <a:pt x="61" y="62"/>
                </a:lnTo>
                <a:lnTo>
                  <a:pt x="61" y="31"/>
                </a:lnTo>
                <a:lnTo>
                  <a:pt x="69" y="0"/>
                </a:lnTo>
                <a:lnTo>
                  <a:pt x="86" y="18"/>
                </a:lnTo>
                <a:lnTo>
                  <a:pt x="95" y="48"/>
                </a:lnTo>
                <a:lnTo>
                  <a:pt x="95" y="75"/>
                </a:lnTo>
                <a:lnTo>
                  <a:pt x="103" y="83"/>
                </a:lnTo>
                <a:lnTo>
                  <a:pt x="103" y="103"/>
                </a:lnTo>
                <a:lnTo>
                  <a:pt x="92" y="120"/>
                </a:lnTo>
                <a:lnTo>
                  <a:pt x="81" y="126"/>
                </a:lnTo>
                <a:lnTo>
                  <a:pt x="58" y="130"/>
                </a:lnTo>
                <a:lnTo>
                  <a:pt x="46" y="139"/>
                </a:lnTo>
                <a:lnTo>
                  <a:pt x="42" y="155"/>
                </a:lnTo>
                <a:lnTo>
                  <a:pt x="45" y="168"/>
                </a:lnTo>
                <a:lnTo>
                  <a:pt x="41" y="184"/>
                </a:lnTo>
                <a:lnTo>
                  <a:pt x="26" y="199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73" name="Freeform 5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7002463" y="3468688"/>
            <a:ext cx="1027112" cy="2003425"/>
          </a:xfrm>
          <a:custGeom>
            <a:avLst/>
            <a:gdLst>
              <a:gd name="T0" fmla="*/ 55 w 132"/>
              <a:gd name="T1" fmla="*/ 185 h 217"/>
              <a:gd name="T2" fmla="*/ 51 w 132"/>
              <a:gd name="T3" fmla="*/ 182 h 217"/>
              <a:gd name="T4" fmla="*/ 49 w 132"/>
              <a:gd name="T5" fmla="*/ 171 h 217"/>
              <a:gd name="T6" fmla="*/ 51 w 132"/>
              <a:gd name="T7" fmla="*/ 162 h 217"/>
              <a:gd name="T8" fmla="*/ 55 w 132"/>
              <a:gd name="T9" fmla="*/ 155 h 217"/>
              <a:gd name="T10" fmla="*/ 52 w 132"/>
              <a:gd name="T11" fmla="*/ 149 h 217"/>
              <a:gd name="T12" fmla="*/ 57 w 132"/>
              <a:gd name="T13" fmla="*/ 149 h 217"/>
              <a:gd name="T14" fmla="*/ 61 w 132"/>
              <a:gd name="T15" fmla="*/ 146 h 217"/>
              <a:gd name="T16" fmla="*/ 50 w 132"/>
              <a:gd name="T17" fmla="*/ 138 h 217"/>
              <a:gd name="T18" fmla="*/ 43 w 132"/>
              <a:gd name="T19" fmla="*/ 146 h 217"/>
              <a:gd name="T20" fmla="*/ 37 w 132"/>
              <a:gd name="T21" fmla="*/ 151 h 217"/>
              <a:gd name="T22" fmla="*/ 26 w 132"/>
              <a:gd name="T23" fmla="*/ 149 h 217"/>
              <a:gd name="T24" fmla="*/ 25 w 132"/>
              <a:gd name="T25" fmla="*/ 141 h 217"/>
              <a:gd name="T26" fmla="*/ 26 w 132"/>
              <a:gd name="T27" fmla="*/ 135 h 217"/>
              <a:gd name="T28" fmla="*/ 25 w 132"/>
              <a:gd name="T29" fmla="*/ 122 h 217"/>
              <a:gd name="T30" fmla="*/ 16 w 132"/>
              <a:gd name="T31" fmla="*/ 127 h 217"/>
              <a:gd name="T32" fmla="*/ 14 w 132"/>
              <a:gd name="T33" fmla="*/ 127 h 217"/>
              <a:gd name="T34" fmla="*/ 5 w 132"/>
              <a:gd name="T35" fmla="*/ 109 h 217"/>
              <a:gd name="T36" fmla="*/ 7 w 132"/>
              <a:gd name="T37" fmla="*/ 107 h 217"/>
              <a:gd name="T38" fmla="*/ 7 w 132"/>
              <a:gd name="T39" fmla="*/ 102 h 217"/>
              <a:gd name="T40" fmla="*/ 4 w 132"/>
              <a:gd name="T41" fmla="*/ 95 h 217"/>
              <a:gd name="T42" fmla="*/ 12 w 132"/>
              <a:gd name="T43" fmla="*/ 71 h 217"/>
              <a:gd name="T44" fmla="*/ 21 w 132"/>
              <a:gd name="T45" fmla="*/ 60 h 217"/>
              <a:gd name="T46" fmla="*/ 13 w 132"/>
              <a:gd name="T47" fmla="*/ 41 h 217"/>
              <a:gd name="T48" fmla="*/ 15 w 132"/>
              <a:gd name="T49" fmla="*/ 32 h 217"/>
              <a:gd name="T50" fmla="*/ 16 w 132"/>
              <a:gd name="T51" fmla="*/ 17 h 217"/>
              <a:gd name="T52" fmla="*/ 25 w 132"/>
              <a:gd name="T53" fmla="*/ 18 h 217"/>
              <a:gd name="T54" fmla="*/ 36 w 132"/>
              <a:gd name="T55" fmla="*/ 11 h 217"/>
              <a:gd name="T56" fmla="*/ 41 w 132"/>
              <a:gd name="T57" fmla="*/ 0 h 217"/>
              <a:gd name="T58" fmla="*/ 52 w 132"/>
              <a:gd name="T59" fmla="*/ 13 h 217"/>
              <a:gd name="T60" fmla="*/ 59 w 132"/>
              <a:gd name="T61" fmla="*/ 15 h 217"/>
              <a:gd name="T62" fmla="*/ 65 w 132"/>
              <a:gd name="T63" fmla="*/ 16 h 217"/>
              <a:gd name="T64" fmla="*/ 68 w 132"/>
              <a:gd name="T65" fmla="*/ 26 h 217"/>
              <a:gd name="T66" fmla="*/ 49 w 132"/>
              <a:gd name="T67" fmla="*/ 44 h 217"/>
              <a:gd name="T68" fmla="*/ 50 w 132"/>
              <a:gd name="T69" fmla="*/ 95 h 217"/>
              <a:gd name="T70" fmla="*/ 64 w 132"/>
              <a:gd name="T71" fmla="*/ 123 h 217"/>
              <a:gd name="T72" fmla="*/ 73 w 132"/>
              <a:gd name="T73" fmla="*/ 118 h 217"/>
              <a:gd name="T74" fmla="*/ 88 w 132"/>
              <a:gd name="T75" fmla="*/ 105 h 217"/>
              <a:gd name="T76" fmla="*/ 110 w 132"/>
              <a:gd name="T77" fmla="*/ 130 h 217"/>
              <a:gd name="T78" fmla="*/ 130 w 132"/>
              <a:gd name="T79" fmla="*/ 175 h 217"/>
              <a:gd name="T80" fmla="*/ 126 w 132"/>
              <a:gd name="T81" fmla="*/ 172 h 217"/>
              <a:gd name="T82" fmla="*/ 119 w 132"/>
              <a:gd name="T83" fmla="*/ 169 h 217"/>
              <a:gd name="T84" fmla="*/ 113 w 132"/>
              <a:gd name="T85" fmla="*/ 176 h 217"/>
              <a:gd name="T86" fmla="*/ 123 w 132"/>
              <a:gd name="T87" fmla="*/ 179 h 217"/>
              <a:gd name="T88" fmla="*/ 123 w 132"/>
              <a:gd name="T89" fmla="*/ 184 h 217"/>
              <a:gd name="T90" fmla="*/ 118 w 132"/>
              <a:gd name="T91" fmla="*/ 187 h 217"/>
              <a:gd name="T92" fmla="*/ 107 w 132"/>
              <a:gd name="T93" fmla="*/ 198 h 217"/>
              <a:gd name="T94" fmla="*/ 104 w 132"/>
              <a:gd name="T95" fmla="*/ 207 h 217"/>
              <a:gd name="T96" fmla="*/ 101 w 132"/>
              <a:gd name="T97" fmla="*/ 209 h 217"/>
              <a:gd name="T98" fmla="*/ 101 w 132"/>
              <a:gd name="T99" fmla="*/ 209 h 217"/>
              <a:gd name="T100" fmla="*/ 94 w 132"/>
              <a:gd name="T101" fmla="*/ 189 h 217"/>
              <a:gd name="T102" fmla="*/ 84 w 132"/>
              <a:gd name="T103" fmla="*/ 202 h 217"/>
              <a:gd name="T104" fmla="*/ 60 w 132"/>
              <a:gd name="T105" fmla="*/ 203 h 217"/>
              <a:gd name="T106" fmla="*/ 62 w 132"/>
              <a:gd name="T107" fmla="*/ 197 h 217"/>
              <a:gd name="T108" fmla="*/ 65 w 132"/>
              <a:gd name="T109" fmla="*/ 193 h 217"/>
              <a:gd name="T110" fmla="*/ 65 w 132"/>
              <a:gd name="T111" fmla="*/ 194 h 21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32"/>
              <a:gd name="T169" fmla="*/ 0 h 217"/>
              <a:gd name="T170" fmla="*/ 132 w 132"/>
              <a:gd name="T171" fmla="*/ 217 h 21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32" h="217">
                <a:moveTo>
                  <a:pt x="65" y="194"/>
                </a:moveTo>
                <a:cubicBezTo>
                  <a:pt x="60" y="194"/>
                  <a:pt x="60" y="185"/>
                  <a:pt x="55" y="185"/>
                </a:cubicBezTo>
                <a:cubicBezTo>
                  <a:pt x="54" y="185"/>
                  <a:pt x="54" y="185"/>
                  <a:pt x="53" y="185"/>
                </a:cubicBezTo>
                <a:cubicBezTo>
                  <a:pt x="52" y="185"/>
                  <a:pt x="52" y="183"/>
                  <a:pt x="51" y="182"/>
                </a:cubicBezTo>
                <a:cubicBezTo>
                  <a:pt x="48" y="183"/>
                  <a:pt x="47" y="180"/>
                  <a:pt x="47" y="177"/>
                </a:cubicBezTo>
                <a:cubicBezTo>
                  <a:pt x="47" y="174"/>
                  <a:pt x="48" y="173"/>
                  <a:pt x="49" y="171"/>
                </a:cubicBezTo>
                <a:cubicBezTo>
                  <a:pt x="48" y="171"/>
                  <a:pt x="47" y="170"/>
                  <a:pt x="47" y="169"/>
                </a:cubicBezTo>
                <a:cubicBezTo>
                  <a:pt x="47" y="167"/>
                  <a:pt x="51" y="165"/>
                  <a:pt x="51" y="162"/>
                </a:cubicBezTo>
                <a:cubicBezTo>
                  <a:pt x="51" y="162"/>
                  <a:pt x="51" y="161"/>
                  <a:pt x="51" y="160"/>
                </a:cubicBezTo>
                <a:cubicBezTo>
                  <a:pt x="51" y="157"/>
                  <a:pt x="55" y="157"/>
                  <a:pt x="55" y="155"/>
                </a:cubicBezTo>
                <a:cubicBezTo>
                  <a:pt x="55" y="152"/>
                  <a:pt x="51" y="153"/>
                  <a:pt x="51" y="150"/>
                </a:cubicBezTo>
                <a:cubicBezTo>
                  <a:pt x="51" y="150"/>
                  <a:pt x="51" y="149"/>
                  <a:pt x="52" y="149"/>
                </a:cubicBezTo>
                <a:lnTo>
                  <a:pt x="57" y="149"/>
                </a:lnTo>
                <a:cubicBezTo>
                  <a:pt x="59" y="148"/>
                  <a:pt x="61" y="147"/>
                  <a:pt x="61" y="146"/>
                </a:cubicBezTo>
                <a:cubicBezTo>
                  <a:pt x="61" y="143"/>
                  <a:pt x="56" y="134"/>
                  <a:pt x="54" y="134"/>
                </a:cubicBezTo>
                <a:cubicBezTo>
                  <a:pt x="52" y="134"/>
                  <a:pt x="51" y="137"/>
                  <a:pt x="50" y="138"/>
                </a:cubicBezTo>
                <a:cubicBezTo>
                  <a:pt x="49" y="139"/>
                  <a:pt x="47" y="139"/>
                  <a:pt x="46" y="140"/>
                </a:cubicBezTo>
                <a:cubicBezTo>
                  <a:pt x="45" y="142"/>
                  <a:pt x="45" y="145"/>
                  <a:pt x="43" y="146"/>
                </a:cubicBezTo>
                <a:cubicBezTo>
                  <a:pt x="42" y="147"/>
                  <a:pt x="41" y="147"/>
                  <a:pt x="40" y="149"/>
                </a:cubicBezTo>
                <a:cubicBezTo>
                  <a:pt x="39" y="149"/>
                  <a:pt x="39" y="151"/>
                  <a:pt x="37" y="151"/>
                </a:cubicBezTo>
                <a:cubicBezTo>
                  <a:pt x="33" y="151"/>
                  <a:pt x="34" y="147"/>
                  <a:pt x="30" y="147"/>
                </a:cubicBezTo>
                <a:cubicBezTo>
                  <a:pt x="29" y="147"/>
                  <a:pt x="29" y="149"/>
                  <a:pt x="26" y="149"/>
                </a:cubicBezTo>
                <a:cubicBezTo>
                  <a:pt x="25" y="149"/>
                  <a:pt x="23" y="147"/>
                  <a:pt x="23" y="146"/>
                </a:cubicBezTo>
                <a:cubicBezTo>
                  <a:pt x="23" y="144"/>
                  <a:pt x="25" y="143"/>
                  <a:pt x="25" y="141"/>
                </a:cubicBezTo>
                <a:cubicBezTo>
                  <a:pt x="25" y="140"/>
                  <a:pt x="24" y="139"/>
                  <a:pt x="24" y="138"/>
                </a:cubicBezTo>
                <a:cubicBezTo>
                  <a:pt x="24" y="137"/>
                  <a:pt x="26" y="136"/>
                  <a:pt x="26" y="135"/>
                </a:cubicBezTo>
                <a:cubicBezTo>
                  <a:pt x="27" y="132"/>
                  <a:pt x="28" y="129"/>
                  <a:pt x="28" y="125"/>
                </a:cubicBezTo>
                <a:cubicBezTo>
                  <a:pt x="28" y="123"/>
                  <a:pt x="27" y="122"/>
                  <a:pt x="25" y="122"/>
                </a:cubicBezTo>
                <a:cubicBezTo>
                  <a:pt x="20" y="122"/>
                  <a:pt x="19" y="125"/>
                  <a:pt x="16" y="127"/>
                </a:cubicBezTo>
                <a:lnTo>
                  <a:pt x="14" y="127"/>
                </a:lnTo>
                <a:cubicBezTo>
                  <a:pt x="13" y="122"/>
                  <a:pt x="13" y="118"/>
                  <a:pt x="13" y="115"/>
                </a:cubicBezTo>
                <a:cubicBezTo>
                  <a:pt x="13" y="110"/>
                  <a:pt x="5" y="112"/>
                  <a:pt x="5" y="109"/>
                </a:cubicBezTo>
                <a:cubicBezTo>
                  <a:pt x="5" y="108"/>
                  <a:pt x="6" y="107"/>
                  <a:pt x="7" y="107"/>
                </a:cubicBezTo>
                <a:lnTo>
                  <a:pt x="7" y="102"/>
                </a:lnTo>
                <a:cubicBezTo>
                  <a:pt x="3" y="101"/>
                  <a:pt x="2" y="102"/>
                  <a:pt x="0" y="99"/>
                </a:cubicBezTo>
                <a:cubicBezTo>
                  <a:pt x="1" y="98"/>
                  <a:pt x="4" y="97"/>
                  <a:pt x="4" y="95"/>
                </a:cubicBezTo>
                <a:cubicBezTo>
                  <a:pt x="4" y="92"/>
                  <a:pt x="2" y="90"/>
                  <a:pt x="2" y="86"/>
                </a:cubicBezTo>
                <a:cubicBezTo>
                  <a:pt x="2" y="75"/>
                  <a:pt x="12" y="80"/>
                  <a:pt x="12" y="71"/>
                </a:cubicBezTo>
                <a:cubicBezTo>
                  <a:pt x="12" y="67"/>
                  <a:pt x="16" y="68"/>
                  <a:pt x="18" y="68"/>
                </a:cubicBezTo>
                <a:cubicBezTo>
                  <a:pt x="21" y="66"/>
                  <a:pt x="21" y="63"/>
                  <a:pt x="21" y="60"/>
                </a:cubicBezTo>
                <a:cubicBezTo>
                  <a:pt x="21" y="59"/>
                  <a:pt x="23" y="58"/>
                  <a:pt x="23" y="57"/>
                </a:cubicBezTo>
                <a:cubicBezTo>
                  <a:pt x="23" y="49"/>
                  <a:pt x="13" y="48"/>
                  <a:pt x="13" y="41"/>
                </a:cubicBezTo>
                <a:cubicBezTo>
                  <a:pt x="13" y="40"/>
                  <a:pt x="13" y="40"/>
                  <a:pt x="13" y="39"/>
                </a:cubicBezTo>
                <a:cubicBezTo>
                  <a:pt x="14" y="36"/>
                  <a:pt x="15" y="35"/>
                  <a:pt x="15" y="32"/>
                </a:cubicBezTo>
                <a:cubicBezTo>
                  <a:pt x="15" y="28"/>
                  <a:pt x="11" y="23"/>
                  <a:pt x="11" y="20"/>
                </a:cubicBezTo>
                <a:cubicBezTo>
                  <a:pt x="11" y="18"/>
                  <a:pt x="14" y="17"/>
                  <a:pt x="16" y="17"/>
                </a:cubicBezTo>
                <a:cubicBezTo>
                  <a:pt x="18" y="17"/>
                  <a:pt x="19" y="17"/>
                  <a:pt x="20" y="17"/>
                </a:cubicBezTo>
                <a:cubicBezTo>
                  <a:pt x="21" y="17"/>
                  <a:pt x="23" y="18"/>
                  <a:pt x="25" y="18"/>
                </a:cubicBezTo>
                <a:cubicBezTo>
                  <a:pt x="27" y="16"/>
                  <a:pt x="27" y="11"/>
                  <a:pt x="32" y="11"/>
                </a:cubicBezTo>
                <a:cubicBezTo>
                  <a:pt x="35" y="11"/>
                  <a:pt x="33" y="12"/>
                  <a:pt x="36" y="11"/>
                </a:cubicBezTo>
                <a:cubicBezTo>
                  <a:pt x="37" y="10"/>
                  <a:pt x="36" y="6"/>
                  <a:pt x="36" y="5"/>
                </a:cubicBezTo>
                <a:cubicBezTo>
                  <a:pt x="38" y="4"/>
                  <a:pt x="40" y="0"/>
                  <a:pt x="41" y="0"/>
                </a:cubicBezTo>
                <a:cubicBezTo>
                  <a:pt x="46" y="0"/>
                  <a:pt x="53" y="5"/>
                  <a:pt x="53" y="10"/>
                </a:cubicBezTo>
                <a:cubicBezTo>
                  <a:pt x="53" y="11"/>
                  <a:pt x="52" y="12"/>
                  <a:pt x="52" y="13"/>
                </a:cubicBezTo>
                <a:cubicBezTo>
                  <a:pt x="52" y="16"/>
                  <a:pt x="53" y="18"/>
                  <a:pt x="55" y="18"/>
                </a:cubicBezTo>
                <a:cubicBezTo>
                  <a:pt x="57" y="18"/>
                  <a:pt x="57" y="15"/>
                  <a:pt x="59" y="15"/>
                </a:cubicBezTo>
                <a:cubicBezTo>
                  <a:pt x="60" y="15"/>
                  <a:pt x="61" y="16"/>
                  <a:pt x="62" y="16"/>
                </a:cubicBezTo>
                <a:cubicBezTo>
                  <a:pt x="64" y="16"/>
                  <a:pt x="64" y="16"/>
                  <a:pt x="65" y="16"/>
                </a:cubicBezTo>
                <a:cubicBezTo>
                  <a:pt x="67" y="16"/>
                  <a:pt x="67" y="19"/>
                  <a:pt x="69" y="20"/>
                </a:cubicBezTo>
                <a:cubicBezTo>
                  <a:pt x="67" y="22"/>
                  <a:pt x="66" y="23"/>
                  <a:pt x="68" y="26"/>
                </a:cubicBezTo>
                <a:cubicBezTo>
                  <a:pt x="62" y="25"/>
                  <a:pt x="57" y="31"/>
                  <a:pt x="57" y="31"/>
                </a:cubicBezTo>
                <a:cubicBezTo>
                  <a:pt x="55" y="39"/>
                  <a:pt x="49" y="36"/>
                  <a:pt x="49" y="44"/>
                </a:cubicBezTo>
                <a:cubicBezTo>
                  <a:pt x="49" y="56"/>
                  <a:pt x="53" y="66"/>
                  <a:pt x="49" y="74"/>
                </a:cubicBezTo>
                <a:cubicBezTo>
                  <a:pt x="49" y="75"/>
                  <a:pt x="51" y="83"/>
                  <a:pt x="50" y="95"/>
                </a:cubicBezTo>
                <a:cubicBezTo>
                  <a:pt x="49" y="106"/>
                  <a:pt x="41" y="120"/>
                  <a:pt x="49" y="119"/>
                </a:cubicBezTo>
                <a:cubicBezTo>
                  <a:pt x="63" y="107"/>
                  <a:pt x="60" y="119"/>
                  <a:pt x="64" y="123"/>
                </a:cubicBezTo>
                <a:cubicBezTo>
                  <a:pt x="66" y="121"/>
                  <a:pt x="63" y="117"/>
                  <a:pt x="64" y="115"/>
                </a:cubicBezTo>
                <a:cubicBezTo>
                  <a:pt x="65" y="110"/>
                  <a:pt x="67" y="127"/>
                  <a:pt x="73" y="118"/>
                </a:cubicBezTo>
                <a:cubicBezTo>
                  <a:pt x="77" y="116"/>
                  <a:pt x="72" y="114"/>
                  <a:pt x="72" y="107"/>
                </a:cubicBezTo>
                <a:cubicBezTo>
                  <a:pt x="81" y="98"/>
                  <a:pt x="86" y="105"/>
                  <a:pt x="88" y="105"/>
                </a:cubicBezTo>
                <a:cubicBezTo>
                  <a:pt x="106" y="103"/>
                  <a:pt x="90" y="110"/>
                  <a:pt x="96" y="110"/>
                </a:cubicBezTo>
                <a:cubicBezTo>
                  <a:pt x="105" y="112"/>
                  <a:pt x="107" y="123"/>
                  <a:pt x="110" y="130"/>
                </a:cubicBezTo>
                <a:cubicBezTo>
                  <a:pt x="115" y="140"/>
                  <a:pt x="124" y="146"/>
                  <a:pt x="129" y="156"/>
                </a:cubicBezTo>
                <a:cubicBezTo>
                  <a:pt x="132" y="162"/>
                  <a:pt x="128" y="165"/>
                  <a:pt x="130" y="175"/>
                </a:cubicBezTo>
                <a:cubicBezTo>
                  <a:pt x="129" y="176"/>
                  <a:pt x="128" y="176"/>
                  <a:pt x="127" y="176"/>
                </a:cubicBezTo>
                <a:cubicBezTo>
                  <a:pt x="125" y="176"/>
                  <a:pt x="126" y="173"/>
                  <a:pt x="126" y="172"/>
                </a:cubicBezTo>
                <a:cubicBezTo>
                  <a:pt x="126" y="171"/>
                  <a:pt x="120" y="169"/>
                  <a:pt x="119" y="169"/>
                </a:cubicBezTo>
                <a:lnTo>
                  <a:pt x="113" y="176"/>
                </a:lnTo>
                <a:cubicBezTo>
                  <a:pt x="113" y="176"/>
                  <a:pt x="118" y="179"/>
                  <a:pt x="119" y="179"/>
                </a:cubicBezTo>
                <a:cubicBezTo>
                  <a:pt x="122" y="179"/>
                  <a:pt x="121" y="177"/>
                  <a:pt x="123" y="179"/>
                </a:cubicBezTo>
                <a:lnTo>
                  <a:pt x="123" y="184"/>
                </a:lnTo>
                <a:cubicBezTo>
                  <a:pt x="122" y="186"/>
                  <a:pt x="118" y="186"/>
                  <a:pt x="118" y="187"/>
                </a:cubicBezTo>
                <a:cubicBezTo>
                  <a:pt x="118" y="189"/>
                  <a:pt x="121" y="190"/>
                  <a:pt x="121" y="192"/>
                </a:cubicBezTo>
                <a:cubicBezTo>
                  <a:pt x="121" y="198"/>
                  <a:pt x="112" y="198"/>
                  <a:pt x="107" y="198"/>
                </a:cubicBezTo>
                <a:cubicBezTo>
                  <a:pt x="105" y="198"/>
                  <a:pt x="103" y="201"/>
                  <a:pt x="103" y="203"/>
                </a:cubicBezTo>
                <a:cubicBezTo>
                  <a:pt x="103" y="205"/>
                  <a:pt x="104" y="206"/>
                  <a:pt x="104" y="207"/>
                </a:cubicBezTo>
                <a:cubicBezTo>
                  <a:pt x="104" y="209"/>
                  <a:pt x="102" y="209"/>
                  <a:pt x="101" y="209"/>
                </a:cubicBezTo>
                <a:cubicBezTo>
                  <a:pt x="99" y="204"/>
                  <a:pt x="98" y="200"/>
                  <a:pt x="99" y="194"/>
                </a:cubicBezTo>
                <a:cubicBezTo>
                  <a:pt x="96" y="193"/>
                  <a:pt x="95" y="191"/>
                  <a:pt x="94" y="189"/>
                </a:cubicBezTo>
                <a:cubicBezTo>
                  <a:pt x="93" y="188"/>
                  <a:pt x="93" y="188"/>
                  <a:pt x="92" y="188"/>
                </a:cubicBezTo>
                <a:cubicBezTo>
                  <a:pt x="88" y="191"/>
                  <a:pt x="86" y="197"/>
                  <a:pt x="84" y="202"/>
                </a:cubicBezTo>
                <a:cubicBezTo>
                  <a:pt x="79" y="210"/>
                  <a:pt x="71" y="217"/>
                  <a:pt x="67" y="211"/>
                </a:cubicBezTo>
                <a:cubicBezTo>
                  <a:pt x="64" y="205"/>
                  <a:pt x="64" y="204"/>
                  <a:pt x="60" y="203"/>
                </a:cubicBezTo>
                <a:cubicBezTo>
                  <a:pt x="61" y="201"/>
                  <a:pt x="62" y="200"/>
                  <a:pt x="62" y="199"/>
                </a:cubicBezTo>
                <a:cubicBezTo>
                  <a:pt x="62" y="198"/>
                  <a:pt x="62" y="198"/>
                  <a:pt x="62" y="197"/>
                </a:cubicBezTo>
                <a:cubicBezTo>
                  <a:pt x="62" y="195"/>
                  <a:pt x="64" y="195"/>
                  <a:pt x="65" y="193"/>
                </a:cubicBezTo>
                <a:lnTo>
                  <a:pt x="65" y="194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74" name="Freeform 6"/>
          <p:cNvSpPr>
            <a:spLocks/>
          </p:cNvSpPr>
          <p:nvPr>
            <p:custDataLst>
              <p:tags r:id="rId2"/>
            </p:custDataLst>
          </p:nvPr>
        </p:nvSpPr>
        <p:spPr bwMode="auto">
          <a:xfrm>
            <a:off x="7477125" y="5195888"/>
            <a:ext cx="255588" cy="250825"/>
          </a:xfrm>
          <a:custGeom>
            <a:avLst/>
            <a:gdLst>
              <a:gd name="T0" fmla="*/ 0 w 197"/>
              <a:gd name="T1" fmla="*/ 105 h 175"/>
              <a:gd name="T2" fmla="*/ 26 w 197"/>
              <a:gd name="T3" fmla="*/ 57 h 175"/>
              <a:gd name="T4" fmla="*/ 41 w 197"/>
              <a:gd name="T5" fmla="*/ 49 h 175"/>
              <a:gd name="T6" fmla="*/ 45 w 197"/>
              <a:gd name="T7" fmla="*/ 22 h 175"/>
              <a:gd name="T8" fmla="*/ 78 w 197"/>
              <a:gd name="T9" fmla="*/ 22 h 175"/>
              <a:gd name="T10" fmla="*/ 107 w 197"/>
              <a:gd name="T11" fmla="*/ 18 h 175"/>
              <a:gd name="T12" fmla="*/ 141 w 197"/>
              <a:gd name="T13" fmla="*/ 22 h 175"/>
              <a:gd name="T14" fmla="*/ 158 w 197"/>
              <a:gd name="T15" fmla="*/ 21 h 175"/>
              <a:gd name="T16" fmla="*/ 164 w 197"/>
              <a:gd name="T17" fmla="*/ 4 h 175"/>
              <a:gd name="T18" fmla="*/ 195 w 197"/>
              <a:gd name="T19" fmla="*/ 0 h 175"/>
              <a:gd name="T20" fmla="*/ 197 w 197"/>
              <a:gd name="T21" fmla="*/ 18 h 175"/>
              <a:gd name="T22" fmla="*/ 182 w 197"/>
              <a:gd name="T23" fmla="*/ 21 h 175"/>
              <a:gd name="T24" fmla="*/ 155 w 197"/>
              <a:gd name="T25" fmla="*/ 55 h 175"/>
              <a:gd name="T26" fmla="*/ 147 w 197"/>
              <a:gd name="T27" fmla="*/ 78 h 175"/>
              <a:gd name="T28" fmla="*/ 137 w 197"/>
              <a:gd name="T29" fmla="*/ 105 h 175"/>
              <a:gd name="T30" fmla="*/ 123 w 197"/>
              <a:gd name="T31" fmla="*/ 126 h 175"/>
              <a:gd name="T32" fmla="*/ 105 w 197"/>
              <a:gd name="T33" fmla="*/ 148 h 175"/>
              <a:gd name="T34" fmla="*/ 81 w 197"/>
              <a:gd name="T35" fmla="*/ 168 h 175"/>
              <a:gd name="T36" fmla="*/ 59 w 197"/>
              <a:gd name="T37" fmla="*/ 175 h 175"/>
              <a:gd name="T38" fmla="*/ 42 w 197"/>
              <a:gd name="T39" fmla="*/ 166 h 175"/>
              <a:gd name="T40" fmla="*/ 33 w 197"/>
              <a:gd name="T41" fmla="*/ 144 h 175"/>
              <a:gd name="T42" fmla="*/ 18 w 197"/>
              <a:gd name="T43" fmla="*/ 126 h 175"/>
              <a:gd name="T44" fmla="*/ 0 w 197"/>
              <a:gd name="T45" fmla="*/ 105 h 17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97"/>
              <a:gd name="T70" fmla="*/ 0 h 175"/>
              <a:gd name="T71" fmla="*/ 197 w 197"/>
              <a:gd name="T72" fmla="*/ 175 h 17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97" h="175">
                <a:moveTo>
                  <a:pt x="0" y="105"/>
                </a:moveTo>
                <a:lnTo>
                  <a:pt x="26" y="57"/>
                </a:lnTo>
                <a:lnTo>
                  <a:pt x="41" y="49"/>
                </a:lnTo>
                <a:lnTo>
                  <a:pt x="45" y="22"/>
                </a:lnTo>
                <a:lnTo>
                  <a:pt x="78" y="22"/>
                </a:lnTo>
                <a:lnTo>
                  <a:pt x="107" y="18"/>
                </a:lnTo>
                <a:lnTo>
                  <a:pt x="141" y="22"/>
                </a:lnTo>
                <a:lnTo>
                  <a:pt x="158" y="21"/>
                </a:lnTo>
                <a:lnTo>
                  <a:pt x="164" y="4"/>
                </a:lnTo>
                <a:lnTo>
                  <a:pt x="195" y="0"/>
                </a:lnTo>
                <a:lnTo>
                  <a:pt x="197" y="18"/>
                </a:lnTo>
                <a:lnTo>
                  <a:pt x="182" y="21"/>
                </a:lnTo>
                <a:lnTo>
                  <a:pt x="155" y="55"/>
                </a:lnTo>
                <a:lnTo>
                  <a:pt x="147" y="78"/>
                </a:lnTo>
                <a:lnTo>
                  <a:pt x="137" y="105"/>
                </a:lnTo>
                <a:lnTo>
                  <a:pt x="123" y="126"/>
                </a:lnTo>
                <a:lnTo>
                  <a:pt x="105" y="148"/>
                </a:lnTo>
                <a:lnTo>
                  <a:pt x="81" y="168"/>
                </a:lnTo>
                <a:lnTo>
                  <a:pt x="59" y="175"/>
                </a:lnTo>
                <a:lnTo>
                  <a:pt x="42" y="166"/>
                </a:lnTo>
                <a:lnTo>
                  <a:pt x="33" y="144"/>
                </a:lnTo>
                <a:lnTo>
                  <a:pt x="18" y="126"/>
                </a:lnTo>
                <a:lnTo>
                  <a:pt x="0" y="105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75" name="Freeform 7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7558088" y="2120900"/>
            <a:ext cx="1000125" cy="1662113"/>
          </a:xfrm>
          <a:custGeom>
            <a:avLst/>
            <a:gdLst>
              <a:gd name="T0" fmla="*/ 91 w 127"/>
              <a:gd name="T1" fmla="*/ 163 h 180"/>
              <a:gd name="T2" fmla="*/ 127 w 127"/>
              <a:gd name="T3" fmla="*/ 180 h 180"/>
              <a:gd name="T4" fmla="*/ 122 w 127"/>
              <a:gd name="T5" fmla="*/ 159 h 180"/>
              <a:gd name="T6" fmla="*/ 114 w 127"/>
              <a:gd name="T7" fmla="*/ 153 h 180"/>
              <a:gd name="T8" fmla="*/ 115 w 127"/>
              <a:gd name="T9" fmla="*/ 144 h 180"/>
              <a:gd name="T10" fmla="*/ 106 w 127"/>
              <a:gd name="T11" fmla="*/ 131 h 180"/>
              <a:gd name="T12" fmla="*/ 106 w 127"/>
              <a:gd name="T13" fmla="*/ 124 h 180"/>
              <a:gd name="T14" fmla="*/ 96 w 127"/>
              <a:gd name="T15" fmla="*/ 110 h 180"/>
              <a:gd name="T16" fmla="*/ 98 w 127"/>
              <a:gd name="T17" fmla="*/ 99 h 180"/>
              <a:gd name="T18" fmla="*/ 89 w 127"/>
              <a:gd name="T19" fmla="*/ 97 h 180"/>
              <a:gd name="T20" fmla="*/ 82 w 127"/>
              <a:gd name="T21" fmla="*/ 95 h 180"/>
              <a:gd name="T22" fmla="*/ 82 w 127"/>
              <a:gd name="T23" fmla="*/ 95 h 180"/>
              <a:gd name="T24" fmla="*/ 82 w 127"/>
              <a:gd name="T25" fmla="*/ 95 h 180"/>
              <a:gd name="T26" fmla="*/ 82 w 127"/>
              <a:gd name="T27" fmla="*/ 95 h 180"/>
              <a:gd name="T28" fmla="*/ 82 w 127"/>
              <a:gd name="T29" fmla="*/ 95 h 180"/>
              <a:gd name="T30" fmla="*/ 80 w 127"/>
              <a:gd name="T31" fmla="*/ 89 h 180"/>
              <a:gd name="T32" fmla="*/ 75 w 127"/>
              <a:gd name="T33" fmla="*/ 91 h 180"/>
              <a:gd name="T34" fmla="*/ 74 w 127"/>
              <a:gd name="T35" fmla="*/ 97 h 180"/>
              <a:gd name="T36" fmla="*/ 57 w 127"/>
              <a:gd name="T37" fmla="*/ 73 h 180"/>
              <a:gd name="T38" fmla="*/ 61 w 127"/>
              <a:gd name="T39" fmla="*/ 67 h 180"/>
              <a:gd name="T40" fmla="*/ 58 w 127"/>
              <a:gd name="T41" fmla="*/ 62 h 180"/>
              <a:gd name="T42" fmla="*/ 58 w 127"/>
              <a:gd name="T43" fmla="*/ 62 h 180"/>
              <a:gd name="T44" fmla="*/ 58 w 127"/>
              <a:gd name="T45" fmla="*/ 55 h 180"/>
              <a:gd name="T46" fmla="*/ 58 w 127"/>
              <a:gd name="T47" fmla="*/ 55 h 180"/>
              <a:gd name="T48" fmla="*/ 65 w 127"/>
              <a:gd name="T49" fmla="*/ 60 h 180"/>
              <a:gd name="T50" fmla="*/ 61 w 127"/>
              <a:gd name="T51" fmla="*/ 49 h 180"/>
              <a:gd name="T52" fmla="*/ 75 w 127"/>
              <a:gd name="T53" fmla="*/ 35 h 180"/>
              <a:gd name="T54" fmla="*/ 62 w 127"/>
              <a:gd name="T55" fmla="*/ 0 h 180"/>
              <a:gd name="T56" fmla="*/ 57 w 127"/>
              <a:gd name="T57" fmla="*/ 1 h 180"/>
              <a:gd name="T58" fmla="*/ 54 w 127"/>
              <a:gd name="T59" fmla="*/ 0 h 180"/>
              <a:gd name="T60" fmla="*/ 52 w 127"/>
              <a:gd name="T61" fmla="*/ 7 h 180"/>
              <a:gd name="T62" fmla="*/ 50 w 127"/>
              <a:gd name="T63" fmla="*/ 15 h 180"/>
              <a:gd name="T64" fmla="*/ 50 w 127"/>
              <a:gd name="T65" fmla="*/ 18 h 180"/>
              <a:gd name="T66" fmla="*/ 39 w 127"/>
              <a:gd name="T67" fmla="*/ 24 h 180"/>
              <a:gd name="T68" fmla="*/ 34 w 127"/>
              <a:gd name="T69" fmla="*/ 26 h 180"/>
              <a:gd name="T70" fmla="*/ 28 w 127"/>
              <a:gd name="T71" fmla="*/ 18 h 180"/>
              <a:gd name="T72" fmla="*/ 24 w 127"/>
              <a:gd name="T73" fmla="*/ 20 h 180"/>
              <a:gd name="T74" fmla="*/ 11 w 127"/>
              <a:gd name="T75" fmla="*/ 28 h 180"/>
              <a:gd name="T76" fmla="*/ 5 w 127"/>
              <a:gd name="T77" fmla="*/ 34 h 180"/>
              <a:gd name="T78" fmla="*/ 4 w 127"/>
              <a:gd name="T79" fmla="*/ 37 h 180"/>
              <a:gd name="T80" fmla="*/ 0 w 127"/>
              <a:gd name="T81" fmla="*/ 42 h 180"/>
              <a:gd name="T82" fmla="*/ 0 w 127"/>
              <a:gd name="T83" fmla="*/ 45 h 180"/>
              <a:gd name="T84" fmla="*/ 5 w 127"/>
              <a:gd name="T85" fmla="*/ 45 h 180"/>
              <a:gd name="T86" fmla="*/ 6 w 127"/>
              <a:gd name="T87" fmla="*/ 49 h 180"/>
              <a:gd name="T88" fmla="*/ 10 w 127"/>
              <a:gd name="T89" fmla="*/ 51 h 180"/>
              <a:gd name="T90" fmla="*/ 10 w 127"/>
              <a:gd name="T91" fmla="*/ 51 h 180"/>
              <a:gd name="T92" fmla="*/ 16 w 127"/>
              <a:gd name="T93" fmla="*/ 56 h 180"/>
              <a:gd name="T94" fmla="*/ 16 w 127"/>
              <a:gd name="T95" fmla="*/ 56 h 180"/>
              <a:gd name="T96" fmla="*/ 23 w 127"/>
              <a:gd name="T97" fmla="*/ 60 h 180"/>
              <a:gd name="T98" fmla="*/ 27 w 127"/>
              <a:gd name="T99" fmla="*/ 67 h 180"/>
              <a:gd name="T100" fmla="*/ 29 w 127"/>
              <a:gd name="T101" fmla="*/ 66 h 180"/>
              <a:gd name="T102" fmla="*/ 31 w 127"/>
              <a:gd name="T103" fmla="*/ 68 h 180"/>
              <a:gd name="T104" fmla="*/ 34 w 127"/>
              <a:gd name="T105" fmla="*/ 66 h 180"/>
              <a:gd name="T106" fmla="*/ 25 w 127"/>
              <a:gd name="T107" fmla="*/ 57 h 180"/>
              <a:gd name="T108" fmla="*/ 32 w 127"/>
              <a:gd name="T109" fmla="*/ 47 h 180"/>
              <a:gd name="T110" fmla="*/ 43 w 127"/>
              <a:gd name="T111" fmla="*/ 66 h 180"/>
              <a:gd name="T112" fmla="*/ 50 w 127"/>
              <a:gd name="T113" fmla="*/ 93 h 180"/>
              <a:gd name="T114" fmla="*/ 56 w 127"/>
              <a:gd name="T115" fmla="*/ 110 h 180"/>
              <a:gd name="T116" fmla="*/ 59 w 127"/>
              <a:gd name="T117" fmla="*/ 129 h 180"/>
              <a:gd name="T118" fmla="*/ 70 w 127"/>
              <a:gd name="T119" fmla="*/ 149 h 180"/>
              <a:gd name="T120" fmla="*/ 91 w 127"/>
              <a:gd name="T121" fmla="*/ 163 h 180"/>
              <a:gd name="T122" fmla="*/ 91 w 127"/>
              <a:gd name="T123" fmla="*/ 163 h 180"/>
              <a:gd name="T124" fmla="*/ 91 w 127"/>
              <a:gd name="T125" fmla="*/ 163 h 180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127"/>
              <a:gd name="T190" fmla="*/ 0 h 180"/>
              <a:gd name="T191" fmla="*/ 127 w 127"/>
              <a:gd name="T192" fmla="*/ 180 h 180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127" h="180">
                <a:moveTo>
                  <a:pt x="91" y="163"/>
                </a:moveTo>
                <a:cubicBezTo>
                  <a:pt x="100" y="167"/>
                  <a:pt x="117" y="175"/>
                  <a:pt x="127" y="180"/>
                </a:cubicBezTo>
                <a:cubicBezTo>
                  <a:pt x="126" y="171"/>
                  <a:pt x="125" y="164"/>
                  <a:pt x="122" y="159"/>
                </a:cubicBezTo>
                <a:cubicBezTo>
                  <a:pt x="120" y="154"/>
                  <a:pt x="118" y="157"/>
                  <a:pt x="114" y="153"/>
                </a:cubicBezTo>
                <a:cubicBezTo>
                  <a:pt x="112" y="151"/>
                  <a:pt x="113" y="144"/>
                  <a:pt x="115" y="144"/>
                </a:cubicBezTo>
                <a:cubicBezTo>
                  <a:pt x="125" y="140"/>
                  <a:pt x="109" y="143"/>
                  <a:pt x="106" y="131"/>
                </a:cubicBezTo>
                <a:cubicBezTo>
                  <a:pt x="105" y="127"/>
                  <a:pt x="104" y="127"/>
                  <a:pt x="106" y="124"/>
                </a:cubicBezTo>
                <a:cubicBezTo>
                  <a:pt x="117" y="115"/>
                  <a:pt x="98" y="114"/>
                  <a:pt x="96" y="110"/>
                </a:cubicBezTo>
                <a:cubicBezTo>
                  <a:pt x="85" y="91"/>
                  <a:pt x="101" y="113"/>
                  <a:pt x="98" y="99"/>
                </a:cubicBezTo>
                <a:cubicBezTo>
                  <a:pt x="96" y="98"/>
                  <a:pt x="94" y="97"/>
                  <a:pt x="89" y="97"/>
                </a:cubicBezTo>
                <a:cubicBezTo>
                  <a:pt x="86" y="97"/>
                  <a:pt x="83" y="96"/>
                  <a:pt x="82" y="95"/>
                </a:cubicBezTo>
                <a:cubicBezTo>
                  <a:pt x="81" y="93"/>
                  <a:pt x="81" y="92"/>
                  <a:pt x="80" y="89"/>
                </a:cubicBezTo>
                <a:cubicBezTo>
                  <a:pt x="80" y="89"/>
                  <a:pt x="78" y="86"/>
                  <a:pt x="75" y="91"/>
                </a:cubicBezTo>
                <a:cubicBezTo>
                  <a:pt x="74" y="92"/>
                  <a:pt x="79" y="97"/>
                  <a:pt x="74" y="97"/>
                </a:cubicBezTo>
                <a:cubicBezTo>
                  <a:pt x="70" y="95"/>
                  <a:pt x="62" y="79"/>
                  <a:pt x="57" y="73"/>
                </a:cubicBezTo>
                <a:cubicBezTo>
                  <a:pt x="53" y="69"/>
                  <a:pt x="57" y="67"/>
                  <a:pt x="61" y="67"/>
                </a:cubicBezTo>
                <a:cubicBezTo>
                  <a:pt x="61" y="65"/>
                  <a:pt x="61" y="64"/>
                  <a:pt x="58" y="62"/>
                </a:cubicBezTo>
                <a:lnTo>
                  <a:pt x="58" y="55"/>
                </a:lnTo>
                <a:cubicBezTo>
                  <a:pt x="60" y="52"/>
                  <a:pt x="63" y="59"/>
                  <a:pt x="65" y="60"/>
                </a:cubicBezTo>
                <a:cubicBezTo>
                  <a:pt x="69" y="59"/>
                  <a:pt x="61" y="53"/>
                  <a:pt x="61" y="49"/>
                </a:cubicBezTo>
                <a:cubicBezTo>
                  <a:pt x="61" y="31"/>
                  <a:pt x="76" y="37"/>
                  <a:pt x="75" y="35"/>
                </a:cubicBezTo>
                <a:cubicBezTo>
                  <a:pt x="71" y="31"/>
                  <a:pt x="67" y="19"/>
                  <a:pt x="62" y="0"/>
                </a:cubicBezTo>
                <a:cubicBezTo>
                  <a:pt x="60" y="0"/>
                  <a:pt x="58" y="1"/>
                  <a:pt x="57" y="1"/>
                </a:cubicBezTo>
                <a:cubicBezTo>
                  <a:pt x="56" y="1"/>
                  <a:pt x="55" y="1"/>
                  <a:pt x="54" y="0"/>
                </a:cubicBezTo>
                <a:cubicBezTo>
                  <a:pt x="53" y="2"/>
                  <a:pt x="54" y="4"/>
                  <a:pt x="52" y="7"/>
                </a:cubicBezTo>
                <a:cubicBezTo>
                  <a:pt x="52" y="9"/>
                  <a:pt x="50" y="12"/>
                  <a:pt x="50" y="15"/>
                </a:cubicBezTo>
                <a:cubicBezTo>
                  <a:pt x="50" y="16"/>
                  <a:pt x="50" y="17"/>
                  <a:pt x="50" y="18"/>
                </a:cubicBezTo>
                <a:cubicBezTo>
                  <a:pt x="50" y="24"/>
                  <a:pt x="42" y="22"/>
                  <a:pt x="39" y="24"/>
                </a:cubicBezTo>
                <a:cubicBezTo>
                  <a:pt x="38" y="24"/>
                  <a:pt x="36" y="26"/>
                  <a:pt x="34" y="26"/>
                </a:cubicBezTo>
                <a:cubicBezTo>
                  <a:pt x="29" y="26"/>
                  <a:pt x="31" y="18"/>
                  <a:pt x="28" y="18"/>
                </a:cubicBezTo>
                <a:cubicBezTo>
                  <a:pt x="26" y="18"/>
                  <a:pt x="26" y="20"/>
                  <a:pt x="24" y="20"/>
                </a:cubicBezTo>
                <a:cubicBezTo>
                  <a:pt x="18" y="22"/>
                  <a:pt x="14" y="24"/>
                  <a:pt x="11" y="28"/>
                </a:cubicBezTo>
                <a:cubicBezTo>
                  <a:pt x="9" y="31"/>
                  <a:pt x="7" y="32"/>
                  <a:pt x="5" y="34"/>
                </a:cubicBezTo>
                <a:cubicBezTo>
                  <a:pt x="4" y="35"/>
                  <a:pt x="5" y="36"/>
                  <a:pt x="4" y="37"/>
                </a:cubicBezTo>
                <a:cubicBezTo>
                  <a:pt x="1" y="39"/>
                  <a:pt x="0" y="37"/>
                  <a:pt x="0" y="42"/>
                </a:cubicBezTo>
                <a:cubicBezTo>
                  <a:pt x="0" y="43"/>
                  <a:pt x="0" y="44"/>
                  <a:pt x="0" y="45"/>
                </a:cubicBezTo>
                <a:cubicBezTo>
                  <a:pt x="1" y="45"/>
                  <a:pt x="3" y="45"/>
                  <a:pt x="5" y="45"/>
                </a:cubicBezTo>
                <a:cubicBezTo>
                  <a:pt x="6" y="46"/>
                  <a:pt x="5" y="48"/>
                  <a:pt x="6" y="49"/>
                </a:cubicBezTo>
                <a:cubicBezTo>
                  <a:pt x="6" y="51"/>
                  <a:pt x="8" y="51"/>
                  <a:pt x="10" y="51"/>
                </a:cubicBezTo>
                <a:lnTo>
                  <a:pt x="16" y="56"/>
                </a:lnTo>
                <a:cubicBezTo>
                  <a:pt x="16" y="61"/>
                  <a:pt x="19" y="60"/>
                  <a:pt x="23" y="60"/>
                </a:cubicBezTo>
                <a:cubicBezTo>
                  <a:pt x="26" y="61"/>
                  <a:pt x="25" y="67"/>
                  <a:pt x="27" y="67"/>
                </a:cubicBezTo>
                <a:cubicBezTo>
                  <a:pt x="28" y="67"/>
                  <a:pt x="28" y="66"/>
                  <a:pt x="29" y="66"/>
                </a:cubicBezTo>
                <a:cubicBezTo>
                  <a:pt x="29" y="67"/>
                  <a:pt x="30" y="68"/>
                  <a:pt x="31" y="68"/>
                </a:cubicBezTo>
                <a:cubicBezTo>
                  <a:pt x="33" y="68"/>
                  <a:pt x="33" y="66"/>
                  <a:pt x="34" y="66"/>
                </a:cubicBezTo>
                <a:cubicBezTo>
                  <a:pt x="32" y="61"/>
                  <a:pt x="25" y="57"/>
                  <a:pt x="25" y="57"/>
                </a:cubicBezTo>
                <a:cubicBezTo>
                  <a:pt x="25" y="55"/>
                  <a:pt x="28" y="46"/>
                  <a:pt x="32" y="47"/>
                </a:cubicBezTo>
                <a:cubicBezTo>
                  <a:pt x="26" y="60"/>
                  <a:pt x="42" y="62"/>
                  <a:pt x="43" y="66"/>
                </a:cubicBezTo>
                <a:cubicBezTo>
                  <a:pt x="48" y="75"/>
                  <a:pt x="43" y="79"/>
                  <a:pt x="50" y="93"/>
                </a:cubicBezTo>
                <a:cubicBezTo>
                  <a:pt x="51" y="97"/>
                  <a:pt x="54" y="104"/>
                  <a:pt x="56" y="110"/>
                </a:cubicBezTo>
                <a:cubicBezTo>
                  <a:pt x="60" y="124"/>
                  <a:pt x="50" y="123"/>
                  <a:pt x="59" y="129"/>
                </a:cubicBezTo>
                <a:cubicBezTo>
                  <a:pt x="64" y="133"/>
                  <a:pt x="58" y="138"/>
                  <a:pt x="70" y="149"/>
                </a:cubicBezTo>
                <a:cubicBezTo>
                  <a:pt x="70" y="149"/>
                  <a:pt x="80" y="158"/>
                  <a:pt x="91" y="163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76" name="Freeform 8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8131175" y="3013075"/>
            <a:ext cx="452438" cy="784225"/>
          </a:xfrm>
          <a:custGeom>
            <a:avLst/>
            <a:gdLst>
              <a:gd name="T0" fmla="*/ 2 w 337"/>
              <a:gd name="T1" fmla="*/ 330 h 528"/>
              <a:gd name="T2" fmla="*/ 44 w 337"/>
              <a:gd name="T3" fmla="*/ 300 h 528"/>
              <a:gd name="T4" fmla="*/ 58 w 337"/>
              <a:gd name="T5" fmla="*/ 276 h 528"/>
              <a:gd name="T6" fmla="*/ 58 w 337"/>
              <a:gd name="T7" fmla="*/ 255 h 528"/>
              <a:gd name="T8" fmla="*/ 36 w 337"/>
              <a:gd name="T9" fmla="*/ 198 h 528"/>
              <a:gd name="T10" fmla="*/ 36 w 337"/>
              <a:gd name="T11" fmla="*/ 180 h 528"/>
              <a:gd name="T12" fmla="*/ 44 w 337"/>
              <a:gd name="T13" fmla="*/ 158 h 528"/>
              <a:gd name="T14" fmla="*/ 48 w 337"/>
              <a:gd name="T15" fmla="*/ 144 h 528"/>
              <a:gd name="T16" fmla="*/ 32 w 337"/>
              <a:gd name="T17" fmla="*/ 120 h 528"/>
              <a:gd name="T18" fmla="*/ 24 w 337"/>
              <a:gd name="T19" fmla="*/ 96 h 528"/>
              <a:gd name="T20" fmla="*/ 14 w 337"/>
              <a:gd name="T21" fmla="*/ 74 h 528"/>
              <a:gd name="T22" fmla="*/ 20 w 337"/>
              <a:gd name="T23" fmla="*/ 60 h 528"/>
              <a:gd name="T24" fmla="*/ 32 w 337"/>
              <a:gd name="T25" fmla="*/ 50 h 528"/>
              <a:gd name="T26" fmla="*/ 52 w 337"/>
              <a:gd name="T27" fmla="*/ 40 h 528"/>
              <a:gd name="T28" fmla="*/ 66 w 337"/>
              <a:gd name="T29" fmla="*/ 22 h 528"/>
              <a:gd name="T30" fmla="*/ 76 w 337"/>
              <a:gd name="T31" fmla="*/ 0 h 528"/>
              <a:gd name="T32" fmla="*/ 106 w 337"/>
              <a:gd name="T33" fmla="*/ 10 h 528"/>
              <a:gd name="T34" fmla="*/ 128 w 337"/>
              <a:gd name="T35" fmla="*/ 12 h 528"/>
              <a:gd name="T36" fmla="*/ 150 w 337"/>
              <a:gd name="T37" fmla="*/ 16 h 528"/>
              <a:gd name="T38" fmla="*/ 171 w 337"/>
              <a:gd name="T39" fmla="*/ 24 h 528"/>
              <a:gd name="T40" fmla="*/ 172 w 337"/>
              <a:gd name="T41" fmla="*/ 54 h 528"/>
              <a:gd name="T42" fmla="*/ 162 w 337"/>
              <a:gd name="T43" fmla="*/ 60 h 528"/>
              <a:gd name="T44" fmla="*/ 152 w 337"/>
              <a:gd name="T45" fmla="*/ 50 h 528"/>
              <a:gd name="T46" fmla="*/ 135 w 337"/>
              <a:gd name="T47" fmla="*/ 42 h 528"/>
              <a:gd name="T48" fmla="*/ 144 w 337"/>
              <a:gd name="T49" fmla="*/ 65 h 528"/>
              <a:gd name="T50" fmla="*/ 152 w 337"/>
              <a:gd name="T51" fmla="*/ 86 h 528"/>
              <a:gd name="T52" fmla="*/ 162 w 337"/>
              <a:gd name="T53" fmla="*/ 101 h 528"/>
              <a:gd name="T54" fmla="*/ 186 w 337"/>
              <a:gd name="T55" fmla="*/ 114 h 528"/>
              <a:gd name="T56" fmla="*/ 206 w 337"/>
              <a:gd name="T57" fmla="*/ 122 h 528"/>
              <a:gd name="T58" fmla="*/ 224 w 337"/>
              <a:gd name="T59" fmla="*/ 132 h 528"/>
              <a:gd name="T60" fmla="*/ 236 w 337"/>
              <a:gd name="T61" fmla="*/ 150 h 528"/>
              <a:gd name="T62" fmla="*/ 226 w 337"/>
              <a:gd name="T63" fmla="*/ 170 h 528"/>
              <a:gd name="T64" fmla="*/ 216 w 337"/>
              <a:gd name="T65" fmla="*/ 190 h 528"/>
              <a:gd name="T66" fmla="*/ 214 w 337"/>
              <a:gd name="T67" fmla="*/ 212 h 528"/>
              <a:gd name="T68" fmla="*/ 218 w 337"/>
              <a:gd name="T69" fmla="*/ 232 h 528"/>
              <a:gd name="T70" fmla="*/ 225 w 337"/>
              <a:gd name="T71" fmla="*/ 251 h 528"/>
              <a:gd name="T72" fmla="*/ 240 w 337"/>
              <a:gd name="T73" fmla="*/ 264 h 528"/>
              <a:gd name="T74" fmla="*/ 260 w 337"/>
              <a:gd name="T75" fmla="*/ 280 h 528"/>
              <a:gd name="T76" fmla="*/ 288 w 337"/>
              <a:gd name="T77" fmla="*/ 294 h 528"/>
              <a:gd name="T78" fmla="*/ 272 w 337"/>
              <a:gd name="T79" fmla="*/ 308 h 528"/>
              <a:gd name="T80" fmla="*/ 256 w 337"/>
              <a:gd name="T81" fmla="*/ 318 h 528"/>
              <a:gd name="T82" fmla="*/ 256 w 337"/>
              <a:gd name="T83" fmla="*/ 342 h 528"/>
              <a:gd name="T84" fmla="*/ 260 w 337"/>
              <a:gd name="T85" fmla="*/ 360 h 528"/>
              <a:gd name="T86" fmla="*/ 270 w 337"/>
              <a:gd name="T87" fmla="*/ 366 h 528"/>
              <a:gd name="T88" fmla="*/ 280 w 337"/>
              <a:gd name="T89" fmla="*/ 375 h 528"/>
              <a:gd name="T90" fmla="*/ 300 w 337"/>
              <a:gd name="T91" fmla="*/ 378 h 528"/>
              <a:gd name="T92" fmla="*/ 308 w 337"/>
              <a:gd name="T93" fmla="*/ 396 h 528"/>
              <a:gd name="T94" fmla="*/ 316 w 337"/>
              <a:gd name="T95" fmla="*/ 416 h 528"/>
              <a:gd name="T96" fmla="*/ 326 w 337"/>
              <a:gd name="T97" fmla="*/ 438 h 528"/>
              <a:gd name="T98" fmla="*/ 333 w 337"/>
              <a:gd name="T99" fmla="*/ 467 h 528"/>
              <a:gd name="T100" fmla="*/ 334 w 337"/>
              <a:gd name="T101" fmla="*/ 494 h 528"/>
              <a:gd name="T102" fmla="*/ 337 w 337"/>
              <a:gd name="T103" fmla="*/ 528 h 528"/>
              <a:gd name="T104" fmla="*/ 81 w 337"/>
              <a:gd name="T105" fmla="*/ 399 h 528"/>
              <a:gd name="T106" fmla="*/ 0 w 337"/>
              <a:gd name="T107" fmla="*/ 333 h 528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337"/>
              <a:gd name="T163" fmla="*/ 0 h 528"/>
              <a:gd name="T164" fmla="*/ 337 w 337"/>
              <a:gd name="T165" fmla="*/ 528 h 528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337" h="528">
                <a:moveTo>
                  <a:pt x="2" y="330"/>
                </a:moveTo>
                <a:lnTo>
                  <a:pt x="44" y="300"/>
                </a:lnTo>
                <a:lnTo>
                  <a:pt x="58" y="276"/>
                </a:lnTo>
                <a:lnTo>
                  <a:pt x="58" y="255"/>
                </a:lnTo>
                <a:lnTo>
                  <a:pt x="36" y="198"/>
                </a:lnTo>
                <a:lnTo>
                  <a:pt x="36" y="180"/>
                </a:lnTo>
                <a:lnTo>
                  <a:pt x="44" y="158"/>
                </a:lnTo>
                <a:lnTo>
                  <a:pt x="48" y="144"/>
                </a:lnTo>
                <a:lnTo>
                  <a:pt x="32" y="120"/>
                </a:lnTo>
                <a:lnTo>
                  <a:pt x="24" y="96"/>
                </a:lnTo>
                <a:lnTo>
                  <a:pt x="14" y="74"/>
                </a:lnTo>
                <a:lnTo>
                  <a:pt x="20" y="60"/>
                </a:lnTo>
                <a:lnTo>
                  <a:pt x="32" y="50"/>
                </a:lnTo>
                <a:lnTo>
                  <a:pt x="52" y="40"/>
                </a:lnTo>
                <a:lnTo>
                  <a:pt x="66" y="22"/>
                </a:lnTo>
                <a:lnTo>
                  <a:pt x="76" y="0"/>
                </a:lnTo>
                <a:lnTo>
                  <a:pt x="106" y="10"/>
                </a:lnTo>
                <a:lnTo>
                  <a:pt x="128" y="12"/>
                </a:lnTo>
                <a:lnTo>
                  <a:pt x="150" y="16"/>
                </a:lnTo>
                <a:lnTo>
                  <a:pt x="171" y="24"/>
                </a:lnTo>
                <a:lnTo>
                  <a:pt x="172" y="54"/>
                </a:lnTo>
                <a:lnTo>
                  <a:pt x="162" y="60"/>
                </a:lnTo>
                <a:lnTo>
                  <a:pt x="152" y="50"/>
                </a:lnTo>
                <a:lnTo>
                  <a:pt x="135" y="42"/>
                </a:lnTo>
                <a:lnTo>
                  <a:pt x="144" y="65"/>
                </a:lnTo>
                <a:lnTo>
                  <a:pt x="152" y="86"/>
                </a:lnTo>
                <a:lnTo>
                  <a:pt x="162" y="101"/>
                </a:lnTo>
                <a:lnTo>
                  <a:pt x="186" y="114"/>
                </a:lnTo>
                <a:lnTo>
                  <a:pt x="206" y="122"/>
                </a:lnTo>
                <a:lnTo>
                  <a:pt x="224" y="132"/>
                </a:lnTo>
                <a:lnTo>
                  <a:pt x="236" y="150"/>
                </a:lnTo>
                <a:lnTo>
                  <a:pt x="226" y="170"/>
                </a:lnTo>
                <a:lnTo>
                  <a:pt x="216" y="190"/>
                </a:lnTo>
                <a:lnTo>
                  <a:pt x="214" y="212"/>
                </a:lnTo>
                <a:lnTo>
                  <a:pt x="218" y="232"/>
                </a:lnTo>
                <a:lnTo>
                  <a:pt x="225" y="251"/>
                </a:lnTo>
                <a:lnTo>
                  <a:pt x="240" y="264"/>
                </a:lnTo>
                <a:lnTo>
                  <a:pt x="260" y="280"/>
                </a:lnTo>
                <a:lnTo>
                  <a:pt x="288" y="294"/>
                </a:lnTo>
                <a:lnTo>
                  <a:pt x="272" y="308"/>
                </a:lnTo>
                <a:lnTo>
                  <a:pt x="256" y="318"/>
                </a:lnTo>
                <a:lnTo>
                  <a:pt x="256" y="342"/>
                </a:lnTo>
                <a:lnTo>
                  <a:pt x="260" y="360"/>
                </a:lnTo>
                <a:lnTo>
                  <a:pt x="270" y="366"/>
                </a:lnTo>
                <a:lnTo>
                  <a:pt x="280" y="375"/>
                </a:lnTo>
                <a:lnTo>
                  <a:pt x="300" y="378"/>
                </a:lnTo>
                <a:lnTo>
                  <a:pt x="308" y="396"/>
                </a:lnTo>
                <a:lnTo>
                  <a:pt x="316" y="416"/>
                </a:lnTo>
                <a:lnTo>
                  <a:pt x="326" y="438"/>
                </a:lnTo>
                <a:lnTo>
                  <a:pt x="333" y="467"/>
                </a:lnTo>
                <a:lnTo>
                  <a:pt x="334" y="494"/>
                </a:lnTo>
                <a:lnTo>
                  <a:pt x="337" y="528"/>
                </a:lnTo>
                <a:lnTo>
                  <a:pt x="81" y="399"/>
                </a:lnTo>
                <a:lnTo>
                  <a:pt x="0" y="333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77" name="Freeform 9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4222750" y="5530850"/>
            <a:ext cx="715963" cy="639763"/>
          </a:xfrm>
          <a:custGeom>
            <a:avLst/>
            <a:gdLst>
              <a:gd name="T0" fmla="*/ 69 w 92"/>
              <a:gd name="T1" fmla="*/ 23 h 70"/>
              <a:gd name="T2" fmla="*/ 70 w 92"/>
              <a:gd name="T3" fmla="*/ 21 h 70"/>
              <a:gd name="T4" fmla="*/ 68 w 92"/>
              <a:gd name="T5" fmla="*/ 17 h 70"/>
              <a:gd name="T6" fmla="*/ 69 w 92"/>
              <a:gd name="T7" fmla="*/ 14 h 70"/>
              <a:gd name="T8" fmla="*/ 63 w 92"/>
              <a:gd name="T9" fmla="*/ 6 h 70"/>
              <a:gd name="T10" fmla="*/ 56 w 92"/>
              <a:gd name="T11" fmla="*/ 0 h 70"/>
              <a:gd name="T12" fmla="*/ 52 w 92"/>
              <a:gd name="T13" fmla="*/ 4 h 70"/>
              <a:gd name="T14" fmla="*/ 46 w 92"/>
              <a:gd name="T15" fmla="*/ 4 h 70"/>
              <a:gd name="T16" fmla="*/ 44 w 92"/>
              <a:gd name="T17" fmla="*/ 5 h 70"/>
              <a:gd name="T18" fmla="*/ 41 w 92"/>
              <a:gd name="T19" fmla="*/ 5 h 70"/>
              <a:gd name="T20" fmla="*/ 36 w 92"/>
              <a:gd name="T21" fmla="*/ 11 h 70"/>
              <a:gd name="T22" fmla="*/ 31 w 92"/>
              <a:gd name="T23" fmla="*/ 7 h 70"/>
              <a:gd name="T24" fmla="*/ 31 w 92"/>
              <a:gd name="T25" fmla="*/ 5 h 70"/>
              <a:gd name="T26" fmla="*/ 25 w 92"/>
              <a:gd name="T27" fmla="*/ 0 h 70"/>
              <a:gd name="T28" fmla="*/ 14 w 92"/>
              <a:gd name="T29" fmla="*/ 6 h 70"/>
              <a:gd name="T30" fmla="*/ 5 w 92"/>
              <a:gd name="T31" fmla="*/ 7 h 70"/>
              <a:gd name="T32" fmla="*/ 2 w 92"/>
              <a:gd name="T33" fmla="*/ 6 h 70"/>
              <a:gd name="T34" fmla="*/ 0 w 92"/>
              <a:gd name="T35" fmla="*/ 8 h 70"/>
              <a:gd name="T36" fmla="*/ 0 w 92"/>
              <a:gd name="T37" fmla="*/ 8 h 70"/>
              <a:gd name="T38" fmla="*/ 11 w 92"/>
              <a:gd name="T39" fmla="*/ 42 h 70"/>
              <a:gd name="T40" fmla="*/ 11 w 92"/>
              <a:gd name="T41" fmla="*/ 42 h 70"/>
              <a:gd name="T42" fmla="*/ 12 w 92"/>
              <a:gd name="T43" fmla="*/ 43 h 70"/>
              <a:gd name="T44" fmla="*/ 18 w 92"/>
              <a:gd name="T45" fmla="*/ 38 h 70"/>
              <a:gd name="T46" fmla="*/ 21 w 92"/>
              <a:gd name="T47" fmla="*/ 40 h 70"/>
              <a:gd name="T48" fmla="*/ 23 w 92"/>
              <a:gd name="T49" fmla="*/ 46 h 70"/>
              <a:gd name="T50" fmla="*/ 28 w 92"/>
              <a:gd name="T51" fmla="*/ 46 h 70"/>
              <a:gd name="T52" fmla="*/ 38 w 92"/>
              <a:gd name="T53" fmla="*/ 44 h 70"/>
              <a:gd name="T54" fmla="*/ 46 w 92"/>
              <a:gd name="T55" fmla="*/ 51 h 70"/>
              <a:gd name="T56" fmla="*/ 51 w 92"/>
              <a:gd name="T57" fmla="*/ 56 h 70"/>
              <a:gd name="T58" fmla="*/ 52 w 92"/>
              <a:gd name="T59" fmla="*/ 60 h 70"/>
              <a:gd name="T60" fmla="*/ 58 w 92"/>
              <a:gd name="T61" fmla="*/ 64 h 70"/>
              <a:gd name="T62" fmla="*/ 61 w 92"/>
              <a:gd name="T63" fmla="*/ 66 h 70"/>
              <a:gd name="T64" fmla="*/ 67 w 92"/>
              <a:gd name="T65" fmla="*/ 62 h 70"/>
              <a:gd name="T66" fmla="*/ 67 w 92"/>
              <a:gd name="T67" fmla="*/ 66 h 70"/>
              <a:gd name="T68" fmla="*/ 69 w 92"/>
              <a:gd name="T69" fmla="*/ 69 h 70"/>
              <a:gd name="T70" fmla="*/ 76 w 92"/>
              <a:gd name="T71" fmla="*/ 68 h 70"/>
              <a:gd name="T72" fmla="*/ 86 w 92"/>
              <a:gd name="T73" fmla="*/ 64 h 70"/>
              <a:gd name="T74" fmla="*/ 91 w 92"/>
              <a:gd name="T75" fmla="*/ 61 h 70"/>
              <a:gd name="T76" fmla="*/ 89 w 92"/>
              <a:gd name="T77" fmla="*/ 57 h 70"/>
              <a:gd name="T78" fmla="*/ 90 w 92"/>
              <a:gd name="T79" fmla="*/ 54 h 70"/>
              <a:gd name="T80" fmla="*/ 90 w 92"/>
              <a:gd name="T81" fmla="*/ 54 h 70"/>
              <a:gd name="T82" fmla="*/ 92 w 92"/>
              <a:gd name="T83" fmla="*/ 54 h 70"/>
              <a:gd name="T84" fmla="*/ 92 w 92"/>
              <a:gd name="T85" fmla="*/ 54 h 70"/>
              <a:gd name="T86" fmla="*/ 85 w 92"/>
              <a:gd name="T87" fmla="*/ 45 h 70"/>
              <a:gd name="T88" fmla="*/ 83 w 92"/>
              <a:gd name="T89" fmla="*/ 40 h 70"/>
              <a:gd name="T90" fmla="*/ 80 w 92"/>
              <a:gd name="T91" fmla="*/ 42 h 70"/>
              <a:gd name="T92" fmla="*/ 77 w 92"/>
              <a:gd name="T93" fmla="*/ 40 h 70"/>
              <a:gd name="T94" fmla="*/ 77 w 92"/>
              <a:gd name="T95" fmla="*/ 38 h 70"/>
              <a:gd name="T96" fmla="*/ 77 w 92"/>
              <a:gd name="T97" fmla="*/ 38 h 70"/>
              <a:gd name="T98" fmla="*/ 77 w 92"/>
              <a:gd name="T99" fmla="*/ 37 h 70"/>
              <a:gd name="T100" fmla="*/ 77 w 92"/>
              <a:gd name="T101" fmla="*/ 37 h 70"/>
              <a:gd name="T102" fmla="*/ 76 w 92"/>
              <a:gd name="T103" fmla="*/ 36 h 70"/>
              <a:gd name="T104" fmla="*/ 81 w 92"/>
              <a:gd name="T105" fmla="*/ 30 h 70"/>
              <a:gd name="T106" fmla="*/ 71 w 92"/>
              <a:gd name="T107" fmla="*/ 25 h 70"/>
              <a:gd name="T108" fmla="*/ 71 w 92"/>
              <a:gd name="T109" fmla="*/ 25 h 70"/>
              <a:gd name="T110" fmla="*/ 69 w 92"/>
              <a:gd name="T111" fmla="*/ 23 h 70"/>
              <a:gd name="T112" fmla="*/ 69 w 92"/>
              <a:gd name="T113" fmla="*/ 23 h 7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92"/>
              <a:gd name="T172" fmla="*/ 0 h 70"/>
              <a:gd name="T173" fmla="*/ 92 w 92"/>
              <a:gd name="T174" fmla="*/ 70 h 7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92" h="70">
                <a:moveTo>
                  <a:pt x="69" y="23"/>
                </a:moveTo>
                <a:cubicBezTo>
                  <a:pt x="69" y="21"/>
                  <a:pt x="70" y="22"/>
                  <a:pt x="70" y="21"/>
                </a:cubicBezTo>
                <a:cubicBezTo>
                  <a:pt x="70" y="19"/>
                  <a:pt x="68" y="19"/>
                  <a:pt x="68" y="17"/>
                </a:cubicBezTo>
                <a:cubicBezTo>
                  <a:pt x="68" y="16"/>
                  <a:pt x="69" y="16"/>
                  <a:pt x="69" y="14"/>
                </a:cubicBezTo>
                <a:cubicBezTo>
                  <a:pt x="65" y="14"/>
                  <a:pt x="65" y="8"/>
                  <a:pt x="63" y="6"/>
                </a:cubicBezTo>
                <a:cubicBezTo>
                  <a:pt x="60" y="5"/>
                  <a:pt x="57" y="3"/>
                  <a:pt x="56" y="0"/>
                </a:cubicBezTo>
                <a:cubicBezTo>
                  <a:pt x="54" y="1"/>
                  <a:pt x="54" y="4"/>
                  <a:pt x="52" y="4"/>
                </a:cubicBezTo>
                <a:cubicBezTo>
                  <a:pt x="50" y="4"/>
                  <a:pt x="48" y="3"/>
                  <a:pt x="46" y="4"/>
                </a:cubicBezTo>
                <a:cubicBezTo>
                  <a:pt x="45" y="4"/>
                  <a:pt x="44" y="5"/>
                  <a:pt x="44" y="5"/>
                </a:cubicBezTo>
                <a:cubicBezTo>
                  <a:pt x="43" y="5"/>
                  <a:pt x="42" y="5"/>
                  <a:pt x="41" y="5"/>
                </a:cubicBezTo>
                <a:cubicBezTo>
                  <a:pt x="41" y="5"/>
                  <a:pt x="38" y="11"/>
                  <a:pt x="36" y="11"/>
                </a:cubicBezTo>
                <a:cubicBezTo>
                  <a:pt x="35" y="11"/>
                  <a:pt x="31" y="8"/>
                  <a:pt x="31" y="7"/>
                </a:cubicBezTo>
                <a:cubicBezTo>
                  <a:pt x="31" y="6"/>
                  <a:pt x="31" y="6"/>
                  <a:pt x="31" y="5"/>
                </a:cubicBezTo>
                <a:cubicBezTo>
                  <a:pt x="29" y="4"/>
                  <a:pt x="28" y="0"/>
                  <a:pt x="25" y="0"/>
                </a:cubicBezTo>
                <a:cubicBezTo>
                  <a:pt x="20" y="0"/>
                  <a:pt x="19" y="4"/>
                  <a:pt x="14" y="6"/>
                </a:cubicBezTo>
                <a:cubicBezTo>
                  <a:pt x="11" y="6"/>
                  <a:pt x="7" y="5"/>
                  <a:pt x="5" y="7"/>
                </a:cubicBezTo>
                <a:cubicBezTo>
                  <a:pt x="5" y="7"/>
                  <a:pt x="4" y="6"/>
                  <a:pt x="2" y="6"/>
                </a:cubicBezTo>
                <a:cubicBezTo>
                  <a:pt x="1" y="6"/>
                  <a:pt x="1" y="7"/>
                  <a:pt x="0" y="8"/>
                </a:cubicBezTo>
                <a:lnTo>
                  <a:pt x="11" y="42"/>
                </a:lnTo>
                <a:cubicBezTo>
                  <a:pt x="11" y="42"/>
                  <a:pt x="12" y="43"/>
                  <a:pt x="12" y="43"/>
                </a:cubicBezTo>
                <a:cubicBezTo>
                  <a:pt x="16" y="43"/>
                  <a:pt x="15" y="38"/>
                  <a:pt x="18" y="38"/>
                </a:cubicBezTo>
                <a:cubicBezTo>
                  <a:pt x="19" y="38"/>
                  <a:pt x="21" y="39"/>
                  <a:pt x="21" y="40"/>
                </a:cubicBezTo>
                <a:cubicBezTo>
                  <a:pt x="21" y="43"/>
                  <a:pt x="23" y="42"/>
                  <a:pt x="23" y="46"/>
                </a:cubicBezTo>
                <a:cubicBezTo>
                  <a:pt x="24" y="46"/>
                  <a:pt x="26" y="46"/>
                  <a:pt x="28" y="46"/>
                </a:cubicBezTo>
                <a:cubicBezTo>
                  <a:pt x="32" y="46"/>
                  <a:pt x="35" y="44"/>
                  <a:pt x="38" y="44"/>
                </a:cubicBezTo>
                <a:cubicBezTo>
                  <a:pt x="42" y="44"/>
                  <a:pt x="45" y="49"/>
                  <a:pt x="46" y="51"/>
                </a:cubicBezTo>
                <a:cubicBezTo>
                  <a:pt x="46" y="55"/>
                  <a:pt x="49" y="55"/>
                  <a:pt x="51" y="56"/>
                </a:cubicBezTo>
                <a:cubicBezTo>
                  <a:pt x="53" y="57"/>
                  <a:pt x="52" y="59"/>
                  <a:pt x="52" y="60"/>
                </a:cubicBezTo>
                <a:cubicBezTo>
                  <a:pt x="52" y="63"/>
                  <a:pt x="56" y="64"/>
                  <a:pt x="58" y="64"/>
                </a:cubicBezTo>
                <a:cubicBezTo>
                  <a:pt x="59" y="65"/>
                  <a:pt x="59" y="66"/>
                  <a:pt x="61" y="66"/>
                </a:cubicBezTo>
                <a:cubicBezTo>
                  <a:pt x="63" y="66"/>
                  <a:pt x="63" y="62"/>
                  <a:pt x="67" y="62"/>
                </a:cubicBezTo>
                <a:cubicBezTo>
                  <a:pt x="67" y="64"/>
                  <a:pt x="67" y="64"/>
                  <a:pt x="67" y="66"/>
                </a:cubicBezTo>
                <a:cubicBezTo>
                  <a:pt x="67" y="68"/>
                  <a:pt x="69" y="68"/>
                  <a:pt x="69" y="69"/>
                </a:cubicBezTo>
                <a:cubicBezTo>
                  <a:pt x="69" y="69"/>
                  <a:pt x="74" y="70"/>
                  <a:pt x="76" y="68"/>
                </a:cubicBezTo>
                <a:cubicBezTo>
                  <a:pt x="77" y="63"/>
                  <a:pt x="83" y="65"/>
                  <a:pt x="86" y="64"/>
                </a:cubicBezTo>
                <a:cubicBezTo>
                  <a:pt x="88" y="63"/>
                  <a:pt x="89" y="62"/>
                  <a:pt x="91" y="61"/>
                </a:cubicBezTo>
                <a:cubicBezTo>
                  <a:pt x="90" y="60"/>
                  <a:pt x="89" y="58"/>
                  <a:pt x="89" y="57"/>
                </a:cubicBezTo>
                <a:cubicBezTo>
                  <a:pt x="89" y="56"/>
                  <a:pt x="89" y="54"/>
                  <a:pt x="90" y="54"/>
                </a:cubicBezTo>
                <a:lnTo>
                  <a:pt x="92" y="54"/>
                </a:lnTo>
                <a:cubicBezTo>
                  <a:pt x="92" y="50"/>
                  <a:pt x="86" y="49"/>
                  <a:pt x="85" y="45"/>
                </a:cubicBezTo>
                <a:cubicBezTo>
                  <a:pt x="85" y="43"/>
                  <a:pt x="84" y="41"/>
                  <a:pt x="83" y="40"/>
                </a:cubicBezTo>
                <a:cubicBezTo>
                  <a:pt x="83" y="40"/>
                  <a:pt x="82" y="42"/>
                  <a:pt x="80" y="42"/>
                </a:cubicBezTo>
                <a:cubicBezTo>
                  <a:pt x="79" y="42"/>
                  <a:pt x="77" y="41"/>
                  <a:pt x="77" y="40"/>
                </a:cubicBezTo>
                <a:cubicBezTo>
                  <a:pt x="77" y="39"/>
                  <a:pt x="77" y="39"/>
                  <a:pt x="77" y="38"/>
                </a:cubicBezTo>
                <a:lnTo>
                  <a:pt x="77" y="37"/>
                </a:lnTo>
                <a:cubicBezTo>
                  <a:pt x="77" y="37"/>
                  <a:pt x="76" y="36"/>
                  <a:pt x="76" y="36"/>
                </a:cubicBezTo>
                <a:cubicBezTo>
                  <a:pt x="76" y="33"/>
                  <a:pt x="78" y="32"/>
                  <a:pt x="81" y="30"/>
                </a:cubicBezTo>
                <a:cubicBezTo>
                  <a:pt x="81" y="26"/>
                  <a:pt x="73" y="28"/>
                  <a:pt x="71" y="25"/>
                </a:cubicBezTo>
                <a:lnTo>
                  <a:pt x="69" y="23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78" name="Freeform 10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4576763" y="5756275"/>
            <a:ext cx="363537" cy="414338"/>
          </a:xfrm>
          <a:custGeom>
            <a:avLst/>
            <a:gdLst>
              <a:gd name="T0" fmla="*/ 42 w 272"/>
              <a:gd name="T1" fmla="*/ 236 h 284"/>
              <a:gd name="T2" fmla="*/ 33 w 272"/>
              <a:gd name="T3" fmla="*/ 219 h 284"/>
              <a:gd name="T4" fmla="*/ 40 w 272"/>
              <a:gd name="T5" fmla="*/ 206 h 284"/>
              <a:gd name="T6" fmla="*/ 28 w 272"/>
              <a:gd name="T7" fmla="*/ 196 h 284"/>
              <a:gd name="T8" fmla="*/ 6 w 272"/>
              <a:gd name="T9" fmla="*/ 184 h 284"/>
              <a:gd name="T10" fmla="*/ 0 w 272"/>
              <a:gd name="T11" fmla="*/ 158 h 284"/>
              <a:gd name="T12" fmla="*/ 16 w 272"/>
              <a:gd name="T13" fmla="*/ 150 h 284"/>
              <a:gd name="T14" fmla="*/ 1 w 272"/>
              <a:gd name="T15" fmla="*/ 119 h 284"/>
              <a:gd name="T16" fmla="*/ 14 w 272"/>
              <a:gd name="T17" fmla="*/ 108 h 284"/>
              <a:gd name="T18" fmla="*/ 34 w 272"/>
              <a:gd name="T19" fmla="*/ 98 h 284"/>
              <a:gd name="T20" fmla="*/ 64 w 272"/>
              <a:gd name="T21" fmla="*/ 82 h 284"/>
              <a:gd name="T22" fmla="*/ 80 w 272"/>
              <a:gd name="T23" fmla="*/ 70 h 284"/>
              <a:gd name="T24" fmla="*/ 98 w 272"/>
              <a:gd name="T25" fmla="*/ 62 h 284"/>
              <a:gd name="T26" fmla="*/ 124 w 272"/>
              <a:gd name="T27" fmla="*/ 62 h 284"/>
              <a:gd name="T28" fmla="*/ 134 w 272"/>
              <a:gd name="T29" fmla="*/ 52 h 284"/>
              <a:gd name="T30" fmla="*/ 127 w 272"/>
              <a:gd name="T31" fmla="*/ 35 h 284"/>
              <a:gd name="T32" fmla="*/ 125 w 272"/>
              <a:gd name="T33" fmla="*/ 20 h 284"/>
              <a:gd name="T34" fmla="*/ 130 w 272"/>
              <a:gd name="T35" fmla="*/ 6 h 284"/>
              <a:gd name="T36" fmla="*/ 142 w 272"/>
              <a:gd name="T37" fmla="*/ 0 h 284"/>
              <a:gd name="T38" fmla="*/ 154 w 272"/>
              <a:gd name="T39" fmla="*/ 8 h 284"/>
              <a:gd name="T40" fmla="*/ 190 w 272"/>
              <a:gd name="T41" fmla="*/ 15 h 284"/>
              <a:gd name="T42" fmla="*/ 204 w 272"/>
              <a:gd name="T43" fmla="*/ 24 h 284"/>
              <a:gd name="T44" fmla="*/ 208 w 272"/>
              <a:gd name="T45" fmla="*/ 38 h 284"/>
              <a:gd name="T46" fmla="*/ 192 w 272"/>
              <a:gd name="T47" fmla="*/ 44 h 284"/>
              <a:gd name="T48" fmla="*/ 180 w 272"/>
              <a:gd name="T49" fmla="*/ 56 h 284"/>
              <a:gd name="T50" fmla="*/ 178 w 272"/>
              <a:gd name="T51" fmla="*/ 68 h 284"/>
              <a:gd name="T52" fmla="*/ 184 w 272"/>
              <a:gd name="T53" fmla="*/ 80 h 284"/>
              <a:gd name="T54" fmla="*/ 184 w 272"/>
              <a:gd name="T55" fmla="*/ 92 h 284"/>
              <a:gd name="T56" fmla="*/ 190 w 272"/>
              <a:gd name="T57" fmla="*/ 104 h 284"/>
              <a:gd name="T58" fmla="*/ 206 w 272"/>
              <a:gd name="T59" fmla="*/ 110 h 284"/>
              <a:gd name="T60" fmla="*/ 223 w 272"/>
              <a:gd name="T61" fmla="*/ 92 h 284"/>
              <a:gd name="T62" fmla="*/ 228 w 272"/>
              <a:gd name="T63" fmla="*/ 112 h 284"/>
              <a:gd name="T64" fmla="*/ 232 w 272"/>
              <a:gd name="T65" fmla="*/ 134 h 284"/>
              <a:gd name="T66" fmla="*/ 242 w 272"/>
              <a:gd name="T67" fmla="*/ 146 h 284"/>
              <a:gd name="T68" fmla="*/ 257 w 272"/>
              <a:gd name="T69" fmla="*/ 154 h 284"/>
              <a:gd name="T70" fmla="*/ 268 w 272"/>
              <a:gd name="T71" fmla="*/ 166 h 284"/>
              <a:gd name="T72" fmla="*/ 272 w 272"/>
              <a:gd name="T73" fmla="*/ 184 h 284"/>
              <a:gd name="T74" fmla="*/ 258 w 272"/>
              <a:gd name="T75" fmla="*/ 188 h 284"/>
              <a:gd name="T76" fmla="*/ 256 w 272"/>
              <a:gd name="T77" fmla="*/ 206 h 284"/>
              <a:gd name="T78" fmla="*/ 262 w 272"/>
              <a:gd name="T79" fmla="*/ 224 h 284"/>
              <a:gd name="T80" fmla="*/ 246 w 272"/>
              <a:gd name="T81" fmla="*/ 242 h 284"/>
              <a:gd name="T82" fmla="*/ 229 w 272"/>
              <a:gd name="T83" fmla="*/ 250 h 284"/>
              <a:gd name="T84" fmla="*/ 210 w 272"/>
              <a:gd name="T85" fmla="*/ 246 h 284"/>
              <a:gd name="T86" fmla="*/ 192 w 272"/>
              <a:gd name="T87" fmla="*/ 252 h 284"/>
              <a:gd name="T88" fmla="*/ 184 w 272"/>
              <a:gd name="T89" fmla="*/ 260 h 284"/>
              <a:gd name="T90" fmla="*/ 176 w 272"/>
              <a:gd name="T91" fmla="*/ 274 h 284"/>
              <a:gd name="T92" fmla="*/ 150 w 272"/>
              <a:gd name="T93" fmla="*/ 284 h 284"/>
              <a:gd name="T94" fmla="*/ 136 w 272"/>
              <a:gd name="T95" fmla="*/ 280 h 284"/>
              <a:gd name="T96" fmla="*/ 124 w 272"/>
              <a:gd name="T97" fmla="*/ 266 h 284"/>
              <a:gd name="T98" fmla="*/ 124 w 272"/>
              <a:gd name="T99" fmla="*/ 254 h 284"/>
              <a:gd name="T100" fmla="*/ 126 w 272"/>
              <a:gd name="T101" fmla="*/ 240 h 284"/>
              <a:gd name="T102" fmla="*/ 120 w 272"/>
              <a:gd name="T103" fmla="*/ 233 h 284"/>
              <a:gd name="T104" fmla="*/ 108 w 272"/>
              <a:gd name="T105" fmla="*/ 244 h 284"/>
              <a:gd name="T106" fmla="*/ 96 w 272"/>
              <a:gd name="T107" fmla="*/ 258 h 284"/>
              <a:gd name="T108" fmla="*/ 82 w 272"/>
              <a:gd name="T109" fmla="*/ 262 h 284"/>
              <a:gd name="T110" fmla="*/ 72 w 272"/>
              <a:gd name="T111" fmla="*/ 250 h 284"/>
              <a:gd name="T112" fmla="*/ 56 w 272"/>
              <a:gd name="T113" fmla="*/ 245 h 284"/>
              <a:gd name="T114" fmla="*/ 42 w 272"/>
              <a:gd name="T115" fmla="*/ 236 h 284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72"/>
              <a:gd name="T175" fmla="*/ 0 h 284"/>
              <a:gd name="T176" fmla="*/ 272 w 272"/>
              <a:gd name="T177" fmla="*/ 284 h 284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72" h="284">
                <a:moveTo>
                  <a:pt x="42" y="236"/>
                </a:moveTo>
                <a:lnTo>
                  <a:pt x="33" y="219"/>
                </a:lnTo>
                <a:lnTo>
                  <a:pt x="40" y="206"/>
                </a:lnTo>
                <a:lnTo>
                  <a:pt x="28" y="196"/>
                </a:lnTo>
                <a:lnTo>
                  <a:pt x="6" y="184"/>
                </a:lnTo>
                <a:lnTo>
                  <a:pt x="0" y="158"/>
                </a:lnTo>
                <a:lnTo>
                  <a:pt x="16" y="150"/>
                </a:lnTo>
                <a:lnTo>
                  <a:pt x="1" y="119"/>
                </a:lnTo>
                <a:lnTo>
                  <a:pt x="14" y="108"/>
                </a:lnTo>
                <a:lnTo>
                  <a:pt x="34" y="98"/>
                </a:lnTo>
                <a:lnTo>
                  <a:pt x="64" y="82"/>
                </a:lnTo>
                <a:lnTo>
                  <a:pt x="80" y="70"/>
                </a:lnTo>
                <a:lnTo>
                  <a:pt x="98" y="62"/>
                </a:lnTo>
                <a:lnTo>
                  <a:pt x="124" y="62"/>
                </a:lnTo>
                <a:lnTo>
                  <a:pt x="134" y="52"/>
                </a:lnTo>
                <a:lnTo>
                  <a:pt x="127" y="35"/>
                </a:lnTo>
                <a:lnTo>
                  <a:pt x="125" y="20"/>
                </a:lnTo>
                <a:lnTo>
                  <a:pt x="130" y="6"/>
                </a:lnTo>
                <a:lnTo>
                  <a:pt x="142" y="0"/>
                </a:lnTo>
                <a:lnTo>
                  <a:pt x="154" y="8"/>
                </a:lnTo>
                <a:lnTo>
                  <a:pt x="190" y="15"/>
                </a:lnTo>
                <a:lnTo>
                  <a:pt x="204" y="24"/>
                </a:lnTo>
                <a:lnTo>
                  <a:pt x="208" y="38"/>
                </a:lnTo>
                <a:lnTo>
                  <a:pt x="192" y="44"/>
                </a:lnTo>
                <a:lnTo>
                  <a:pt x="180" y="56"/>
                </a:lnTo>
                <a:lnTo>
                  <a:pt x="178" y="68"/>
                </a:lnTo>
                <a:lnTo>
                  <a:pt x="184" y="80"/>
                </a:lnTo>
                <a:lnTo>
                  <a:pt x="184" y="92"/>
                </a:lnTo>
                <a:lnTo>
                  <a:pt x="190" y="104"/>
                </a:lnTo>
                <a:lnTo>
                  <a:pt x="206" y="110"/>
                </a:lnTo>
                <a:lnTo>
                  <a:pt x="223" y="92"/>
                </a:lnTo>
                <a:lnTo>
                  <a:pt x="228" y="112"/>
                </a:lnTo>
                <a:lnTo>
                  <a:pt x="232" y="134"/>
                </a:lnTo>
                <a:lnTo>
                  <a:pt x="242" y="146"/>
                </a:lnTo>
                <a:lnTo>
                  <a:pt x="257" y="154"/>
                </a:lnTo>
                <a:lnTo>
                  <a:pt x="268" y="166"/>
                </a:lnTo>
                <a:lnTo>
                  <a:pt x="272" y="184"/>
                </a:lnTo>
                <a:lnTo>
                  <a:pt x="258" y="188"/>
                </a:lnTo>
                <a:lnTo>
                  <a:pt x="256" y="206"/>
                </a:lnTo>
                <a:lnTo>
                  <a:pt x="262" y="224"/>
                </a:lnTo>
                <a:lnTo>
                  <a:pt x="246" y="242"/>
                </a:lnTo>
                <a:lnTo>
                  <a:pt x="229" y="250"/>
                </a:lnTo>
                <a:lnTo>
                  <a:pt x="210" y="246"/>
                </a:lnTo>
                <a:lnTo>
                  <a:pt x="192" y="252"/>
                </a:lnTo>
                <a:lnTo>
                  <a:pt x="184" y="260"/>
                </a:lnTo>
                <a:lnTo>
                  <a:pt x="176" y="274"/>
                </a:lnTo>
                <a:lnTo>
                  <a:pt x="150" y="284"/>
                </a:lnTo>
                <a:lnTo>
                  <a:pt x="136" y="280"/>
                </a:lnTo>
                <a:lnTo>
                  <a:pt x="124" y="266"/>
                </a:lnTo>
                <a:lnTo>
                  <a:pt x="124" y="254"/>
                </a:lnTo>
                <a:lnTo>
                  <a:pt x="126" y="240"/>
                </a:lnTo>
                <a:lnTo>
                  <a:pt x="120" y="233"/>
                </a:lnTo>
                <a:lnTo>
                  <a:pt x="108" y="244"/>
                </a:lnTo>
                <a:lnTo>
                  <a:pt x="96" y="258"/>
                </a:lnTo>
                <a:lnTo>
                  <a:pt x="82" y="262"/>
                </a:lnTo>
                <a:lnTo>
                  <a:pt x="72" y="250"/>
                </a:lnTo>
                <a:lnTo>
                  <a:pt x="56" y="245"/>
                </a:lnTo>
                <a:lnTo>
                  <a:pt x="42" y="236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79" name="Freeform 11"/>
          <p:cNvSpPr>
            <a:spLocks/>
          </p:cNvSpPr>
          <p:nvPr>
            <p:custDataLst>
              <p:tags r:id="rId7"/>
            </p:custDataLst>
          </p:nvPr>
        </p:nvSpPr>
        <p:spPr bwMode="auto">
          <a:xfrm>
            <a:off x="4535488" y="2649538"/>
            <a:ext cx="1204912" cy="3289300"/>
          </a:xfrm>
          <a:custGeom>
            <a:avLst/>
            <a:gdLst>
              <a:gd name="T0" fmla="*/ 229 w 898"/>
              <a:gd name="T1" fmla="*/ 1972 h 2215"/>
              <a:gd name="T2" fmla="*/ 264 w 898"/>
              <a:gd name="T3" fmla="*/ 2103 h 2215"/>
              <a:gd name="T4" fmla="*/ 205 w 898"/>
              <a:gd name="T5" fmla="*/ 2190 h 2215"/>
              <a:gd name="T6" fmla="*/ 241 w 898"/>
              <a:gd name="T7" fmla="*/ 2203 h 2215"/>
              <a:gd name="T8" fmla="*/ 258 w 898"/>
              <a:gd name="T9" fmla="*/ 2196 h 2215"/>
              <a:gd name="T10" fmla="*/ 346 w 898"/>
              <a:gd name="T11" fmla="*/ 2171 h 2215"/>
              <a:gd name="T12" fmla="*/ 399 w 898"/>
              <a:gd name="T13" fmla="*/ 2178 h 2215"/>
              <a:gd name="T14" fmla="*/ 593 w 898"/>
              <a:gd name="T15" fmla="*/ 2028 h 2215"/>
              <a:gd name="T16" fmla="*/ 569 w 898"/>
              <a:gd name="T17" fmla="*/ 1947 h 2215"/>
              <a:gd name="T18" fmla="*/ 587 w 898"/>
              <a:gd name="T19" fmla="*/ 1854 h 2215"/>
              <a:gd name="T20" fmla="*/ 634 w 898"/>
              <a:gd name="T21" fmla="*/ 1680 h 2215"/>
              <a:gd name="T22" fmla="*/ 740 w 898"/>
              <a:gd name="T23" fmla="*/ 1667 h 2215"/>
              <a:gd name="T24" fmla="*/ 792 w 898"/>
              <a:gd name="T25" fmla="*/ 1574 h 2215"/>
              <a:gd name="T26" fmla="*/ 810 w 898"/>
              <a:gd name="T27" fmla="*/ 1531 h 2215"/>
              <a:gd name="T28" fmla="*/ 880 w 898"/>
              <a:gd name="T29" fmla="*/ 1543 h 2215"/>
              <a:gd name="T30" fmla="*/ 886 w 898"/>
              <a:gd name="T31" fmla="*/ 1456 h 2215"/>
              <a:gd name="T32" fmla="*/ 845 w 898"/>
              <a:gd name="T33" fmla="*/ 1431 h 2215"/>
              <a:gd name="T34" fmla="*/ 857 w 898"/>
              <a:gd name="T35" fmla="*/ 1331 h 2215"/>
              <a:gd name="T36" fmla="*/ 880 w 898"/>
              <a:gd name="T37" fmla="*/ 1244 h 2215"/>
              <a:gd name="T38" fmla="*/ 898 w 898"/>
              <a:gd name="T39" fmla="*/ 1114 h 2215"/>
              <a:gd name="T40" fmla="*/ 898 w 898"/>
              <a:gd name="T41" fmla="*/ 1108 h 2215"/>
              <a:gd name="T42" fmla="*/ 816 w 898"/>
              <a:gd name="T43" fmla="*/ 1052 h 2215"/>
              <a:gd name="T44" fmla="*/ 769 w 898"/>
              <a:gd name="T45" fmla="*/ 902 h 2215"/>
              <a:gd name="T46" fmla="*/ 816 w 898"/>
              <a:gd name="T47" fmla="*/ 635 h 2215"/>
              <a:gd name="T48" fmla="*/ 828 w 898"/>
              <a:gd name="T49" fmla="*/ 541 h 2215"/>
              <a:gd name="T50" fmla="*/ 828 w 898"/>
              <a:gd name="T51" fmla="*/ 436 h 2215"/>
              <a:gd name="T52" fmla="*/ 769 w 898"/>
              <a:gd name="T53" fmla="*/ 299 h 2215"/>
              <a:gd name="T54" fmla="*/ 751 w 898"/>
              <a:gd name="T55" fmla="*/ 292 h 2215"/>
              <a:gd name="T56" fmla="*/ 687 w 898"/>
              <a:gd name="T57" fmla="*/ 62 h 2215"/>
              <a:gd name="T58" fmla="*/ 575 w 898"/>
              <a:gd name="T59" fmla="*/ 12 h 2215"/>
              <a:gd name="T60" fmla="*/ 487 w 898"/>
              <a:gd name="T61" fmla="*/ 162 h 2215"/>
              <a:gd name="T62" fmla="*/ 364 w 898"/>
              <a:gd name="T63" fmla="*/ 174 h 2215"/>
              <a:gd name="T64" fmla="*/ 211 w 898"/>
              <a:gd name="T65" fmla="*/ 367 h 2215"/>
              <a:gd name="T66" fmla="*/ 117 w 898"/>
              <a:gd name="T67" fmla="*/ 529 h 2215"/>
              <a:gd name="T68" fmla="*/ 88 w 898"/>
              <a:gd name="T69" fmla="*/ 653 h 2215"/>
              <a:gd name="T70" fmla="*/ 23 w 898"/>
              <a:gd name="T71" fmla="*/ 479 h 2215"/>
              <a:gd name="T72" fmla="*/ 53 w 898"/>
              <a:gd name="T73" fmla="*/ 622 h 2215"/>
              <a:gd name="T74" fmla="*/ 94 w 898"/>
              <a:gd name="T75" fmla="*/ 790 h 2215"/>
              <a:gd name="T76" fmla="*/ 88 w 898"/>
              <a:gd name="T77" fmla="*/ 828 h 2215"/>
              <a:gd name="T78" fmla="*/ 59 w 898"/>
              <a:gd name="T79" fmla="*/ 865 h 2215"/>
              <a:gd name="T80" fmla="*/ 117 w 898"/>
              <a:gd name="T81" fmla="*/ 1052 h 2215"/>
              <a:gd name="T82" fmla="*/ 117 w 898"/>
              <a:gd name="T83" fmla="*/ 1108 h 2215"/>
              <a:gd name="T84" fmla="*/ 147 w 898"/>
              <a:gd name="T85" fmla="*/ 1263 h 2215"/>
              <a:gd name="T86" fmla="*/ 147 w 898"/>
              <a:gd name="T87" fmla="*/ 1387 h 2215"/>
              <a:gd name="T88" fmla="*/ 112 w 898"/>
              <a:gd name="T89" fmla="*/ 1524 h 2215"/>
              <a:gd name="T90" fmla="*/ 247 w 898"/>
              <a:gd name="T91" fmla="*/ 1599 h 2215"/>
              <a:gd name="T92" fmla="*/ 247 w 898"/>
              <a:gd name="T93" fmla="*/ 1798 h 2215"/>
              <a:gd name="T94" fmla="*/ 247 w 898"/>
              <a:gd name="T95" fmla="*/ 1885 h 221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898"/>
              <a:gd name="T145" fmla="*/ 0 h 2215"/>
              <a:gd name="T146" fmla="*/ 898 w 898"/>
              <a:gd name="T147" fmla="*/ 2215 h 221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898" h="2215">
                <a:moveTo>
                  <a:pt x="247" y="1885"/>
                </a:moveTo>
                <a:cubicBezTo>
                  <a:pt x="241" y="1891"/>
                  <a:pt x="229" y="1891"/>
                  <a:pt x="229" y="1898"/>
                </a:cubicBezTo>
                <a:cubicBezTo>
                  <a:pt x="229" y="1910"/>
                  <a:pt x="247" y="1916"/>
                  <a:pt x="247" y="1929"/>
                </a:cubicBezTo>
                <a:cubicBezTo>
                  <a:pt x="247" y="1947"/>
                  <a:pt x="229" y="1960"/>
                  <a:pt x="229" y="1972"/>
                </a:cubicBezTo>
                <a:cubicBezTo>
                  <a:pt x="229" y="1979"/>
                  <a:pt x="241" y="1979"/>
                  <a:pt x="247" y="1979"/>
                </a:cubicBezTo>
                <a:cubicBezTo>
                  <a:pt x="264" y="1979"/>
                  <a:pt x="276" y="1979"/>
                  <a:pt x="276" y="1997"/>
                </a:cubicBezTo>
                <a:cubicBezTo>
                  <a:pt x="276" y="2016"/>
                  <a:pt x="247" y="2022"/>
                  <a:pt x="247" y="2053"/>
                </a:cubicBezTo>
                <a:cubicBezTo>
                  <a:pt x="247" y="2072"/>
                  <a:pt x="264" y="2084"/>
                  <a:pt x="264" y="2103"/>
                </a:cubicBezTo>
                <a:cubicBezTo>
                  <a:pt x="264" y="2140"/>
                  <a:pt x="200" y="2140"/>
                  <a:pt x="200" y="2178"/>
                </a:cubicBezTo>
                <a:cubicBezTo>
                  <a:pt x="200" y="2178"/>
                  <a:pt x="205" y="2184"/>
                  <a:pt x="205" y="2184"/>
                </a:cubicBezTo>
                <a:lnTo>
                  <a:pt x="205" y="2190"/>
                </a:lnTo>
                <a:cubicBezTo>
                  <a:pt x="205" y="2196"/>
                  <a:pt x="205" y="2196"/>
                  <a:pt x="205" y="2203"/>
                </a:cubicBezTo>
                <a:cubicBezTo>
                  <a:pt x="205" y="2209"/>
                  <a:pt x="217" y="2215"/>
                  <a:pt x="223" y="2215"/>
                </a:cubicBezTo>
                <a:cubicBezTo>
                  <a:pt x="235" y="2215"/>
                  <a:pt x="241" y="2203"/>
                  <a:pt x="241" y="2203"/>
                </a:cubicBezTo>
                <a:lnTo>
                  <a:pt x="247" y="2196"/>
                </a:lnTo>
                <a:lnTo>
                  <a:pt x="258" y="2196"/>
                </a:lnTo>
                <a:cubicBezTo>
                  <a:pt x="276" y="2203"/>
                  <a:pt x="305" y="2190"/>
                  <a:pt x="305" y="2171"/>
                </a:cubicBezTo>
                <a:cubicBezTo>
                  <a:pt x="311" y="2165"/>
                  <a:pt x="305" y="2159"/>
                  <a:pt x="311" y="2153"/>
                </a:cubicBezTo>
                <a:cubicBezTo>
                  <a:pt x="317" y="2147"/>
                  <a:pt x="317" y="2153"/>
                  <a:pt x="329" y="2153"/>
                </a:cubicBezTo>
                <a:cubicBezTo>
                  <a:pt x="329" y="2153"/>
                  <a:pt x="340" y="2165"/>
                  <a:pt x="346" y="2171"/>
                </a:cubicBezTo>
                <a:lnTo>
                  <a:pt x="376" y="2171"/>
                </a:lnTo>
                <a:cubicBezTo>
                  <a:pt x="382" y="2178"/>
                  <a:pt x="387" y="2178"/>
                  <a:pt x="399" y="2178"/>
                </a:cubicBezTo>
                <a:cubicBezTo>
                  <a:pt x="452" y="2178"/>
                  <a:pt x="475" y="2128"/>
                  <a:pt x="493" y="2091"/>
                </a:cubicBezTo>
                <a:cubicBezTo>
                  <a:pt x="493" y="2084"/>
                  <a:pt x="505" y="2084"/>
                  <a:pt x="505" y="2078"/>
                </a:cubicBezTo>
                <a:cubicBezTo>
                  <a:pt x="511" y="2072"/>
                  <a:pt x="511" y="2053"/>
                  <a:pt x="516" y="2047"/>
                </a:cubicBezTo>
                <a:cubicBezTo>
                  <a:pt x="534" y="2035"/>
                  <a:pt x="575" y="2028"/>
                  <a:pt x="593" y="2028"/>
                </a:cubicBezTo>
                <a:cubicBezTo>
                  <a:pt x="593" y="2022"/>
                  <a:pt x="599" y="2016"/>
                  <a:pt x="593" y="2016"/>
                </a:cubicBezTo>
                <a:cubicBezTo>
                  <a:pt x="581" y="2016"/>
                  <a:pt x="569" y="1985"/>
                  <a:pt x="558" y="1979"/>
                </a:cubicBezTo>
                <a:cubicBezTo>
                  <a:pt x="552" y="1979"/>
                  <a:pt x="546" y="1972"/>
                  <a:pt x="546" y="1972"/>
                </a:cubicBezTo>
                <a:cubicBezTo>
                  <a:pt x="546" y="1966"/>
                  <a:pt x="569" y="1947"/>
                  <a:pt x="569" y="1947"/>
                </a:cubicBezTo>
                <a:cubicBezTo>
                  <a:pt x="587" y="1947"/>
                  <a:pt x="593" y="1947"/>
                  <a:pt x="593" y="1929"/>
                </a:cubicBezTo>
                <a:cubicBezTo>
                  <a:pt x="593" y="1923"/>
                  <a:pt x="587" y="1916"/>
                  <a:pt x="587" y="1910"/>
                </a:cubicBezTo>
                <a:cubicBezTo>
                  <a:pt x="587" y="1898"/>
                  <a:pt x="599" y="1891"/>
                  <a:pt x="599" y="1879"/>
                </a:cubicBezTo>
                <a:cubicBezTo>
                  <a:pt x="599" y="1867"/>
                  <a:pt x="587" y="1860"/>
                  <a:pt x="587" y="1854"/>
                </a:cubicBezTo>
                <a:cubicBezTo>
                  <a:pt x="587" y="1848"/>
                  <a:pt x="599" y="1829"/>
                  <a:pt x="599" y="1823"/>
                </a:cubicBezTo>
                <a:cubicBezTo>
                  <a:pt x="616" y="1817"/>
                  <a:pt x="622" y="1798"/>
                  <a:pt x="622" y="1779"/>
                </a:cubicBezTo>
                <a:cubicBezTo>
                  <a:pt x="622" y="1761"/>
                  <a:pt x="605" y="1755"/>
                  <a:pt x="605" y="1736"/>
                </a:cubicBezTo>
                <a:cubicBezTo>
                  <a:pt x="605" y="1711"/>
                  <a:pt x="610" y="1680"/>
                  <a:pt x="634" y="1680"/>
                </a:cubicBezTo>
                <a:cubicBezTo>
                  <a:pt x="640" y="1680"/>
                  <a:pt x="646" y="1680"/>
                  <a:pt x="651" y="1680"/>
                </a:cubicBezTo>
                <a:cubicBezTo>
                  <a:pt x="681" y="1680"/>
                  <a:pt x="681" y="1649"/>
                  <a:pt x="698" y="1649"/>
                </a:cubicBezTo>
                <a:cubicBezTo>
                  <a:pt x="722" y="1649"/>
                  <a:pt x="710" y="1692"/>
                  <a:pt x="740" y="1692"/>
                </a:cubicBezTo>
                <a:cubicBezTo>
                  <a:pt x="745" y="1692"/>
                  <a:pt x="740" y="1680"/>
                  <a:pt x="740" y="1667"/>
                </a:cubicBezTo>
                <a:cubicBezTo>
                  <a:pt x="740" y="1655"/>
                  <a:pt x="745" y="1630"/>
                  <a:pt x="745" y="1630"/>
                </a:cubicBezTo>
                <a:cubicBezTo>
                  <a:pt x="751" y="1624"/>
                  <a:pt x="757" y="1630"/>
                  <a:pt x="757" y="1624"/>
                </a:cubicBezTo>
                <a:cubicBezTo>
                  <a:pt x="763" y="1618"/>
                  <a:pt x="757" y="1611"/>
                  <a:pt x="763" y="1605"/>
                </a:cubicBezTo>
                <a:cubicBezTo>
                  <a:pt x="775" y="1599"/>
                  <a:pt x="792" y="1587"/>
                  <a:pt x="792" y="1574"/>
                </a:cubicBezTo>
                <a:cubicBezTo>
                  <a:pt x="792" y="1568"/>
                  <a:pt x="786" y="1568"/>
                  <a:pt x="781" y="1562"/>
                </a:cubicBezTo>
                <a:cubicBezTo>
                  <a:pt x="781" y="1562"/>
                  <a:pt x="781" y="1562"/>
                  <a:pt x="781" y="1555"/>
                </a:cubicBezTo>
                <a:cubicBezTo>
                  <a:pt x="781" y="1549"/>
                  <a:pt x="786" y="1543"/>
                  <a:pt x="786" y="1543"/>
                </a:cubicBezTo>
                <a:cubicBezTo>
                  <a:pt x="792" y="1537"/>
                  <a:pt x="798" y="1531"/>
                  <a:pt x="810" y="1531"/>
                </a:cubicBezTo>
                <a:cubicBezTo>
                  <a:pt x="816" y="1531"/>
                  <a:pt x="816" y="1543"/>
                  <a:pt x="816" y="1549"/>
                </a:cubicBezTo>
                <a:cubicBezTo>
                  <a:pt x="816" y="1549"/>
                  <a:pt x="857" y="1574"/>
                  <a:pt x="863" y="1574"/>
                </a:cubicBezTo>
                <a:cubicBezTo>
                  <a:pt x="875" y="1574"/>
                  <a:pt x="880" y="1562"/>
                  <a:pt x="880" y="1555"/>
                </a:cubicBezTo>
                <a:cubicBezTo>
                  <a:pt x="880" y="1555"/>
                  <a:pt x="880" y="1549"/>
                  <a:pt x="880" y="1543"/>
                </a:cubicBezTo>
                <a:cubicBezTo>
                  <a:pt x="880" y="1537"/>
                  <a:pt x="886" y="1531"/>
                  <a:pt x="886" y="1531"/>
                </a:cubicBezTo>
                <a:cubicBezTo>
                  <a:pt x="886" y="1524"/>
                  <a:pt x="886" y="1524"/>
                  <a:pt x="886" y="1518"/>
                </a:cubicBezTo>
                <a:cubicBezTo>
                  <a:pt x="886" y="1506"/>
                  <a:pt x="863" y="1499"/>
                  <a:pt x="863" y="1493"/>
                </a:cubicBezTo>
                <a:cubicBezTo>
                  <a:pt x="863" y="1475"/>
                  <a:pt x="886" y="1468"/>
                  <a:pt x="886" y="1456"/>
                </a:cubicBezTo>
                <a:cubicBezTo>
                  <a:pt x="886" y="1443"/>
                  <a:pt x="875" y="1443"/>
                  <a:pt x="875" y="1431"/>
                </a:cubicBezTo>
                <a:lnTo>
                  <a:pt x="845" y="1431"/>
                </a:lnTo>
                <a:cubicBezTo>
                  <a:pt x="833" y="1425"/>
                  <a:pt x="833" y="1412"/>
                  <a:pt x="833" y="1394"/>
                </a:cubicBezTo>
                <a:cubicBezTo>
                  <a:pt x="833" y="1375"/>
                  <a:pt x="845" y="1375"/>
                  <a:pt x="845" y="1363"/>
                </a:cubicBezTo>
                <a:cubicBezTo>
                  <a:pt x="839" y="1356"/>
                  <a:pt x="839" y="1356"/>
                  <a:pt x="833" y="1350"/>
                </a:cubicBezTo>
                <a:cubicBezTo>
                  <a:pt x="851" y="1344"/>
                  <a:pt x="845" y="1338"/>
                  <a:pt x="857" y="1331"/>
                </a:cubicBezTo>
                <a:cubicBezTo>
                  <a:pt x="863" y="1325"/>
                  <a:pt x="869" y="1325"/>
                  <a:pt x="869" y="1319"/>
                </a:cubicBezTo>
                <a:cubicBezTo>
                  <a:pt x="869" y="1300"/>
                  <a:pt x="880" y="1294"/>
                  <a:pt x="880" y="1282"/>
                </a:cubicBezTo>
                <a:cubicBezTo>
                  <a:pt x="880" y="1275"/>
                  <a:pt x="869" y="1275"/>
                  <a:pt x="869" y="1263"/>
                </a:cubicBezTo>
                <a:cubicBezTo>
                  <a:pt x="869" y="1257"/>
                  <a:pt x="880" y="1251"/>
                  <a:pt x="880" y="1244"/>
                </a:cubicBezTo>
                <a:cubicBezTo>
                  <a:pt x="880" y="1226"/>
                  <a:pt x="857" y="1226"/>
                  <a:pt x="857" y="1207"/>
                </a:cubicBezTo>
                <a:cubicBezTo>
                  <a:pt x="857" y="1195"/>
                  <a:pt x="869" y="1188"/>
                  <a:pt x="869" y="1182"/>
                </a:cubicBezTo>
                <a:cubicBezTo>
                  <a:pt x="869" y="1170"/>
                  <a:pt x="857" y="1170"/>
                  <a:pt x="857" y="1151"/>
                </a:cubicBezTo>
                <a:cubicBezTo>
                  <a:pt x="857" y="1126"/>
                  <a:pt x="892" y="1132"/>
                  <a:pt x="898" y="1114"/>
                </a:cubicBezTo>
                <a:lnTo>
                  <a:pt x="898" y="1108"/>
                </a:lnTo>
                <a:cubicBezTo>
                  <a:pt x="898" y="1108"/>
                  <a:pt x="898" y="1108"/>
                  <a:pt x="898" y="1108"/>
                </a:cubicBezTo>
                <a:cubicBezTo>
                  <a:pt x="886" y="1108"/>
                  <a:pt x="880" y="1108"/>
                  <a:pt x="869" y="1108"/>
                </a:cubicBezTo>
                <a:cubicBezTo>
                  <a:pt x="857" y="1101"/>
                  <a:pt x="857" y="1101"/>
                  <a:pt x="845" y="1101"/>
                </a:cubicBezTo>
                <a:cubicBezTo>
                  <a:pt x="833" y="1101"/>
                  <a:pt x="828" y="1101"/>
                  <a:pt x="816" y="1101"/>
                </a:cubicBezTo>
                <a:cubicBezTo>
                  <a:pt x="816" y="1064"/>
                  <a:pt x="816" y="1076"/>
                  <a:pt x="816" y="1052"/>
                </a:cubicBezTo>
                <a:cubicBezTo>
                  <a:pt x="816" y="1039"/>
                  <a:pt x="828" y="1027"/>
                  <a:pt x="828" y="1014"/>
                </a:cubicBezTo>
                <a:cubicBezTo>
                  <a:pt x="828" y="996"/>
                  <a:pt x="798" y="977"/>
                  <a:pt x="792" y="952"/>
                </a:cubicBezTo>
                <a:cubicBezTo>
                  <a:pt x="792" y="940"/>
                  <a:pt x="798" y="933"/>
                  <a:pt x="798" y="921"/>
                </a:cubicBezTo>
                <a:cubicBezTo>
                  <a:pt x="792" y="908"/>
                  <a:pt x="775" y="908"/>
                  <a:pt x="769" y="902"/>
                </a:cubicBezTo>
                <a:cubicBezTo>
                  <a:pt x="769" y="884"/>
                  <a:pt x="792" y="884"/>
                  <a:pt x="792" y="865"/>
                </a:cubicBezTo>
                <a:cubicBezTo>
                  <a:pt x="792" y="803"/>
                  <a:pt x="769" y="740"/>
                  <a:pt x="740" y="691"/>
                </a:cubicBezTo>
                <a:cubicBezTo>
                  <a:pt x="757" y="678"/>
                  <a:pt x="775" y="653"/>
                  <a:pt x="786" y="647"/>
                </a:cubicBezTo>
                <a:cubicBezTo>
                  <a:pt x="798" y="641"/>
                  <a:pt x="816" y="653"/>
                  <a:pt x="816" y="635"/>
                </a:cubicBezTo>
                <a:cubicBezTo>
                  <a:pt x="816" y="622"/>
                  <a:pt x="804" y="622"/>
                  <a:pt x="804" y="610"/>
                </a:cubicBezTo>
                <a:lnTo>
                  <a:pt x="828" y="541"/>
                </a:lnTo>
                <a:cubicBezTo>
                  <a:pt x="839" y="529"/>
                  <a:pt x="863" y="529"/>
                  <a:pt x="863" y="510"/>
                </a:cubicBezTo>
                <a:cubicBezTo>
                  <a:pt x="863" y="492"/>
                  <a:pt x="845" y="492"/>
                  <a:pt x="839" y="485"/>
                </a:cubicBezTo>
                <a:cubicBezTo>
                  <a:pt x="835" y="478"/>
                  <a:pt x="842" y="477"/>
                  <a:pt x="840" y="469"/>
                </a:cubicBezTo>
                <a:cubicBezTo>
                  <a:pt x="838" y="461"/>
                  <a:pt x="838" y="449"/>
                  <a:pt x="828" y="436"/>
                </a:cubicBezTo>
                <a:cubicBezTo>
                  <a:pt x="810" y="417"/>
                  <a:pt x="792" y="411"/>
                  <a:pt x="781" y="392"/>
                </a:cubicBezTo>
                <a:cubicBezTo>
                  <a:pt x="775" y="367"/>
                  <a:pt x="781" y="361"/>
                  <a:pt x="757" y="348"/>
                </a:cubicBezTo>
                <a:cubicBezTo>
                  <a:pt x="763" y="336"/>
                  <a:pt x="769" y="330"/>
                  <a:pt x="769" y="324"/>
                </a:cubicBezTo>
                <a:cubicBezTo>
                  <a:pt x="769" y="317"/>
                  <a:pt x="769" y="317"/>
                  <a:pt x="769" y="299"/>
                </a:cubicBezTo>
                <a:lnTo>
                  <a:pt x="763" y="299"/>
                </a:lnTo>
                <a:cubicBezTo>
                  <a:pt x="763" y="299"/>
                  <a:pt x="757" y="292"/>
                  <a:pt x="751" y="292"/>
                </a:cubicBezTo>
                <a:cubicBezTo>
                  <a:pt x="693" y="305"/>
                  <a:pt x="763" y="324"/>
                  <a:pt x="745" y="336"/>
                </a:cubicBezTo>
                <a:cubicBezTo>
                  <a:pt x="728" y="380"/>
                  <a:pt x="681" y="386"/>
                  <a:pt x="663" y="411"/>
                </a:cubicBezTo>
                <a:cubicBezTo>
                  <a:pt x="663" y="361"/>
                  <a:pt x="775" y="255"/>
                  <a:pt x="775" y="162"/>
                </a:cubicBezTo>
                <a:cubicBezTo>
                  <a:pt x="775" y="131"/>
                  <a:pt x="722" y="62"/>
                  <a:pt x="687" y="62"/>
                </a:cubicBezTo>
                <a:cubicBezTo>
                  <a:pt x="681" y="62"/>
                  <a:pt x="651" y="62"/>
                  <a:pt x="646" y="68"/>
                </a:cubicBezTo>
                <a:cubicBezTo>
                  <a:pt x="640" y="106"/>
                  <a:pt x="622" y="100"/>
                  <a:pt x="610" y="100"/>
                </a:cubicBezTo>
                <a:cubicBezTo>
                  <a:pt x="599" y="100"/>
                  <a:pt x="669" y="37"/>
                  <a:pt x="563" y="56"/>
                </a:cubicBezTo>
                <a:cubicBezTo>
                  <a:pt x="552" y="44"/>
                  <a:pt x="610" y="44"/>
                  <a:pt x="575" y="12"/>
                </a:cubicBezTo>
                <a:cubicBezTo>
                  <a:pt x="552" y="0"/>
                  <a:pt x="540" y="6"/>
                  <a:pt x="534" y="12"/>
                </a:cubicBezTo>
                <a:cubicBezTo>
                  <a:pt x="522" y="25"/>
                  <a:pt x="516" y="56"/>
                  <a:pt x="499" y="68"/>
                </a:cubicBezTo>
                <a:cubicBezTo>
                  <a:pt x="493" y="87"/>
                  <a:pt x="528" y="112"/>
                  <a:pt x="493" y="131"/>
                </a:cubicBezTo>
                <a:cubicBezTo>
                  <a:pt x="493" y="131"/>
                  <a:pt x="434" y="112"/>
                  <a:pt x="487" y="162"/>
                </a:cubicBezTo>
                <a:cubicBezTo>
                  <a:pt x="464" y="149"/>
                  <a:pt x="464" y="156"/>
                  <a:pt x="458" y="156"/>
                </a:cubicBezTo>
                <a:cubicBezTo>
                  <a:pt x="458" y="156"/>
                  <a:pt x="434" y="187"/>
                  <a:pt x="423" y="187"/>
                </a:cubicBezTo>
                <a:cubicBezTo>
                  <a:pt x="411" y="180"/>
                  <a:pt x="440" y="149"/>
                  <a:pt x="417" y="149"/>
                </a:cubicBezTo>
                <a:cubicBezTo>
                  <a:pt x="393" y="174"/>
                  <a:pt x="376" y="168"/>
                  <a:pt x="364" y="174"/>
                </a:cubicBezTo>
                <a:cubicBezTo>
                  <a:pt x="323" y="174"/>
                  <a:pt x="370" y="187"/>
                  <a:pt x="358" y="199"/>
                </a:cubicBezTo>
                <a:cubicBezTo>
                  <a:pt x="346" y="212"/>
                  <a:pt x="311" y="212"/>
                  <a:pt x="288" y="224"/>
                </a:cubicBezTo>
                <a:cubicBezTo>
                  <a:pt x="258" y="249"/>
                  <a:pt x="241" y="274"/>
                  <a:pt x="217" y="299"/>
                </a:cubicBezTo>
                <a:cubicBezTo>
                  <a:pt x="205" y="324"/>
                  <a:pt x="270" y="417"/>
                  <a:pt x="211" y="367"/>
                </a:cubicBezTo>
                <a:cubicBezTo>
                  <a:pt x="158" y="380"/>
                  <a:pt x="141" y="373"/>
                  <a:pt x="112" y="373"/>
                </a:cubicBezTo>
                <a:cubicBezTo>
                  <a:pt x="65" y="373"/>
                  <a:pt x="59" y="398"/>
                  <a:pt x="76" y="436"/>
                </a:cubicBezTo>
                <a:cubicBezTo>
                  <a:pt x="82" y="448"/>
                  <a:pt x="59" y="485"/>
                  <a:pt x="94" y="498"/>
                </a:cubicBezTo>
                <a:cubicBezTo>
                  <a:pt x="106" y="492"/>
                  <a:pt x="106" y="541"/>
                  <a:pt x="117" y="529"/>
                </a:cubicBezTo>
                <a:cubicBezTo>
                  <a:pt x="135" y="554"/>
                  <a:pt x="141" y="560"/>
                  <a:pt x="117" y="591"/>
                </a:cubicBezTo>
                <a:cubicBezTo>
                  <a:pt x="117" y="591"/>
                  <a:pt x="135" y="635"/>
                  <a:pt x="135" y="653"/>
                </a:cubicBezTo>
                <a:cubicBezTo>
                  <a:pt x="106" y="697"/>
                  <a:pt x="106" y="678"/>
                  <a:pt x="100" y="672"/>
                </a:cubicBezTo>
                <a:cubicBezTo>
                  <a:pt x="135" y="604"/>
                  <a:pt x="106" y="585"/>
                  <a:pt x="88" y="653"/>
                </a:cubicBezTo>
                <a:cubicBezTo>
                  <a:pt x="88" y="641"/>
                  <a:pt x="100" y="591"/>
                  <a:pt x="106" y="579"/>
                </a:cubicBezTo>
                <a:cubicBezTo>
                  <a:pt x="147" y="510"/>
                  <a:pt x="94" y="560"/>
                  <a:pt x="76" y="529"/>
                </a:cubicBezTo>
                <a:cubicBezTo>
                  <a:pt x="65" y="504"/>
                  <a:pt x="53" y="504"/>
                  <a:pt x="29" y="473"/>
                </a:cubicBezTo>
                <a:cubicBezTo>
                  <a:pt x="29" y="479"/>
                  <a:pt x="23" y="479"/>
                  <a:pt x="23" y="479"/>
                </a:cubicBezTo>
                <a:cubicBezTo>
                  <a:pt x="18" y="485"/>
                  <a:pt x="18" y="485"/>
                  <a:pt x="18" y="492"/>
                </a:cubicBezTo>
                <a:cubicBezTo>
                  <a:pt x="18" y="516"/>
                  <a:pt x="53" y="504"/>
                  <a:pt x="53" y="523"/>
                </a:cubicBezTo>
                <a:cubicBezTo>
                  <a:pt x="59" y="560"/>
                  <a:pt x="29" y="548"/>
                  <a:pt x="29" y="566"/>
                </a:cubicBezTo>
                <a:cubicBezTo>
                  <a:pt x="29" y="585"/>
                  <a:pt x="53" y="591"/>
                  <a:pt x="53" y="622"/>
                </a:cubicBezTo>
                <a:cubicBezTo>
                  <a:pt x="53" y="672"/>
                  <a:pt x="0" y="653"/>
                  <a:pt x="0" y="703"/>
                </a:cubicBezTo>
                <a:cubicBezTo>
                  <a:pt x="0" y="722"/>
                  <a:pt x="35" y="753"/>
                  <a:pt x="53" y="753"/>
                </a:cubicBezTo>
                <a:cubicBezTo>
                  <a:pt x="65" y="753"/>
                  <a:pt x="65" y="747"/>
                  <a:pt x="70" y="753"/>
                </a:cubicBezTo>
                <a:cubicBezTo>
                  <a:pt x="76" y="765"/>
                  <a:pt x="94" y="765"/>
                  <a:pt x="94" y="790"/>
                </a:cubicBezTo>
                <a:cubicBezTo>
                  <a:pt x="94" y="803"/>
                  <a:pt x="94" y="809"/>
                  <a:pt x="82" y="815"/>
                </a:cubicBezTo>
                <a:lnTo>
                  <a:pt x="88" y="821"/>
                </a:lnTo>
                <a:lnTo>
                  <a:pt x="88" y="828"/>
                </a:lnTo>
                <a:cubicBezTo>
                  <a:pt x="88" y="840"/>
                  <a:pt x="82" y="852"/>
                  <a:pt x="76" y="859"/>
                </a:cubicBezTo>
                <a:cubicBezTo>
                  <a:pt x="70" y="859"/>
                  <a:pt x="59" y="859"/>
                  <a:pt x="59" y="865"/>
                </a:cubicBezTo>
                <a:cubicBezTo>
                  <a:pt x="59" y="865"/>
                  <a:pt x="65" y="927"/>
                  <a:pt x="70" y="933"/>
                </a:cubicBezTo>
                <a:cubicBezTo>
                  <a:pt x="76" y="946"/>
                  <a:pt x="88" y="940"/>
                  <a:pt x="88" y="964"/>
                </a:cubicBezTo>
                <a:cubicBezTo>
                  <a:pt x="88" y="983"/>
                  <a:pt x="88" y="989"/>
                  <a:pt x="88" y="1014"/>
                </a:cubicBezTo>
                <a:cubicBezTo>
                  <a:pt x="88" y="1039"/>
                  <a:pt x="106" y="1045"/>
                  <a:pt x="117" y="1052"/>
                </a:cubicBezTo>
                <a:lnTo>
                  <a:pt x="123" y="1089"/>
                </a:lnTo>
                <a:cubicBezTo>
                  <a:pt x="123" y="1095"/>
                  <a:pt x="117" y="1101"/>
                  <a:pt x="117" y="1108"/>
                </a:cubicBezTo>
                <a:cubicBezTo>
                  <a:pt x="117" y="1120"/>
                  <a:pt x="147" y="1126"/>
                  <a:pt x="158" y="1132"/>
                </a:cubicBezTo>
                <a:cubicBezTo>
                  <a:pt x="164" y="1145"/>
                  <a:pt x="164" y="1151"/>
                  <a:pt x="164" y="1170"/>
                </a:cubicBezTo>
                <a:cubicBezTo>
                  <a:pt x="164" y="1201"/>
                  <a:pt x="135" y="1195"/>
                  <a:pt x="135" y="1226"/>
                </a:cubicBezTo>
                <a:cubicBezTo>
                  <a:pt x="135" y="1238"/>
                  <a:pt x="147" y="1251"/>
                  <a:pt x="147" y="1263"/>
                </a:cubicBezTo>
                <a:cubicBezTo>
                  <a:pt x="147" y="1282"/>
                  <a:pt x="123" y="1288"/>
                  <a:pt x="117" y="1300"/>
                </a:cubicBezTo>
                <a:cubicBezTo>
                  <a:pt x="117" y="1313"/>
                  <a:pt x="117" y="1319"/>
                  <a:pt x="112" y="1325"/>
                </a:cubicBezTo>
                <a:cubicBezTo>
                  <a:pt x="112" y="1325"/>
                  <a:pt x="106" y="1325"/>
                  <a:pt x="100" y="1325"/>
                </a:cubicBezTo>
                <a:cubicBezTo>
                  <a:pt x="100" y="1363"/>
                  <a:pt x="117" y="1387"/>
                  <a:pt x="147" y="1387"/>
                </a:cubicBezTo>
                <a:cubicBezTo>
                  <a:pt x="153" y="1425"/>
                  <a:pt x="88" y="1412"/>
                  <a:pt x="88" y="1450"/>
                </a:cubicBezTo>
                <a:cubicBezTo>
                  <a:pt x="88" y="1462"/>
                  <a:pt x="100" y="1462"/>
                  <a:pt x="100" y="1481"/>
                </a:cubicBezTo>
                <a:cubicBezTo>
                  <a:pt x="100" y="1493"/>
                  <a:pt x="100" y="1506"/>
                  <a:pt x="100" y="1512"/>
                </a:cubicBezTo>
                <a:cubicBezTo>
                  <a:pt x="100" y="1518"/>
                  <a:pt x="106" y="1524"/>
                  <a:pt x="112" y="1524"/>
                </a:cubicBezTo>
                <a:cubicBezTo>
                  <a:pt x="129" y="1524"/>
                  <a:pt x="141" y="1518"/>
                  <a:pt x="158" y="1518"/>
                </a:cubicBezTo>
                <a:cubicBezTo>
                  <a:pt x="188" y="1518"/>
                  <a:pt x="182" y="1543"/>
                  <a:pt x="205" y="1549"/>
                </a:cubicBezTo>
                <a:cubicBezTo>
                  <a:pt x="205" y="1555"/>
                  <a:pt x="211" y="1568"/>
                  <a:pt x="217" y="1574"/>
                </a:cubicBezTo>
                <a:cubicBezTo>
                  <a:pt x="229" y="1587"/>
                  <a:pt x="247" y="1580"/>
                  <a:pt x="247" y="1599"/>
                </a:cubicBezTo>
                <a:cubicBezTo>
                  <a:pt x="247" y="1618"/>
                  <a:pt x="223" y="1630"/>
                  <a:pt x="223" y="1655"/>
                </a:cubicBezTo>
                <a:cubicBezTo>
                  <a:pt x="223" y="1686"/>
                  <a:pt x="276" y="1667"/>
                  <a:pt x="276" y="1699"/>
                </a:cubicBezTo>
                <a:cubicBezTo>
                  <a:pt x="276" y="1723"/>
                  <a:pt x="247" y="1723"/>
                  <a:pt x="247" y="1748"/>
                </a:cubicBezTo>
                <a:cubicBezTo>
                  <a:pt x="247" y="1755"/>
                  <a:pt x="247" y="1786"/>
                  <a:pt x="247" y="1798"/>
                </a:cubicBezTo>
                <a:cubicBezTo>
                  <a:pt x="247" y="1817"/>
                  <a:pt x="270" y="1823"/>
                  <a:pt x="270" y="1854"/>
                </a:cubicBezTo>
                <a:cubicBezTo>
                  <a:pt x="270" y="1879"/>
                  <a:pt x="247" y="1867"/>
                  <a:pt x="247" y="1885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80" name="Freeform 12"/>
          <p:cNvSpPr>
            <a:spLocks/>
          </p:cNvSpPr>
          <p:nvPr>
            <p:custDataLst>
              <p:tags r:id="rId8"/>
            </p:custDataLst>
          </p:nvPr>
        </p:nvSpPr>
        <p:spPr bwMode="auto">
          <a:xfrm>
            <a:off x="4630738" y="3865563"/>
            <a:ext cx="962025" cy="2005012"/>
          </a:xfrm>
          <a:custGeom>
            <a:avLst/>
            <a:gdLst>
              <a:gd name="T0" fmla="*/ 15 w 726"/>
              <a:gd name="T1" fmla="*/ 23 h 1350"/>
              <a:gd name="T2" fmla="*/ 33 w 726"/>
              <a:gd name="T3" fmla="*/ 15 h 1350"/>
              <a:gd name="T4" fmla="*/ 87 w 726"/>
              <a:gd name="T5" fmla="*/ 93 h 1350"/>
              <a:gd name="T6" fmla="*/ 132 w 726"/>
              <a:gd name="T7" fmla="*/ 36 h 1350"/>
              <a:gd name="T8" fmla="*/ 162 w 726"/>
              <a:gd name="T9" fmla="*/ 96 h 1350"/>
              <a:gd name="T10" fmla="*/ 228 w 726"/>
              <a:gd name="T11" fmla="*/ 90 h 1350"/>
              <a:gd name="T12" fmla="*/ 249 w 726"/>
              <a:gd name="T13" fmla="*/ 135 h 1350"/>
              <a:gd name="T14" fmla="*/ 213 w 726"/>
              <a:gd name="T15" fmla="*/ 183 h 1350"/>
              <a:gd name="T16" fmla="*/ 207 w 726"/>
              <a:gd name="T17" fmla="*/ 258 h 1350"/>
              <a:gd name="T18" fmla="*/ 240 w 726"/>
              <a:gd name="T19" fmla="*/ 327 h 1350"/>
              <a:gd name="T20" fmla="*/ 303 w 726"/>
              <a:gd name="T21" fmla="*/ 369 h 1350"/>
              <a:gd name="T22" fmla="*/ 297 w 726"/>
              <a:gd name="T23" fmla="*/ 435 h 1350"/>
              <a:gd name="T24" fmla="*/ 252 w 726"/>
              <a:gd name="T25" fmla="*/ 513 h 1350"/>
              <a:gd name="T26" fmla="*/ 270 w 726"/>
              <a:gd name="T27" fmla="*/ 582 h 1350"/>
              <a:gd name="T28" fmla="*/ 305 w 726"/>
              <a:gd name="T29" fmla="*/ 632 h 1350"/>
              <a:gd name="T30" fmla="*/ 336 w 726"/>
              <a:gd name="T31" fmla="*/ 575 h 1350"/>
              <a:gd name="T32" fmla="*/ 404 w 726"/>
              <a:gd name="T33" fmla="*/ 596 h 1350"/>
              <a:gd name="T34" fmla="*/ 435 w 726"/>
              <a:gd name="T35" fmla="*/ 627 h 1350"/>
              <a:gd name="T36" fmla="*/ 432 w 726"/>
              <a:gd name="T37" fmla="*/ 705 h 1350"/>
              <a:gd name="T38" fmla="*/ 503 w 726"/>
              <a:gd name="T39" fmla="*/ 716 h 1350"/>
              <a:gd name="T40" fmla="*/ 579 w 726"/>
              <a:gd name="T41" fmla="*/ 678 h 1350"/>
              <a:gd name="T42" fmla="*/ 677 w 726"/>
              <a:gd name="T43" fmla="*/ 683 h 1350"/>
              <a:gd name="T44" fmla="*/ 719 w 726"/>
              <a:gd name="T45" fmla="*/ 722 h 1350"/>
              <a:gd name="T46" fmla="*/ 704 w 726"/>
              <a:gd name="T47" fmla="*/ 774 h 1350"/>
              <a:gd name="T48" fmla="*/ 675 w 726"/>
              <a:gd name="T49" fmla="*/ 828 h 1350"/>
              <a:gd name="T50" fmla="*/ 660 w 726"/>
              <a:gd name="T51" fmla="*/ 852 h 1350"/>
              <a:gd name="T52" fmla="*/ 606 w 726"/>
              <a:gd name="T53" fmla="*/ 846 h 1350"/>
              <a:gd name="T54" fmla="*/ 537 w 726"/>
              <a:gd name="T55" fmla="*/ 903 h 1350"/>
              <a:gd name="T56" fmla="*/ 555 w 726"/>
              <a:gd name="T57" fmla="*/ 963 h 1350"/>
              <a:gd name="T58" fmla="*/ 534 w 726"/>
              <a:gd name="T59" fmla="*/ 1044 h 1350"/>
              <a:gd name="T60" fmla="*/ 531 w 726"/>
              <a:gd name="T61" fmla="*/ 1110 h 1350"/>
              <a:gd name="T62" fmla="*/ 507 w 726"/>
              <a:gd name="T63" fmla="*/ 1161 h 1350"/>
              <a:gd name="T64" fmla="*/ 492 w 726"/>
              <a:gd name="T65" fmla="*/ 1203 h 1350"/>
              <a:gd name="T66" fmla="*/ 447 w 726"/>
              <a:gd name="T67" fmla="*/ 1233 h 1350"/>
              <a:gd name="T68" fmla="*/ 405 w 726"/>
              <a:gd name="T69" fmla="*/ 1314 h 1350"/>
              <a:gd name="T70" fmla="*/ 333 w 726"/>
              <a:gd name="T71" fmla="*/ 1350 h 1350"/>
              <a:gd name="T72" fmla="*/ 264 w 726"/>
              <a:gd name="T73" fmla="*/ 1317 h 1350"/>
              <a:gd name="T74" fmla="*/ 312 w 726"/>
              <a:gd name="T75" fmla="*/ 1254 h 1350"/>
              <a:gd name="T76" fmla="*/ 312 w 726"/>
              <a:gd name="T77" fmla="*/ 1188 h 1350"/>
              <a:gd name="T78" fmla="*/ 276 w 726"/>
              <a:gd name="T79" fmla="*/ 1107 h 1350"/>
              <a:gd name="T80" fmla="*/ 204 w 726"/>
              <a:gd name="T81" fmla="*/ 1080 h 1350"/>
              <a:gd name="T82" fmla="*/ 204 w 726"/>
              <a:gd name="T83" fmla="*/ 1017 h 1350"/>
              <a:gd name="T84" fmla="*/ 183 w 726"/>
              <a:gd name="T85" fmla="*/ 920 h 1350"/>
              <a:gd name="T86" fmla="*/ 213 w 726"/>
              <a:gd name="T87" fmla="*/ 858 h 1350"/>
              <a:gd name="T88" fmla="*/ 159 w 726"/>
              <a:gd name="T89" fmla="*/ 810 h 1350"/>
              <a:gd name="T90" fmla="*/ 156 w 726"/>
              <a:gd name="T91" fmla="*/ 738 h 1350"/>
              <a:gd name="T92" fmla="*/ 60 w 726"/>
              <a:gd name="T93" fmla="*/ 693 h 1350"/>
              <a:gd name="T94" fmla="*/ 33 w 726"/>
              <a:gd name="T95" fmla="*/ 642 h 1350"/>
              <a:gd name="T96" fmla="*/ 69 w 726"/>
              <a:gd name="T97" fmla="*/ 582 h 1350"/>
              <a:gd name="T98" fmla="*/ 42 w 726"/>
              <a:gd name="T99" fmla="*/ 531 h 1350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726"/>
              <a:gd name="T151" fmla="*/ 0 h 1350"/>
              <a:gd name="T152" fmla="*/ 726 w 726"/>
              <a:gd name="T153" fmla="*/ 1350 h 1350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726" h="1350">
                <a:moveTo>
                  <a:pt x="0" y="45"/>
                </a:moveTo>
                <a:lnTo>
                  <a:pt x="5" y="24"/>
                </a:lnTo>
                <a:lnTo>
                  <a:pt x="15" y="23"/>
                </a:lnTo>
                <a:lnTo>
                  <a:pt x="20" y="12"/>
                </a:lnTo>
                <a:lnTo>
                  <a:pt x="23" y="0"/>
                </a:lnTo>
                <a:lnTo>
                  <a:pt x="33" y="15"/>
                </a:lnTo>
                <a:lnTo>
                  <a:pt x="48" y="54"/>
                </a:lnTo>
                <a:lnTo>
                  <a:pt x="69" y="90"/>
                </a:lnTo>
                <a:lnTo>
                  <a:pt x="87" y="93"/>
                </a:lnTo>
                <a:lnTo>
                  <a:pt x="96" y="66"/>
                </a:lnTo>
                <a:lnTo>
                  <a:pt x="105" y="45"/>
                </a:lnTo>
                <a:lnTo>
                  <a:pt x="132" y="36"/>
                </a:lnTo>
                <a:lnTo>
                  <a:pt x="144" y="54"/>
                </a:lnTo>
                <a:lnTo>
                  <a:pt x="150" y="81"/>
                </a:lnTo>
                <a:lnTo>
                  <a:pt x="162" y="96"/>
                </a:lnTo>
                <a:lnTo>
                  <a:pt x="185" y="89"/>
                </a:lnTo>
                <a:lnTo>
                  <a:pt x="204" y="90"/>
                </a:lnTo>
                <a:lnTo>
                  <a:pt x="228" y="90"/>
                </a:lnTo>
                <a:lnTo>
                  <a:pt x="273" y="92"/>
                </a:lnTo>
                <a:lnTo>
                  <a:pt x="258" y="117"/>
                </a:lnTo>
                <a:lnTo>
                  <a:pt x="249" y="135"/>
                </a:lnTo>
                <a:lnTo>
                  <a:pt x="240" y="153"/>
                </a:lnTo>
                <a:lnTo>
                  <a:pt x="237" y="171"/>
                </a:lnTo>
                <a:lnTo>
                  <a:pt x="213" y="183"/>
                </a:lnTo>
                <a:lnTo>
                  <a:pt x="213" y="207"/>
                </a:lnTo>
                <a:lnTo>
                  <a:pt x="201" y="234"/>
                </a:lnTo>
                <a:lnTo>
                  <a:pt x="207" y="258"/>
                </a:lnTo>
                <a:lnTo>
                  <a:pt x="213" y="288"/>
                </a:lnTo>
                <a:lnTo>
                  <a:pt x="210" y="306"/>
                </a:lnTo>
                <a:lnTo>
                  <a:pt x="240" y="327"/>
                </a:lnTo>
                <a:lnTo>
                  <a:pt x="258" y="327"/>
                </a:lnTo>
                <a:lnTo>
                  <a:pt x="285" y="345"/>
                </a:lnTo>
                <a:lnTo>
                  <a:pt x="303" y="369"/>
                </a:lnTo>
                <a:lnTo>
                  <a:pt x="306" y="387"/>
                </a:lnTo>
                <a:lnTo>
                  <a:pt x="297" y="408"/>
                </a:lnTo>
                <a:lnTo>
                  <a:pt x="297" y="435"/>
                </a:lnTo>
                <a:lnTo>
                  <a:pt x="285" y="468"/>
                </a:lnTo>
                <a:lnTo>
                  <a:pt x="270" y="492"/>
                </a:lnTo>
                <a:lnTo>
                  <a:pt x="252" y="513"/>
                </a:lnTo>
                <a:lnTo>
                  <a:pt x="258" y="531"/>
                </a:lnTo>
                <a:lnTo>
                  <a:pt x="270" y="558"/>
                </a:lnTo>
                <a:lnTo>
                  <a:pt x="270" y="582"/>
                </a:lnTo>
                <a:lnTo>
                  <a:pt x="273" y="600"/>
                </a:lnTo>
                <a:lnTo>
                  <a:pt x="285" y="615"/>
                </a:lnTo>
                <a:lnTo>
                  <a:pt x="305" y="632"/>
                </a:lnTo>
                <a:lnTo>
                  <a:pt x="326" y="602"/>
                </a:lnTo>
                <a:lnTo>
                  <a:pt x="341" y="596"/>
                </a:lnTo>
                <a:lnTo>
                  <a:pt x="336" y="575"/>
                </a:lnTo>
                <a:lnTo>
                  <a:pt x="354" y="578"/>
                </a:lnTo>
                <a:lnTo>
                  <a:pt x="377" y="600"/>
                </a:lnTo>
                <a:lnTo>
                  <a:pt x="404" y="596"/>
                </a:lnTo>
                <a:lnTo>
                  <a:pt x="422" y="596"/>
                </a:lnTo>
                <a:lnTo>
                  <a:pt x="435" y="609"/>
                </a:lnTo>
                <a:lnTo>
                  <a:pt x="435" y="627"/>
                </a:lnTo>
                <a:lnTo>
                  <a:pt x="426" y="657"/>
                </a:lnTo>
                <a:lnTo>
                  <a:pt x="426" y="678"/>
                </a:lnTo>
                <a:lnTo>
                  <a:pt x="432" y="705"/>
                </a:lnTo>
                <a:lnTo>
                  <a:pt x="462" y="720"/>
                </a:lnTo>
                <a:lnTo>
                  <a:pt x="483" y="719"/>
                </a:lnTo>
                <a:lnTo>
                  <a:pt x="503" y="716"/>
                </a:lnTo>
                <a:lnTo>
                  <a:pt x="527" y="696"/>
                </a:lnTo>
                <a:lnTo>
                  <a:pt x="564" y="693"/>
                </a:lnTo>
                <a:lnTo>
                  <a:pt x="579" y="678"/>
                </a:lnTo>
                <a:lnTo>
                  <a:pt x="606" y="654"/>
                </a:lnTo>
                <a:lnTo>
                  <a:pt x="642" y="675"/>
                </a:lnTo>
                <a:lnTo>
                  <a:pt x="677" y="683"/>
                </a:lnTo>
                <a:lnTo>
                  <a:pt x="714" y="680"/>
                </a:lnTo>
                <a:lnTo>
                  <a:pt x="723" y="696"/>
                </a:lnTo>
                <a:lnTo>
                  <a:pt x="719" y="722"/>
                </a:lnTo>
                <a:lnTo>
                  <a:pt x="726" y="738"/>
                </a:lnTo>
                <a:lnTo>
                  <a:pt x="726" y="756"/>
                </a:lnTo>
                <a:lnTo>
                  <a:pt x="704" y="774"/>
                </a:lnTo>
                <a:lnTo>
                  <a:pt x="696" y="789"/>
                </a:lnTo>
                <a:lnTo>
                  <a:pt x="681" y="810"/>
                </a:lnTo>
                <a:lnTo>
                  <a:pt x="675" y="828"/>
                </a:lnTo>
                <a:lnTo>
                  <a:pt x="678" y="846"/>
                </a:lnTo>
                <a:lnTo>
                  <a:pt x="678" y="864"/>
                </a:lnTo>
                <a:lnTo>
                  <a:pt x="660" y="852"/>
                </a:lnTo>
                <a:lnTo>
                  <a:pt x="651" y="828"/>
                </a:lnTo>
                <a:lnTo>
                  <a:pt x="636" y="816"/>
                </a:lnTo>
                <a:lnTo>
                  <a:pt x="606" y="846"/>
                </a:lnTo>
                <a:lnTo>
                  <a:pt x="560" y="849"/>
                </a:lnTo>
                <a:lnTo>
                  <a:pt x="548" y="866"/>
                </a:lnTo>
                <a:lnTo>
                  <a:pt x="537" y="903"/>
                </a:lnTo>
                <a:lnTo>
                  <a:pt x="546" y="924"/>
                </a:lnTo>
                <a:lnTo>
                  <a:pt x="558" y="945"/>
                </a:lnTo>
                <a:lnTo>
                  <a:pt x="555" y="963"/>
                </a:lnTo>
                <a:lnTo>
                  <a:pt x="542" y="987"/>
                </a:lnTo>
                <a:lnTo>
                  <a:pt x="525" y="1019"/>
                </a:lnTo>
                <a:lnTo>
                  <a:pt x="534" y="1044"/>
                </a:lnTo>
                <a:lnTo>
                  <a:pt x="533" y="1061"/>
                </a:lnTo>
                <a:lnTo>
                  <a:pt x="525" y="1080"/>
                </a:lnTo>
                <a:lnTo>
                  <a:pt x="531" y="1110"/>
                </a:lnTo>
                <a:lnTo>
                  <a:pt x="507" y="1115"/>
                </a:lnTo>
                <a:lnTo>
                  <a:pt x="483" y="1137"/>
                </a:lnTo>
                <a:lnTo>
                  <a:pt x="507" y="1161"/>
                </a:lnTo>
                <a:lnTo>
                  <a:pt x="528" y="1188"/>
                </a:lnTo>
                <a:lnTo>
                  <a:pt x="519" y="1202"/>
                </a:lnTo>
                <a:lnTo>
                  <a:pt x="492" y="1203"/>
                </a:lnTo>
                <a:lnTo>
                  <a:pt x="474" y="1203"/>
                </a:lnTo>
                <a:lnTo>
                  <a:pt x="459" y="1218"/>
                </a:lnTo>
                <a:lnTo>
                  <a:pt x="447" y="1233"/>
                </a:lnTo>
                <a:lnTo>
                  <a:pt x="435" y="1254"/>
                </a:lnTo>
                <a:lnTo>
                  <a:pt x="420" y="1278"/>
                </a:lnTo>
                <a:lnTo>
                  <a:pt x="405" y="1314"/>
                </a:lnTo>
                <a:lnTo>
                  <a:pt x="381" y="1329"/>
                </a:lnTo>
                <a:lnTo>
                  <a:pt x="366" y="1344"/>
                </a:lnTo>
                <a:lnTo>
                  <a:pt x="333" y="1350"/>
                </a:lnTo>
                <a:lnTo>
                  <a:pt x="315" y="1338"/>
                </a:lnTo>
                <a:lnTo>
                  <a:pt x="288" y="1344"/>
                </a:lnTo>
                <a:lnTo>
                  <a:pt x="264" y="1317"/>
                </a:lnTo>
                <a:lnTo>
                  <a:pt x="285" y="1287"/>
                </a:lnTo>
                <a:lnTo>
                  <a:pt x="300" y="1272"/>
                </a:lnTo>
                <a:lnTo>
                  <a:pt x="312" y="1254"/>
                </a:lnTo>
                <a:lnTo>
                  <a:pt x="311" y="1238"/>
                </a:lnTo>
                <a:lnTo>
                  <a:pt x="324" y="1218"/>
                </a:lnTo>
                <a:lnTo>
                  <a:pt x="312" y="1188"/>
                </a:lnTo>
                <a:lnTo>
                  <a:pt x="297" y="1161"/>
                </a:lnTo>
                <a:lnTo>
                  <a:pt x="288" y="1134"/>
                </a:lnTo>
                <a:lnTo>
                  <a:pt x="276" y="1107"/>
                </a:lnTo>
                <a:lnTo>
                  <a:pt x="258" y="1092"/>
                </a:lnTo>
                <a:lnTo>
                  <a:pt x="222" y="1086"/>
                </a:lnTo>
                <a:lnTo>
                  <a:pt x="204" y="1080"/>
                </a:lnTo>
                <a:lnTo>
                  <a:pt x="177" y="1059"/>
                </a:lnTo>
                <a:lnTo>
                  <a:pt x="198" y="1044"/>
                </a:lnTo>
                <a:lnTo>
                  <a:pt x="204" y="1017"/>
                </a:lnTo>
                <a:lnTo>
                  <a:pt x="195" y="992"/>
                </a:lnTo>
                <a:lnTo>
                  <a:pt x="183" y="963"/>
                </a:lnTo>
                <a:lnTo>
                  <a:pt x="183" y="920"/>
                </a:lnTo>
                <a:lnTo>
                  <a:pt x="189" y="897"/>
                </a:lnTo>
                <a:lnTo>
                  <a:pt x="207" y="879"/>
                </a:lnTo>
                <a:lnTo>
                  <a:pt x="213" y="858"/>
                </a:lnTo>
                <a:lnTo>
                  <a:pt x="186" y="846"/>
                </a:lnTo>
                <a:lnTo>
                  <a:pt x="162" y="828"/>
                </a:lnTo>
                <a:lnTo>
                  <a:pt x="159" y="810"/>
                </a:lnTo>
                <a:lnTo>
                  <a:pt x="177" y="783"/>
                </a:lnTo>
                <a:lnTo>
                  <a:pt x="180" y="765"/>
                </a:lnTo>
                <a:lnTo>
                  <a:pt x="156" y="738"/>
                </a:lnTo>
                <a:lnTo>
                  <a:pt x="138" y="720"/>
                </a:lnTo>
                <a:lnTo>
                  <a:pt x="102" y="687"/>
                </a:lnTo>
                <a:lnTo>
                  <a:pt x="60" y="693"/>
                </a:lnTo>
                <a:lnTo>
                  <a:pt x="39" y="693"/>
                </a:lnTo>
                <a:lnTo>
                  <a:pt x="33" y="669"/>
                </a:lnTo>
                <a:lnTo>
                  <a:pt x="33" y="642"/>
                </a:lnTo>
                <a:lnTo>
                  <a:pt x="24" y="624"/>
                </a:lnTo>
                <a:lnTo>
                  <a:pt x="33" y="597"/>
                </a:lnTo>
                <a:lnTo>
                  <a:pt x="69" y="582"/>
                </a:lnTo>
                <a:lnTo>
                  <a:pt x="87" y="558"/>
                </a:lnTo>
                <a:lnTo>
                  <a:pt x="63" y="546"/>
                </a:lnTo>
                <a:lnTo>
                  <a:pt x="42" y="531"/>
                </a:lnTo>
                <a:lnTo>
                  <a:pt x="33" y="507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81" name="Freeform 13"/>
          <p:cNvSpPr>
            <a:spLocks/>
          </p:cNvSpPr>
          <p:nvPr>
            <p:custDataLst>
              <p:tags r:id="rId9"/>
            </p:custDataLst>
          </p:nvPr>
        </p:nvSpPr>
        <p:spPr bwMode="auto">
          <a:xfrm>
            <a:off x="3590925" y="4710113"/>
            <a:ext cx="576263" cy="571500"/>
          </a:xfrm>
          <a:custGeom>
            <a:avLst/>
            <a:gdLst>
              <a:gd name="T0" fmla="*/ 165 w 435"/>
              <a:gd name="T1" fmla="*/ 378 h 387"/>
              <a:gd name="T2" fmla="*/ 147 w 435"/>
              <a:gd name="T3" fmla="*/ 356 h 387"/>
              <a:gd name="T4" fmla="*/ 113 w 435"/>
              <a:gd name="T5" fmla="*/ 347 h 387"/>
              <a:gd name="T6" fmla="*/ 96 w 435"/>
              <a:gd name="T7" fmla="*/ 312 h 387"/>
              <a:gd name="T8" fmla="*/ 75 w 435"/>
              <a:gd name="T9" fmla="*/ 294 h 387"/>
              <a:gd name="T10" fmla="*/ 65 w 435"/>
              <a:gd name="T11" fmla="*/ 272 h 387"/>
              <a:gd name="T12" fmla="*/ 47 w 435"/>
              <a:gd name="T13" fmla="*/ 261 h 387"/>
              <a:gd name="T14" fmla="*/ 21 w 435"/>
              <a:gd name="T15" fmla="*/ 257 h 387"/>
              <a:gd name="T16" fmla="*/ 9 w 435"/>
              <a:gd name="T17" fmla="*/ 234 h 387"/>
              <a:gd name="T18" fmla="*/ 3 w 435"/>
              <a:gd name="T19" fmla="*/ 203 h 387"/>
              <a:gd name="T20" fmla="*/ 12 w 435"/>
              <a:gd name="T21" fmla="*/ 180 h 387"/>
              <a:gd name="T22" fmla="*/ 9 w 435"/>
              <a:gd name="T23" fmla="*/ 153 h 387"/>
              <a:gd name="T24" fmla="*/ 20 w 435"/>
              <a:gd name="T25" fmla="*/ 123 h 387"/>
              <a:gd name="T26" fmla="*/ 57 w 435"/>
              <a:gd name="T27" fmla="*/ 119 h 387"/>
              <a:gd name="T28" fmla="*/ 78 w 435"/>
              <a:gd name="T29" fmla="*/ 104 h 387"/>
              <a:gd name="T30" fmla="*/ 81 w 435"/>
              <a:gd name="T31" fmla="*/ 77 h 387"/>
              <a:gd name="T32" fmla="*/ 96 w 435"/>
              <a:gd name="T33" fmla="*/ 69 h 387"/>
              <a:gd name="T34" fmla="*/ 128 w 435"/>
              <a:gd name="T35" fmla="*/ 51 h 387"/>
              <a:gd name="T36" fmla="*/ 188 w 435"/>
              <a:gd name="T37" fmla="*/ 45 h 387"/>
              <a:gd name="T38" fmla="*/ 206 w 435"/>
              <a:gd name="T39" fmla="*/ 23 h 387"/>
              <a:gd name="T40" fmla="*/ 233 w 435"/>
              <a:gd name="T41" fmla="*/ 5 h 387"/>
              <a:gd name="T42" fmla="*/ 252 w 435"/>
              <a:gd name="T43" fmla="*/ 5 h 387"/>
              <a:gd name="T44" fmla="*/ 276 w 435"/>
              <a:gd name="T45" fmla="*/ 26 h 387"/>
              <a:gd name="T46" fmla="*/ 317 w 435"/>
              <a:gd name="T47" fmla="*/ 38 h 387"/>
              <a:gd name="T48" fmla="*/ 332 w 435"/>
              <a:gd name="T49" fmla="*/ 60 h 387"/>
              <a:gd name="T50" fmla="*/ 341 w 435"/>
              <a:gd name="T51" fmla="*/ 89 h 387"/>
              <a:gd name="T52" fmla="*/ 357 w 435"/>
              <a:gd name="T53" fmla="*/ 120 h 387"/>
              <a:gd name="T54" fmla="*/ 377 w 435"/>
              <a:gd name="T55" fmla="*/ 140 h 387"/>
              <a:gd name="T56" fmla="*/ 401 w 435"/>
              <a:gd name="T57" fmla="*/ 149 h 387"/>
              <a:gd name="T58" fmla="*/ 435 w 435"/>
              <a:gd name="T59" fmla="*/ 161 h 387"/>
              <a:gd name="T60" fmla="*/ 408 w 435"/>
              <a:gd name="T61" fmla="*/ 192 h 387"/>
              <a:gd name="T62" fmla="*/ 384 w 435"/>
              <a:gd name="T63" fmla="*/ 195 h 387"/>
              <a:gd name="T64" fmla="*/ 363 w 435"/>
              <a:gd name="T65" fmla="*/ 186 h 387"/>
              <a:gd name="T66" fmla="*/ 342 w 435"/>
              <a:gd name="T67" fmla="*/ 194 h 387"/>
              <a:gd name="T68" fmla="*/ 290 w 435"/>
              <a:gd name="T69" fmla="*/ 174 h 387"/>
              <a:gd name="T70" fmla="*/ 284 w 435"/>
              <a:gd name="T71" fmla="*/ 150 h 387"/>
              <a:gd name="T72" fmla="*/ 261 w 435"/>
              <a:gd name="T73" fmla="*/ 135 h 387"/>
              <a:gd name="T74" fmla="*/ 246 w 435"/>
              <a:gd name="T75" fmla="*/ 153 h 387"/>
              <a:gd name="T76" fmla="*/ 236 w 435"/>
              <a:gd name="T77" fmla="*/ 174 h 387"/>
              <a:gd name="T78" fmla="*/ 230 w 435"/>
              <a:gd name="T79" fmla="*/ 207 h 387"/>
              <a:gd name="T80" fmla="*/ 237 w 435"/>
              <a:gd name="T81" fmla="*/ 233 h 387"/>
              <a:gd name="T82" fmla="*/ 258 w 435"/>
              <a:gd name="T83" fmla="*/ 234 h 387"/>
              <a:gd name="T84" fmla="*/ 267 w 435"/>
              <a:gd name="T85" fmla="*/ 261 h 387"/>
              <a:gd name="T86" fmla="*/ 255 w 435"/>
              <a:gd name="T87" fmla="*/ 276 h 387"/>
              <a:gd name="T88" fmla="*/ 233 w 435"/>
              <a:gd name="T89" fmla="*/ 284 h 387"/>
              <a:gd name="T90" fmla="*/ 222 w 435"/>
              <a:gd name="T91" fmla="*/ 308 h 387"/>
              <a:gd name="T92" fmla="*/ 210 w 435"/>
              <a:gd name="T93" fmla="*/ 326 h 387"/>
              <a:gd name="T94" fmla="*/ 200 w 435"/>
              <a:gd name="T95" fmla="*/ 348 h 387"/>
              <a:gd name="T96" fmla="*/ 197 w 435"/>
              <a:gd name="T97" fmla="*/ 369 h 387"/>
              <a:gd name="T98" fmla="*/ 183 w 435"/>
              <a:gd name="T99" fmla="*/ 387 h 38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435"/>
              <a:gd name="T151" fmla="*/ 0 h 387"/>
              <a:gd name="T152" fmla="*/ 435 w 435"/>
              <a:gd name="T153" fmla="*/ 387 h 38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435" h="387">
                <a:moveTo>
                  <a:pt x="183" y="387"/>
                </a:moveTo>
                <a:lnTo>
                  <a:pt x="165" y="378"/>
                </a:lnTo>
                <a:lnTo>
                  <a:pt x="155" y="368"/>
                </a:lnTo>
                <a:lnTo>
                  <a:pt x="147" y="356"/>
                </a:lnTo>
                <a:lnTo>
                  <a:pt x="129" y="348"/>
                </a:lnTo>
                <a:lnTo>
                  <a:pt x="113" y="347"/>
                </a:lnTo>
                <a:lnTo>
                  <a:pt x="104" y="324"/>
                </a:lnTo>
                <a:lnTo>
                  <a:pt x="96" y="312"/>
                </a:lnTo>
                <a:lnTo>
                  <a:pt x="84" y="306"/>
                </a:lnTo>
                <a:lnTo>
                  <a:pt x="75" y="294"/>
                </a:lnTo>
                <a:lnTo>
                  <a:pt x="71" y="281"/>
                </a:lnTo>
                <a:lnTo>
                  <a:pt x="65" y="272"/>
                </a:lnTo>
                <a:lnTo>
                  <a:pt x="56" y="266"/>
                </a:lnTo>
                <a:lnTo>
                  <a:pt x="47" y="261"/>
                </a:lnTo>
                <a:lnTo>
                  <a:pt x="35" y="261"/>
                </a:lnTo>
                <a:lnTo>
                  <a:pt x="21" y="257"/>
                </a:lnTo>
                <a:lnTo>
                  <a:pt x="17" y="243"/>
                </a:lnTo>
                <a:lnTo>
                  <a:pt x="9" y="234"/>
                </a:lnTo>
                <a:lnTo>
                  <a:pt x="6" y="221"/>
                </a:lnTo>
                <a:lnTo>
                  <a:pt x="3" y="203"/>
                </a:lnTo>
                <a:lnTo>
                  <a:pt x="0" y="189"/>
                </a:lnTo>
                <a:lnTo>
                  <a:pt x="12" y="180"/>
                </a:lnTo>
                <a:lnTo>
                  <a:pt x="12" y="167"/>
                </a:lnTo>
                <a:lnTo>
                  <a:pt x="9" y="153"/>
                </a:lnTo>
                <a:lnTo>
                  <a:pt x="12" y="132"/>
                </a:lnTo>
                <a:lnTo>
                  <a:pt x="20" y="123"/>
                </a:lnTo>
                <a:lnTo>
                  <a:pt x="35" y="119"/>
                </a:lnTo>
                <a:lnTo>
                  <a:pt x="57" y="119"/>
                </a:lnTo>
                <a:lnTo>
                  <a:pt x="71" y="117"/>
                </a:lnTo>
                <a:lnTo>
                  <a:pt x="78" y="104"/>
                </a:lnTo>
                <a:lnTo>
                  <a:pt x="81" y="87"/>
                </a:lnTo>
                <a:lnTo>
                  <a:pt x="81" y="77"/>
                </a:lnTo>
                <a:lnTo>
                  <a:pt x="81" y="63"/>
                </a:lnTo>
                <a:lnTo>
                  <a:pt x="96" y="69"/>
                </a:lnTo>
                <a:lnTo>
                  <a:pt x="111" y="68"/>
                </a:lnTo>
                <a:lnTo>
                  <a:pt x="128" y="51"/>
                </a:lnTo>
                <a:lnTo>
                  <a:pt x="137" y="45"/>
                </a:lnTo>
                <a:lnTo>
                  <a:pt x="188" y="45"/>
                </a:lnTo>
                <a:lnTo>
                  <a:pt x="197" y="35"/>
                </a:lnTo>
                <a:lnTo>
                  <a:pt x="206" y="23"/>
                </a:lnTo>
                <a:lnTo>
                  <a:pt x="219" y="20"/>
                </a:lnTo>
                <a:lnTo>
                  <a:pt x="233" y="5"/>
                </a:lnTo>
                <a:lnTo>
                  <a:pt x="242" y="0"/>
                </a:lnTo>
                <a:lnTo>
                  <a:pt x="252" y="5"/>
                </a:lnTo>
                <a:lnTo>
                  <a:pt x="263" y="14"/>
                </a:lnTo>
                <a:lnTo>
                  <a:pt x="276" y="26"/>
                </a:lnTo>
                <a:lnTo>
                  <a:pt x="306" y="29"/>
                </a:lnTo>
                <a:lnTo>
                  <a:pt x="317" y="38"/>
                </a:lnTo>
                <a:lnTo>
                  <a:pt x="324" y="48"/>
                </a:lnTo>
                <a:lnTo>
                  <a:pt x="332" y="60"/>
                </a:lnTo>
                <a:lnTo>
                  <a:pt x="338" y="74"/>
                </a:lnTo>
                <a:lnTo>
                  <a:pt x="341" y="89"/>
                </a:lnTo>
                <a:lnTo>
                  <a:pt x="350" y="108"/>
                </a:lnTo>
                <a:lnTo>
                  <a:pt x="357" y="120"/>
                </a:lnTo>
                <a:lnTo>
                  <a:pt x="366" y="134"/>
                </a:lnTo>
                <a:lnTo>
                  <a:pt x="377" y="140"/>
                </a:lnTo>
                <a:lnTo>
                  <a:pt x="387" y="147"/>
                </a:lnTo>
                <a:lnTo>
                  <a:pt x="401" y="149"/>
                </a:lnTo>
                <a:lnTo>
                  <a:pt x="416" y="156"/>
                </a:lnTo>
                <a:lnTo>
                  <a:pt x="435" y="161"/>
                </a:lnTo>
                <a:lnTo>
                  <a:pt x="425" y="179"/>
                </a:lnTo>
                <a:lnTo>
                  <a:pt x="408" y="192"/>
                </a:lnTo>
                <a:lnTo>
                  <a:pt x="396" y="195"/>
                </a:lnTo>
                <a:lnTo>
                  <a:pt x="384" y="195"/>
                </a:lnTo>
                <a:lnTo>
                  <a:pt x="372" y="191"/>
                </a:lnTo>
                <a:lnTo>
                  <a:pt x="363" y="186"/>
                </a:lnTo>
                <a:lnTo>
                  <a:pt x="353" y="189"/>
                </a:lnTo>
                <a:lnTo>
                  <a:pt x="342" y="194"/>
                </a:lnTo>
                <a:lnTo>
                  <a:pt x="330" y="194"/>
                </a:lnTo>
                <a:lnTo>
                  <a:pt x="290" y="174"/>
                </a:lnTo>
                <a:lnTo>
                  <a:pt x="279" y="162"/>
                </a:lnTo>
                <a:lnTo>
                  <a:pt x="284" y="150"/>
                </a:lnTo>
                <a:lnTo>
                  <a:pt x="278" y="132"/>
                </a:lnTo>
                <a:lnTo>
                  <a:pt x="261" y="135"/>
                </a:lnTo>
                <a:lnTo>
                  <a:pt x="255" y="144"/>
                </a:lnTo>
                <a:lnTo>
                  <a:pt x="246" y="153"/>
                </a:lnTo>
                <a:lnTo>
                  <a:pt x="242" y="165"/>
                </a:lnTo>
                <a:lnTo>
                  <a:pt x="236" y="174"/>
                </a:lnTo>
                <a:lnTo>
                  <a:pt x="237" y="197"/>
                </a:lnTo>
                <a:lnTo>
                  <a:pt x="230" y="207"/>
                </a:lnTo>
                <a:lnTo>
                  <a:pt x="228" y="227"/>
                </a:lnTo>
                <a:lnTo>
                  <a:pt x="237" y="233"/>
                </a:lnTo>
                <a:lnTo>
                  <a:pt x="251" y="222"/>
                </a:lnTo>
                <a:lnTo>
                  <a:pt x="258" y="234"/>
                </a:lnTo>
                <a:lnTo>
                  <a:pt x="263" y="248"/>
                </a:lnTo>
                <a:lnTo>
                  <a:pt x="267" y="261"/>
                </a:lnTo>
                <a:lnTo>
                  <a:pt x="266" y="273"/>
                </a:lnTo>
                <a:lnTo>
                  <a:pt x="255" y="276"/>
                </a:lnTo>
                <a:lnTo>
                  <a:pt x="245" y="279"/>
                </a:lnTo>
                <a:lnTo>
                  <a:pt x="233" y="284"/>
                </a:lnTo>
                <a:lnTo>
                  <a:pt x="224" y="291"/>
                </a:lnTo>
                <a:lnTo>
                  <a:pt x="222" y="308"/>
                </a:lnTo>
                <a:lnTo>
                  <a:pt x="219" y="320"/>
                </a:lnTo>
                <a:lnTo>
                  <a:pt x="210" y="326"/>
                </a:lnTo>
                <a:lnTo>
                  <a:pt x="201" y="336"/>
                </a:lnTo>
                <a:lnTo>
                  <a:pt x="200" y="348"/>
                </a:lnTo>
                <a:lnTo>
                  <a:pt x="198" y="359"/>
                </a:lnTo>
                <a:lnTo>
                  <a:pt x="197" y="369"/>
                </a:lnTo>
                <a:lnTo>
                  <a:pt x="191" y="380"/>
                </a:lnTo>
                <a:lnTo>
                  <a:pt x="183" y="387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82" name="Freeform 14"/>
          <p:cNvSpPr>
            <a:spLocks/>
          </p:cNvSpPr>
          <p:nvPr>
            <p:custDataLst>
              <p:tags r:id="rId10"/>
            </p:custDataLst>
          </p:nvPr>
        </p:nvSpPr>
        <p:spPr bwMode="auto">
          <a:xfrm>
            <a:off x="3514725" y="3925888"/>
            <a:ext cx="1225550" cy="1033462"/>
          </a:xfrm>
          <a:custGeom>
            <a:avLst/>
            <a:gdLst>
              <a:gd name="T0" fmla="*/ 124 w 916"/>
              <a:gd name="T1" fmla="*/ 546 h 696"/>
              <a:gd name="T2" fmla="*/ 92 w 916"/>
              <a:gd name="T3" fmla="*/ 514 h 696"/>
              <a:gd name="T4" fmla="*/ 86 w 916"/>
              <a:gd name="T5" fmla="*/ 474 h 696"/>
              <a:gd name="T6" fmla="*/ 84 w 916"/>
              <a:gd name="T7" fmla="*/ 424 h 696"/>
              <a:gd name="T8" fmla="*/ 84 w 916"/>
              <a:gd name="T9" fmla="*/ 376 h 696"/>
              <a:gd name="T10" fmla="*/ 72 w 916"/>
              <a:gd name="T11" fmla="*/ 330 h 696"/>
              <a:gd name="T12" fmla="*/ 37 w 916"/>
              <a:gd name="T13" fmla="*/ 289 h 696"/>
              <a:gd name="T14" fmla="*/ 6 w 916"/>
              <a:gd name="T15" fmla="*/ 250 h 696"/>
              <a:gd name="T16" fmla="*/ 24 w 916"/>
              <a:gd name="T17" fmla="*/ 202 h 696"/>
              <a:gd name="T18" fmla="*/ 48 w 916"/>
              <a:gd name="T19" fmla="*/ 140 h 696"/>
              <a:gd name="T20" fmla="*/ 84 w 916"/>
              <a:gd name="T21" fmla="*/ 94 h 696"/>
              <a:gd name="T22" fmla="*/ 108 w 916"/>
              <a:gd name="T23" fmla="*/ 30 h 696"/>
              <a:gd name="T24" fmla="*/ 148 w 916"/>
              <a:gd name="T25" fmla="*/ 36 h 696"/>
              <a:gd name="T26" fmla="*/ 186 w 916"/>
              <a:gd name="T27" fmla="*/ 6 h 696"/>
              <a:gd name="T28" fmla="*/ 190 w 916"/>
              <a:gd name="T29" fmla="*/ 78 h 696"/>
              <a:gd name="T30" fmla="*/ 198 w 916"/>
              <a:gd name="T31" fmla="*/ 114 h 696"/>
              <a:gd name="T32" fmla="*/ 288 w 916"/>
              <a:gd name="T33" fmla="*/ 132 h 696"/>
              <a:gd name="T34" fmla="*/ 306 w 916"/>
              <a:gd name="T35" fmla="*/ 178 h 696"/>
              <a:gd name="T36" fmla="*/ 344 w 916"/>
              <a:gd name="T37" fmla="*/ 196 h 696"/>
              <a:gd name="T38" fmla="*/ 382 w 916"/>
              <a:gd name="T39" fmla="*/ 186 h 696"/>
              <a:gd name="T40" fmla="*/ 418 w 916"/>
              <a:gd name="T41" fmla="*/ 228 h 696"/>
              <a:gd name="T42" fmla="*/ 434 w 916"/>
              <a:gd name="T43" fmla="*/ 268 h 696"/>
              <a:gd name="T44" fmla="*/ 450 w 916"/>
              <a:gd name="T45" fmla="*/ 310 h 696"/>
              <a:gd name="T46" fmla="*/ 522 w 916"/>
              <a:gd name="T47" fmla="*/ 332 h 696"/>
              <a:gd name="T48" fmla="*/ 590 w 916"/>
              <a:gd name="T49" fmla="*/ 354 h 696"/>
              <a:gd name="T50" fmla="*/ 636 w 916"/>
              <a:gd name="T51" fmla="*/ 400 h 696"/>
              <a:gd name="T52" fmla="*/ 702 w 916"/>
              <a:gd name="T53" fmla="*/ 412 h 696"/>
              <a:gd name="T54" fmla="*/ 734 w 916"/>
              <a:gd name="T55" fmla="*/ 386 h 696"/>
              <a:gd name="T56" fmla="*/ 786 w 916"/>
              <a:gd name="T57" fmla="*/ 414 h 696"/>
              <a:gd name="T58" fmla="*/ 836 w 916"/>
              <a:gd name="T59" fmla="*/ 442 h 696"/>
              <a:gd name="T60" fmla="*/ 870 w 916"/>
              <a:gd name="T61" fmla="*/ 468 h 696"/>
              <a:gd name="T62" fmla="*/ 913 w 916"/>
              <a:gd name="T63" fmla="*/ 518 h 696"/>
              <a:gd name="T64" fmla="*/ 894 w 916"/>
              <a:gd name="T65" fmla="*/ 548 h 696"/>
              <a:gd name="T66" fmla="*/ 840 w 916"/>
              <a:gd name="T67" fmla="*/ 570 h 696"/>
              <a:gd name="T68" fmla="*/ 810 w 916"/>
              <a:gd name="T69" fmla="*/ 565 h 696"/>
              <a:gd name="T70" fmla="*/ 774 w 916"/>
              <a:gd name="T71" fmla="*/ 588 h 696"/>
              <a:gd name="T72" fmla="*/ 726 w 916"/>
              <a:gd name="T73" fmla="*/ 568 h 696"/>
              <a:gd name="T74" fmla="*/ 678 w 916"/>
              <a:gd name="T75" fmla="*/ 560 h 696"/>
              <a:gd name="T76" fmla="*/ 622 w 916"/>
              <a:gd name="T77" fmla="*/ 548 h 696"/>
              <a:gd name="T78" fmla="*/ 578 w 916"/>
              <a:gd name="T79" fmla="*/ 566 h 696"/>
              <a:gd name="T80" fmla="*/ 558 w 916"/>
              <a:gd name="T81" fmla="*/ 618 h 696"/>
              <a:gd name="T82" fmla="*/ 522 w 916"/>
              <a:gd name="T83" fmla="*/ 638 h 696"/>
              <a:gd name="T84" fmla="*/ 500 w 916"/>
              <a:gd name="T85" fmla="*/ 688 h 696"/>
              <a:gd name="T86" fmla="*/ 454 w 916"/>
              <a:gd name="T87" fmla="*/ 684 h 696"/>
              <a:gd name="T88" fmla="*/ 398 w 916"/>
              <a:gd name="T89" fmla="*/ 648 h 696"/>
              <a:gd name="T90" fmla="*/ 364 w 916"/>
              <a:gd name="T91" fmla="*/ 570 h 696"/>
              <a:gd name="T92" fmla="*/ 318 w 916"/>
              <a:gd name="T93" fmla="*/ 552 h 696"/>
              <a:gd name="T94" fmla="*/ 276 w 916"/>
              <a:gd name="T95" fmla="*/ 542 h 696"/>
              <a:gd name="T96" fmla="*/ 240 w 916"/>
              <a:gd name="T97" fmla="*/ 577 h 696"/>
              <a:gd name="T98" fmla="*/ 192 w 916"/>
              <a:gd name="T99" fmla="*/ 574 h 696"/>
              <a:gd name="T100" fmla="*/ 132 w 916"/>
              <a:gd name="T101" fmla="*/ 594 h 69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916"/>
              <a:gd name="T154" fmla="*/ 0 h 696"/>
              <a:gd name="T155" fmla="*/ 916 w 916"/>
              <a:gd name="T156" fmla="*/ 696 h 69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916" h="696">
                <a:moveTo>
                  <a:pt x="132" y="594"/>
                </a:moveTo>
                <a:lnTo>
                  <a:pt x="128" y="566"/>
                </a:lnTo>
                <a:lnTo>
                  <a:pt x="124" y="546"/>
                </a:lnTo>
                <a:lnTo>
                  <a:pt x="120" y="534"/>
                </a:lnTo>
                <a:lnTo>
                  <a:pt x="114" y="522"/>
                </a:lnTo>
                <a:lnTo>
                  <a:pt x="92" y="514"/>
                </a:lnTo>
                <a:lnTo>
                  <a:pt x="82" y="508"/>
                </a:lnTo>
                <a:lnTo>
                  <a:pt x="78" y="490"/>
                </a:lnTo>
                <a:lnTo>
                  <a:pt x="86" y="474"/>
                </a:lnTo>
                <a:lnTo>
                  <a:pt x="85" y="458"/>
                </a:lnTo>
                <a:lnTo>
                  <a:pt x="87" y="440"/>
                </a:lnTo>
                <a:lnTo>
                  <a:pt x="84" y="424"/>
                </a:lnTo>
                <a:lnTo>
                  <a:pt x="82" y="406"/>
                </a:lnTo>
                <a:lnTo>
                  <a:pt x="76" y="391"/>
                </a:lnTo>
                <a:lnTo>
                  <a:pt x="84" y="376"/>
                </a:lnTo>
                <a:lnTo>
                  <a:pt x="88" y="362"/>
                </a:lnTo>
                <a:lnTo>
                  <a:pt x="82" y="346"/>
                </a:lnTo>
                <a:lnTo>
                  <a:pt x="72" y="330"/>
                </a:lnTo>
                <a:lnTo>
                  <a:pt x="64" y="316"/>
                </a:lnTo>
                <a:lnTo>
                  <a:pt x="48" y="302"/>
                </a:lnTo>
                <a:lnTo>
                  <a:pt x="37" y="289"/>
                </a:lnTo>
                <a:lnTo>
                  <a:pt x="28" y="275"/>
                </a:lnTo>
                <a:lnTo>
                  <a:pt x="18" y="260"/>
                </a:lnTo>
                <a:lnTo>
                  <a:pt x="6" y="250"/>
                </a:lnTo>
                <a:lnTo>
                  <a:pt x="0" y="234"/>
                </a:lnTo>
                <a:lnTo>
                  <a:pt x="12" y="220"/>
                </a:lnTo>
                <a:lnTo>
                  <a:pt x="24" y="202"/>
                </a:lnTo>
                <a:lnTo>
                  <a:pt x="30" y="176"/>
                </a:lnTo>
                <a:lnTo>
                  <a:pt x="36" y="158"/>
                </a:lnTo>
                <a:lnTo>
                  <a:pt x="48" y="140"/>
                </a:lnTo>
                <a:lnTo>
                  <a:pt x="54" y="120"/>
                </a:lnTo>
                <a:lnTo>
                  <a:pt x="72" y="102"/>
                </a:lnTo>
                <a:lnTo>
                  <a:pt x="84" y="94"/>
                </a:lnTo>
                <a:lnTo>
                  <a:pt x="90" y="58"/>
                </a:lnTo>
                <a:lnTo>
                  <a:pt x="96" y="44"/>
                </a:lnTo>
                <a:lnTo>
                  <a:pt x="108" y="30"/>
                </a:lnTo>
                <a:lnTo>
                  <a:pt x="126" y="24"/>
                </a:lnTo>
                <a:lnTo>
                  <a:pt x="128" y="40"/>
                </a:lnTo>
                <a:lnTo>
                  <a:pt x="148" y="36"/>
                </a:lnTo>
                <a:lnTo>
                  <a:pt x="158" y="24"/>
                </a:lnTo>
                <a:lnTo>
                  <a:pt x="170" y="16"/>
                </a:lnTo>
                <a:lnTo>
                  <a:pt x="186" y="6"/>
                </a:lnTo>
                <a:lnTo>
                  <a:pt x="198" y="0"/>
                </a:lnTo>
                <a:lnTo>
                  <a:pt x="204" y="54"/>
                </a:lnTo>
                <a:lnTo>
                  <a:pt x="190" y="78"/>
                </a:lnTo>
                <a:lnTo>
                  <a:pt x="186" y="90"/>
                </a:lnTo>
                <a:lnTo>
                  <a:pt x="188" y="104"/>
                </a:lnTo>
                <a:lnTo>
                  <a:pt x="198" y="114"/>
                </a:lnTo>
                <a:lnTo>
                  <a:pt x="210" y="128"/>
                </a:lnTo>
                <a:lnTo>
                  <a:pt x="230" y="132"/>
                </a:lnTo>
                <a:lnTo>
                  <a:pt x="288" y="132"/>
                </a:lnTo>
                <a:lnTo>
                  <a:pt x="294" y="144"/>
                </a:lnTo>
                <a:lnTo>
                  <a:pt x="300" y="162"/>
                </a:lnTo>
                <a:lnTo>
                  <a:pt x="306" y="178"/>
                </a:lnTo>
                <a:lnTo>
                  <a:pt x="308" y="192"/>
                </a:lnTo>
                <a:lnTo>
                  <a:pt x="330" y="202"/>
                </a:lnTo>
                <a:lnTo>
                  <a:pt x="344" y="196"/>
                </a:lnTo>
                <a:lnTo>
                  <a:pt x="358" y="192"/>
                </a:lnTo>
                <a:lnTo>
                  <a:pt x="372" y="194"/>
                </a:lnTo>
                <a:lnTo>
                  <a:pt x="382" y="186"/>
                </a:lnTo>
                <a:lnTo>
                  <a:pt x="396" y="198"/>
                </a:lnTo>
                <a:lnTo>
                  <a:pt x="414" y="214"/>
                </a:lnTo>
                <a:lnTo>
                  <a:pt x="418" y="228"/>
                </a:lnTo>
                <a:lnTo>
                  <a:pt x="422" y="246"/>
                </a:lnTo>
                <a:lnTo>
                  <a:pt x="428" y="256"/>
                </a:lnTo>
                <a:lnTo>
                  <a:pt x="434" y="268"/>
                </a:lnTo>
                <a:lnTo>
                  <a:pt x="438" y="282"/>
                </a:lnTo>
                <a:lnTo>
                  <a:pt x="444" y="300"/>
                </a:lnTo>
                <a:lnTo>
                  <a:pt x="450" y="310"/>
                </a:lnTo>
                <a:lnTo>
                  <a:pt x="492" y="306"/>
                </a:lnTo>
                <a:lnTo>
                  <a:pt x="500" y="322"/>
                </a:lnTo>
                <a:lnTo>
                  <a:pt x="522" y="332"/>
                </a:lnTo>
                <a:lnTo>
                  <a:pt x="542" y="340"/>
                </a:lnTo>
                <a:lnTo>
                  <a:pt x="564" y="346"/>
                </a:lnTo>
                <a:lnTo>
                  <a:pt x="590" y="354"/>
                </a:lnTo>
                <a:lnTo>
                  <a:pt x="606" y="364"/>
                </a:lnTo>
                <a:lnTo>
                  <a:pt x="622" y="384"/>
                </a:lnTo>
                <a:lnTo>
                  <a:pt x="636" y="400"/>
                </a:lnTo>
                <a:lnTo>
                  <a:pt x="646" y="406"/>
                </a:lnTo>
                <a:lnTo>
                  <a:pt x="680" y="408"/>
                </a:lnTo>
                <a:lnTo>
                  <a:pt x="702" y="412"/>
                </a:lnTo>
                <a:lnTo>
                  <a:pt x="714" y="410"/>
                </a:lnTo>
                <a:lnTo>
                  <a:pt x="728" y="396"/>
                </a:lnTo>
                <a:lnTo>
                  <a:pt x="734" y="386"/>
                </a:lnTo>
                <a:cubicBezTo>
                  <a:pt x="742" y="378"/>
                  <a:pt x="745" y="379"/>
                  <a:pt x="754" y="384"/>
                </a:cubicBezTo>
                <a:lnTo>
                  <a:pt x="772" y="400"/>
                </a:lnTo>
                <a:lnTo>
                  <a:pt x="786" y="414"/>
                </a:lnTo>
                <a:lnTo>
                  <a:pt x="804" y="412"/>
                </a:lnTo>
                <a:lnTo>
                  <a:pt x="822" y="426"/>
                </a:lnTo>
                <a:lnTo>
                  <a:pt x="836" y="442"/>
                </a:lnTo>
                <a:lnTo>
                  <a:pt x="848" y="442"/>
                </a:lnTo>
                <a:lnTo>
                  <a:pt x="862" y="450"/>
                </a:lnTo>
                <a:cubicBezTo>
                  <a:pt x="866" y="455"/>
                  <a:pt x="870" y="468"/>
                  <a:pt x="870" y="468"/>
                </a:cubicBezTo>
                <a:lnTo>
                  <a:pt x="872" y="480"/>
                </a:lnTo>
                <a:lnTo>
                  <a:pt x="882" y="504"/>
                </a:lnTo>
                <a:lnTo>
                  <a:pt x="913" y="518"/>
                </a:lnTo>
                <a:lnTo>
                  <a:pt x="916" y="528"/>
                </a:lnTo>
                <a:lnTo>
                  <a:pt x="904" y="540"/>
                </a:lnTo>
                <a:lnTo>
                  <a:pt x="894" y="548"/>
                </a:lnTo>
                <a:lnTo>
                  <a:pt x="876" y="558"/>
                </a:lnTo>
                <a:lnTo>
                  <a:pt x="855" y="575"/>
                </a:lnTo>
                <a:lnTo>
                  <a:pt x="840" y="570"/>
                </a:lnTo>
                <a:lnTo>
                  <a:pt x="830" y="564"/>
                </a:lnTo>
                <a:lnTo>
                  <a:pt x="823" y="557"/>
                </a:lnTo>
                <a:lnTo>
                  <a:pt x="810" y="565"/>
                </a:lnTo>
                <a:lnTo>
                  <a:pt x="793" y="574"/>
                </a:lnTo>
                <a:lnTo>
                  <a:pt x="786" y="580"/>
                </a:lnTo>
                <a:lnTo>
                  <a:pt x="774" y="588"/>
                </a:lnTo>
                <a:lnTo>
                  <a:pt x="754" y="582"/>
                </a:lnTo>
                <a:lnTo>
                  <a:pt x="740" y="574"/>
                </a:lnTo>
                <a:lnTo>
                  <a:pt x="726" y="568"/>
                </a:lnTo>
                <a:lnTo>
                  <a:pt x="717" y="562"/>
                </a:lnTo>
                <a:lnTo>
                  <a:pt x="703" y="565"/>
                </a:lnTo>
                <a:lnTo>
                  <a:pt x="678" y="560"/>
                </a:lnTo>
                <a:lnTo>
                  <a:pt x="668" y="550"/>
                </a:lnTo>
                <a:lnTo>
                  <a:pt x="642" y="550"/>
                </a:lnTo>
                <a:lnTo>
                  <a:pt x="622" y="548"/>
                </a:lnTo>
                <a:lnTo>
                  <a:pt x="606" y="542"/>
                </a:lnTo>
                <a:lnTo>
                  <a:pt x="586" y="546"/>
                </a:lnTo>
                <a:lnTo>
                  <a:pt x="578" y="566"/>
                </a:lnTo>
                <a:lnTo>
                  <a:pt x="566" y="586"/>
                </a:lnTo>
                <a:lnTo>
                  <a:pt x="562" y="600"/>
                </a:lnTo>
                <a:lnTo>
                  <a:pt x="558" y="618"/>
                </a:lnTo>
                <a:lnTo>
                  <a:pt x="548" y="630"/>
                </a:lnTo>
                <a:lnTo>
                  <a:pt x="534" y="634"/>
                </a:lnTo>
                <a:lnTo>
                  <a:pt x="522" y="638"/>
                </a:lnTo>
                <a:lnTo>
                  <a:pt x="514" y="654"/>
                </a:lnTo>
                <a:lnTo>
                  <a:pt x="506" y="672"/>
                </a:lnTo>
                <a:lnTo>
                  <a:pt x="500" y="688"/>
                </a:lnTo>
                <a:lnTo>
                  <a:pt x="490" y="696"/>
                </a:lnTo>
                <a:lnTo>
                  <a:pt x="464" y="690"/>
                </a:lnTo>
                <a:lnTo>
                  <a:pt x="454" y="684"/>
                </a:lnTo>
                <a:lnTo>
                  <a:pt x="432" y="676"/>
                </a:lnTo>
                <a:lnTo>
                  <a:pt x="408" y="660"/>
                </a:lnTo>
                <a:lnTo>
                  <a:pt x="398" y="648"/>
                </a:lnTo>
                <a:lnTo>
                  <a:pt x="384" y="612"/>
                </a:lnTo>
                <a:lnTo>
                  <a:pt x="374" y="584"/>
                </a:lnTo>
                <a:lnTo>
                  <a:pt x="364" y="570"/>
                </a:lnTo>
                <a:lnTo>
                  <a:pt x="346" y="558"/>
                </a:lnTo>
                <a:lnTo>
                  <a:pt x="332" y="558"/>
                </a:lnTo>
                <a:lnTo>
                  <a:pt x="318" y="552"/>
                </a:lnTo>
                <a:lnTo>
                  <a:pt x="304" y="540"/>
                </a:lnTo>
                <a:lnTo>
                  <a:pt x="282" y="532"/>
                </a:lnTo>
                <a:lnTo>
                  <a:pt x="276" y="542"/>
                </a:lnTo>
                <a:lnTo>
                  <a:pt x="262" y="552"/>
                </a:lnTo>
                <a:lnTo>
                  <a:pt x="248" y="558"/>
                </a:lnTo>
                <a:lnTo>
                  <a:pt x="240" y="577"/>
                </a:lnTo>
                <a:lnTo>
                  <a:pt x="224" y="576"/>
                </a:lnTo>
                <a:lnTo>
                  <a:pt x="204" y="576"/>
                </a:lnTo>
                <a:lnTo>
                  <a:pt x="192" y="574"/>
                </a:lnTo>
                <a:lnTo>
                  <a:pt x="174" y="584"/>
                </a:lnTo>
                <a:lnTo>
                  <a:pt x="156" y="602"/>
                </a:lnTo>
                <a:lnTo>
                  <a:pt x="132" y="594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83" name="Freeform 15"/>
          <p:cNvSpPr>
            <a:spLocks/>
          </p:cNvSpPr>
          <p:nvPr>
            <p:custDataLst>
              <p:tags r:id="rId11"/>
            </p:custDataLst>
          </p:nvPr>
        </p:nvSpPr>
        <p:spPr bwMode="auto">
          <a:xfrm>
            <a:off x="3756025" y="3203575"/>
            <a:ext cx="998538" cy="1409700"/>
          </a:xfrm>
          <a:custGeom>
            <a:avLst/>
            <a:gdLst>
              <a:gd name="T0" fmla="*/ 184 w 744"/>
              <a:gd name="T1" fmla="*/ 390 h 958"/>
              <a:gd name="T2" fmla="*/ 180 w 744"/>
              <a:gd name="T3" fmla="*/ 296 h 958"/>
              <a:gd name="T4" fmla="*/ 264 w 744"/>
              <a:gd name="T5" fmla="*/ 360 h 958"/>
              <a:gd name="T6" fmla="*/ 276 w 744"/>
              <a:gd name="T7" fmla="*/ 300 h 958"/>
              <a:gd name="T8" fmla="*/ 242 w 744"/>
              <a:gd name="T9" fmla="*/ 234 h 958"/>
              <a:gd name="T10" fmla="*/ 280 w 744"/>
              <a:gd name="T11" fmla="*/ 142 h 958"/>
              <a:gd name="T12" fmla="*/ 334 w 744"/>
              <a:gd name="T13" fmla="*/ 96 h 958"/>
              <a:gd name="T14" fmla="*/ 376 w 744"/>
              <a:gd name="T15" fmla="*/ 12 h 958"/>
              <a:gd name="T16" fmla="*/ 454 w 744"/>
              <a:gd name="T17" fmla="*/ 30 h 958"/>
              <a:gd name="T18" fmla="*/ 448 w 744"/>
              <a:gd name="T19" fmla="*/ 110 h 958"/>
              <a:gd name="T20" fmla="*/ 408 w 744"/>
              <a:gd name="T21" fmla="*/ 262 h 958"/>
              <a:gd name="T22" fmla="*/ 412 w 744"/>
              <a:gd name="T23" fmla="*/ 414 h 958"/>
              <a:gd name="T24" fmla="*/ 360 w 744"/>
              <a:gd name="T25" fmla="*/ 476 h 958"/>
              <a:gd name="T26" fmla="*/ 284 w 744"/>
              <a:gd name="T27" fmla="*/ 534 h 958"/>
              <a:gd name="T28" fmla="*/ 262 w 744"/>
              <a:gd name="T29" fmla="*/ 538 h 958"/>
              <a:gd name="T30" fmla="*/ 332 w 744"/>
              <a:gd name="T31" fmla="*/ 552 h 958"/>
              <a:gd name="T32" fmla="*/ 398 w 744"/>
              <a:gd name="T33" fmla="*/ 494 h 958"/>
              <a:gd name="T34" fmla="*/ 426 w 744"/>
              <a:gd name="T35" fmla="*/ 410 h 958"/>
              <a:gd name="T36" fmla="*/ 494 w 744"/>
              <a:gd name="T37" fmla="*/ 382 h 958"/>
              <a:gd name="T38" fmla="*/ 498 w 744"/>
              <a:gd name="T39" fmla="*/ 462 h 958"/>
              <a:gd name="T40" fmla="*/ 530 w 744"/>
              <a:gd name="T41" fmla="*/ 496 h 958"/>
              <a:gd name="T42" fmla="*/ 526 w 744"/>
              <a:gd name="T43" fmla="*/ 414 h 958"/>
              <a:gd name="T44" fmla="*/ 478 w 744"/>
              <a:gd name="T45" fmla="*/ 354 h 958"/>
              <a:gd name="T46" fmla="*/ 430 w 744"/>
              <a:gd name="T47" fmla="*/ 288 h 958"/>
              <a:gd name="T48" fmla="*/ 450 w 744"/>
              <a:gd name="T49" fmla="*/ 160 h 958"/>
              <a:gd name="T50" fmla="*/ 512 w 744"/>
              <a:gd name="T51" fmla="*/ 98 h 958"/>
              <a:gd name="T52" fmla="*/ 528 w 744"/>
              <a:gd name="T53" fmla="*/ 96 h 958"/>
              <a:gd name="T54" fmla="*/ 538 w 744"/>
              <a:gd name="T55" fmla="*/ 202 h 958"/>
              <a:gd name="T56" fmla="*/ 574 w 744"/>
              <a:gd name="T57" fmla="*/ 196 h 958"/>
              <a:gd name="T58" fmla="*/ 540 w 744"/>
              <a:gd name="T59" fmla="*/ 120 h 958"/>
              <a:gd name="T60" fmla="*/ 572 w 744"/>
              <a:gd name="T61" fmla="*/ 114 h 958"/>
              <a:gd name="T62" fmla="*/ 626 w 744"/>
              <a:gd name="T63" fmla="*/ 144 h 958"/>
              <a:gd name="T64" fmla="*/ 630 w 744"/>
              <a:gd name="T65" fmla="*/ 238 h 958"/>
              <a:gd name="T66" fmla="*/ 590 w 744"/>
              <a:gd name="T67" fmla="*/ 306 h 958"/>
              <a:gd name="T68" fmla="*/ 610 w 744"/>
              <a:gd name="T69" fmla="*/ 374 h 958"/>
              <a:gd name="T70" fmla="*/ 676 w 744"/>
              <a:gd name="T71" fmla="*/ 410 h 958"/>
              <a:gd name="T72" fmla="*/ 662 w 744"/>
              <a:gd name="T73" fmla="*/ 482 h 958"/>
              <a:gd name="T74" fmla="*/ 652 w 744"/>
              <a:gd name="T75" fmla="*/ 562 h 958"/>
              <a:gd name="T76" fmla="*/ 672 w 744"/>
              <a:gd name="T77" fmla="*/ 652 h 958"/>
              <a:gd name="T78" fmla="*/ 698 w 744"/>
              <a:gd name="T79" fmla="*/ 732 h 958"/>
              <a:gd name="T80" fmla="*/ 744 w 744"/>
              <a:gd name="T81" fmla="*/ 804 h 958"/>
              <a:gd name="T82" fmla="*/ 716 w 744"/>
              <a:gd name="T83" fmla="*/ 866 h 958"/>
              <a:gd name="T84" fmla="*/ 696 w 744"/>
              <a:gd name="T85" fmla="*/ 932 h 958"/>
              <a:gd name="T86" fmla="*/ 642 w 744"/>
              <a:gd name="T87" fmla="*/ 930 h 958"/>
              <a:gd name="T88" fmla="*/ 574 w 744"/>
              <a:gd name="T89" fmla="*/ 884 h 958"/>
              <a:gd name="T90" fmla="*/ 496 w 744"/>
              <a:gd name="T91" fmla="*/ 906 h 958"/>
              <a:gd name="T92" fmla="*/ 388 w 744"/>
              <a:gd name="T93" fmla="*/ 848 h 958"/>
              <a:gd name="T94" fmla="*/ 300 w 744"/>
              <a:gd name="T95" fmla="*/ 806 h 958"/>
              <a:gd name="T96" fmla="*/ 234 w 744"/>
              <a:gd name="T97" fmla="*/ 738 h 958"/>
              <a:gd name="T98" fmla="*/ 176 w 744"/>
              <a:gd name="T99" fmla="*/ 694 h 958"/>
              <a:gd name="T100" fmla="*/ 106 w 744"/>
              <a:gd name="T101" fmla="*/ 638 h 958"/>
              <a:gd name="T102" fmla="*/ 16 w 744"/>
              <a:gd name="T103" fmla="*/ 620 h 958"/>
              <a:gd name="T104" fmla="*/ 16 w 744"/>
              <a:gd name="T105" fmla="*/ 526 h 95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44"/>
              <a:gd name="T160" fmla="*/ 0 h 958"/>
              <a:gd name="T161" fmla="*/ 744 w 744"/>
              <a:gd name="T162" fmla="*/ 958 h 95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44" h="958">
                <a:moveTo>
                  <a:pt x="12" y="500"/>
                </a:moveTo>
                <a:lnTo>
                  <a:pt x="110" y="444"/>
                </a:lnTo>
                <a:lnTo>
                  <a:pt x="128" y="444"/>
                </a:lnTo>
                <a:lnTo>
                  <a:pt x="170" y="420"/>
                </a:lnTo>
                <a:lnTo>
                  <a:pt x="184" y="390"/>
                </a:lnTo>
                <a:lnTo>
                  <a:pt x="174" y="377"/>
                </a:lnTo>
                <a:lnTo>
                  <a:pt x="169" y="355"/>
                </a:lnTo>
                <a:lnTo>
                  <a:pt x="183" y="341"/>
                </a:lnTo>
                <a:lnTo>
                  <a:pt x="198" y="320"/>
                </a:lnTo>
                <a:lnTo>
                  <a:pt x="180" y="296"/>
                </a:lnTo>
                <a:lnTo>
                  <a:pt x="174" y="277"/>
                </a:lnTo>
                <a:lnTo>
                  <a:pt x="184" y="264"/>
                </a:lnTo>
                <a:lnTo>
                  <a:pt x="198" y="252"/>
                </a:lnTo>
                <a:lnTo>
                  <a:pt x="250" y="354"/>
                </a:lnTo>
                <a:lnTo>
                  <a:pt x="264" y="360"/>
                </a:lnTo>
                <a:lnTo>
                  <a:pt x="276" y="360"/>
                </a:lnTo>
                <a:lnTo>
                  <a:pt x="286" y="348"/>
                </a:lnTo>
                <a:lnTo>
                  <a:pt x="286" y="328"/>
                </a:lnTo>
                <a:lnTo>
                  <a:pt x="280" y="312"/>
                </a:lnTo>
                <a:lnTo>
                  <a:pt x="276" y="300"/>
                </a:lnTo>
                <a:lnTo>
                  <a:pt x="274" y="286"/>
                </a:lnTo>
                <a:lnTo>
                  <a:pt x="264" y="270"/>
                </a:lnTo>
                <a:lnTo>
                  <a:pt x="252" y="260"/>
                </a:lnTo>
                <a:lnTo>
                  <a:pt x="244" y="246"/>
                </a:lnTo>
                <a:lnTo>
                  <a:pt x="242" y="234"/>
                </a:lnTo>
                <a:lnTo>
                  <a:pt x="260" y="218"/>
                </a:lnTo>
                <a:lnTo>
                  <a:pt x="276" y="198"/>
                </a:lnTo>
                <a:lnTo>
                  <a:pt x="286" y="186"/>
                </a:lnTo>
                <a:lnTo>
                  <a:pt x="292" y="168"/>
                </a:lnTo>
                <a:lnTo>
                  <a:pt x="280" y="142"/>
                </a:lnTo>
                <a:lnTo>
                  <a:pt x="278" y="128"/>
                </a:lnTo>
                <a:lnTo>
                  <a:pt x="286" y="116"/>
                </a:lnTo>
                <a:lnTo>
                  <a:pt x="302" y="114"/>
                </a:lnTo>
                <a:lnTo>
                  <a:pt x="316" y="108"/>
                </a:lnTo>
                <a:lnTo>
                  <a:pt x="334" y="96"/>
                </a:lnTo>
                <a:lnTo>
                  <a:pt x="346" y="84"/>
                </a:lnTo>
                <a:lnTo>
                  <a:pt x="356" y="70"/>
                </a:lnTo>
                <a:lnTo>
                  <a:pt x="364" y="48"/>
                </a:lnTo>
                <a:lnTo>
                  <a:pt x="368" y="30"/>
                </a:lnTo>
                <a:lnTo>
                  <a:pt x="376" y="12"/>
                </a:lnTo>
                <a:lnTo>
                  <a:pt x="388" y="0"/>
                </a:lnTo>
                <a:lnTo>
                  <a:pt x="402" y="0"/>
                </a:lnTo>
                <a:lnTo>
                  <a:pt x="420" y="12"/>
                </a:lnTo>
                <a:lnTo>
                  <a:pt x="434" y="22"/>
                </a:lnTo>
                <a:lnTo>
                  <a:pt x="454" y="30"/>
                </a:lnTo>
                <a:lnTo>
                  <a:pt x="466" y="42"/>
                </a:lnTo>
                <a:cubicBezTo>
                  <a:pt x="473" y="63"/>
                  <a:pt x="472" y="54"/>
                  <a:pt x="472" y="68"/>
                </a:cubicBezTo>
                <a:lnTo>
                  <a:pt x="468" y="86"/>
                </a:lnTo>
                <a:cubicBezTo>
                  <a:pt x="467" y="90"/>
                  <a:pt x="464" y="99"/>
                  <a:pt x="460" y="102"/>
                </a:cubicBezTo>
                <a:cubicBezTo>
                  <a:pt x="456" y="105"/>
                  <a:pt x="448" y="110"/>
                  <a:pt x="448" y="110"/>
                </a:cubicBezTo>
                <a:cubicBezTo>
                  <a:pt x="442" y="118"/>
                  <a:pt x="434" y="121"/>
                  <a:pt x="430" y="132"/>
                </a:cubicBezTo>
                <a:cubicBezTo>
                  <a:pt x="428" y="138"/>
                  <a:pt x="424" y="150"/>
                  <a:pt x="424" y="150"/>
                </a:cubicBezTo>
                <a:cubicBezTo>
                  <a:pt x="425" y="170"/>
                  <a:pt x="420" y="178"/>
                  <a:pt x="432" y="190"/>
                </a:cubicBezTo>
                <a:cubicBezTo>
                  <a:pt x="445" y="199"/>
                  <a:pt x="430" y="230"/>
                  <a:pt x="418" y="238"/>
                </a:cubicBezTo>
                <a:cubicBezTo>
                  <a:pt x="415" y="247"/>
                  <a:pt x="411" y="253"/>
                  <a:pt x="408" y="262"/>
                </a:cubicBezTo>
                <a:cubicBezTo>
                  <a:pt x="407" y="264"/>
                  <a:pt x="406" y="268"/>
                  <a:pt x="406" y="268"/>
                </a:cubicBezTo>
                <a:cubicBezTo>
                  <a:pt x="404" y="282"/>
                  <a:pt x="396" y="292"/>
                  <a:pt x="394" y="306"/>
                </a:cubicBezTo>
                <a:cubicBezTo>
                  <a:pt x="393" y="314"/>
                  <a:pt x="388" y="330"/>
                  <a:pt x="388" y="330"/>
                </a:cubicBezTo>
                <a:cubicBezTo>
                  <a:pt x="386" y="345"/>
                  <a:pt x="383" y="364"/>
                  <a:pt x="390" y="378"/>
                </a:cubicBezTo>
                <a:cubicBezTo>
                  <a:pt x="393" y="385"/>
                  <a:pt x="412" y="411"/>
                  <a:pt x="412" y="414"/>
                </a:cubicBezTo>
                <a:lnTo>
                  <a:pt x="396" y="428"/>
                </a:lnTo>
                <a:lnTo>
                  <a:pt x="390" y="438"/>
                </a:lnTo>
                <a:lnTo>
                  <a:pt x="390" y="450"/>
                </a:lnTo>
                <a:lnTo>
                  <a:pt x="374" y="462"/>
                </a:lnTo>
                <a:lnTo>
                  <a:pt x="360" y="476"/>
                </a:lnTo>
                <a:cubicBezTo>
                  <a:pt x="358" y="479"/>
                  <a:pt x="347" y="500"/>
                  <a:pt x="342" y="500"/>
                </a:cubicBezTo>
                <a:lnTo>
                  <a:pt x="332" y="514"/>
                </a:lnTo>
                <a:cubicBezTo>
                  <a:pt x="326" y="522"/>
                  <a:pt x="319" y="535"/>
                  <a:pt x="312" y="542"/>
                </a:cubicBezTo>
                <a:cubicBezTo>
                  <a:pt x="305" y="544"/>
                  <a:pt x="308" y="544"/>
                  <a:pt x="304" y="544"/>
                </a:cubicBezTo>
                <a:lnTo>
                  <a:pt x="284" y="534"/>
                </a:lnTo>
                <a:lnTo>
                  <a:pt x="274" y="510"/>
                </a:lnTo>
                <a:lnTo>
                  <a:pt x="250" y="490"/>
                </a:lnTo>
                <a:lnTo>
                  <a:pt x="248" y="516"/>
                </a:lnTo>
                <a:lnTo>
                  <a:pt x="256" y="526"/>
                </a:lnTo>
                <a:lnTo>
                  <a:pt x="262" y="538"/>
                </a:lnTo>
                <a:lnTo>
                  <a:pt x="272" y="546"/>
                </a:lnTo>
                <a:lnTo>
                  <a:pt x="286" y="552"/>
                </a:lnTo>
                <a:lnTo>
                  <a:pt x="302" y="560"/>
                </a:lnTo>
                <a:lnTo>
                  <a:pt x="318" y="564"/>
                </a:lnTo>
                <a:lnTo>
                  <a:pt x="332" y="552"/>
                </a:lnTo>
                <a:lnTo>
                  <a:pt x="346" y="544"/>
                </a:lnTo>
                <a:lnTo>
                  <a:pt x="368" y="540"/>
                </a:lnTo>
                <a:lnTo>
                  <a:pt x="386" y="528"/>
                </a:lnTo>
                <a:lnTo>
                  <a:pt x="394" y="510"/>
                </a:lnTo>
                <a:lnTo>
                  <a:pt x="398" y="494"/>
                </a:lnTo>
                <a:lnTo>
                  <a:pt x="406" y="482"/>
                </a:lnTo>
                <a:lnTo>
                  <a:pt x="428" y="474"/>
                </a:lnTo>
                <a:lnTo>
                  <a:pt x="434" y="462"/>
                </a:lnTo>
                <a:lnTo>
                  <a:pt x="428" y="434"/>
                </a:lnTo>
                <a:lnTo>
                  <a:pt x="426" y="410"/>
                </a:lnTo>
                <a:lnTo>
                  <a:pt x="432" y="390"/>
                </a:lnTo>
                <a:lnTo>
                  <a:pt x="440" y="378"/>
                </a:lnTo>
                <a:lnTo>
                  <a:pt x="464" y="374"/>
                </a:lnTo>
                <a:lnTo>
                  <a:pt x="478" y="374"/>
                </a:lnTo>
                <a:lnTo>
                  <a:pt x="494" y="382"/>
                </a:lnTo>
                <a:lnTo>
                  <a:pt x="502" y="400"/>
                </a:lnTo>
                <a:lnTo>
                  <a:pt x="510" y="412"/>
                </a:lnTo>
                <a:lnTo>
                  <a:pt x="508" y="432"/>
                </a:lnTo>
                <a:lnTo>
                  <a:pt x="502" y="444"/>
                </a:lnTo>
                <a:lnTo>
                  <a:pt x="498" y="462"/>
                </a:lnTo>
                <a:lnTo>
                  <a:pt x="496" y="482"/>
                </a:lnTo>
                <a:lnTo>
                  <a:pt x="504" y="496"/>
                </a:lnTo>
                <a:lnTo>
                  <a:pt x="516" y="504"/>
                </a:lnTo>
                <a:lnTo>
                  <a:pt x="538" y="514"/>
                </a:lnTo>
                <a:lnTo>
                  <a:pt x="530" y="496"/>
                </a:lnTo>
                <a:lnTo>
                  <a:pt x="514" y="482"/>
                </a:lnTo>
                <a:lnTo>
                  <a:pt x="504" y="464"/>
                </a:lnTo>
                <a:lnTo>
                  <a:pt x="518" y="450"/>
                </a:lnTo>
                <a:lnTo>
                  <a:pt x="530" y="432"/>
                </a:lnTo>
                <a:lnTo>
                  <a:pt x="526" y="414"/>
                </a:lnTo>
                <a:lnTo>
                  <a:pt x="522" y="400"/>
                </a:lnTo>
                <a:lnTo>
                  <a:pt x="514" y="382"/>
                </a:lnTo>
                <a:lnTo>
                  <a:pt x="502" y="366"/>
                </a:lnTo>
                <a:lnTo>
                  <a:pt x="492" y="354"/>
                </a:lnTo>
                <a:lnTo>
                  <a:pt x="478" y="354"/>
                </a:lnTo>
                <a:lnTo>
                  <a:pt x="460" y="360"/>
                </a:lnTo>
                <a:lnTo>
                  <a:pt x="442" y="360"/>
                </a:lnTo>
                <a:lnTo>
                  <a:pt x="422" y="342"/>
                </a:lnTo>
                <a:lnTo>
                  <a:pt x="428" y="312"/>
                </a:lnTo>
                <a:lnTo>
                  <a:pt x="430" y="288"/>
                </a:lnTo>
                <a:lnTo>
                  <a:pt x="442" y="268"/>
                </a:lnTo>
                <a:lnTo>
                  <a:pt x="448" y="242"/>
                </a:lnTo>
                <a:lnTo>
                  <a:pt x="458" y="222"/>
                </a:lnTo>
                <a:lnTo>
                  <a:pt x="452" y="196"/>
                </a:lnTo>
                <a:lnTo>
                  <a:pt x="450" y="160"/>
                </a:lnTo>
                <a:lnTo>
                  <a:pt x="454" y="138"/>
                </a:lnTo>
                <a:lnTo>
                  <a:pt x="466" y="122"/>
                </a:lnTo>
                <a:lnTo>
                  <a:pt x="478" y="116"/>
                </a:lnTo>
                <a:lnTo>
                  <a:pt x="502" y="112"/>
                </a:lnTo>
                <a:lnTo>
                  <a:pt x="512" y="98"/>
                </a:lnTo>
                <a:lnTo>
                  <a:pt x="510" y="74"/>
                </a:lnTo>
                <a:lnTo>
                  <a:pt x="514" y="48"/>
                </a:lnTo>
                <a:lnTo>
                  <a:pt x="522" y="36"/>
                </a:lnTo>
                <a:lnTo>
                  <a:pt x="534" y="78"/>
                </a:lnTo>
                <a:lnTo>
                  <a:pt x="528" y="96"/>
                </a:lnTo>
                <a:lnTo>
                  <a:pt x="514" y="126"/>
                </a:lnTo>
                <a:lnTo>
                  <a:pt x="508" y="160"/>
                </a:lnTo>
                <a:lnTo>
                  <a:pt x="514" y="180"/>
                </a:lnTo>
                <a:lnTo>
                  <a:pt x="526" y="194"/>
                </a:lnTo>
                <a:lnTo>
                  <a:pt x="538" y="202"/>
                </a:lnTo>
                <a:lnTo>
                  <a:pt x="550" y="204"/>
                </a:lnTo>
                <a:lnTo>
                  <a:pt x="560" y="212"/>
                </a:lnTo>
                <a:lnTo>
                  <a:pt x="574" y="228"/>
                </a:lnTo>
                <a:lnTo>
                  <a:pt x="580" y="214"/>
                </a:lnTo>
                <a:lnTo>
                  <a:pt x="574" y="196"/>
                </a:lnTo>
                <a:lnTo>
                  <a:pt x="556" y="182"/>
                </a:lnTo>
                <a:lnTo>
                  <a:pt x="538" y="170"/>
                </a:lnTo>
                <a:lnTo>
                  <a:pt x="528" y="144"/>
                </a:lnTo>
                <a:lnTo>
                  <a:pt x="534" y="132"/>
                </a:lnTo>
                <a:lnTo>
                  <a:pt x="540" y="120"/>
                </a:lnTo>
                <a:lnTo>
                  <a:pt x="560" y="136"/>
                </a:lnTo>
                <a:lnTo>
                  <a:pt x="580" y="144"/>
                </a:lnTo>
                <a:lnTo>
                  <a:pt x="592" y="144"/>
                </a:lnTo>
                <a:lnTo>
                  <a:pt x="582" y="126"/>
                </a:lnTo>
                <a:lnTo>
                  <a:pt x="572" y="114"/>
                </a:lnTo>
                <a:lnTo>
                  <a:pt x="592" y="110"/>
                </a:lnTo>
                <a:lnTo>
                  <a:pt x="604" y="106"/>
                </a:lnTo>
                <a:lnTo>
                  <a:pt x="596" y="124"/>
                </a:lnTo>
                <a:lnTo>
                  <a:pt x="610" y="138"/>
                </a:lnTo>
                <a:lnTo>
                  <a:pt x="626" y="144"/>
                </a:lnTo>
                <a:lnTo>
                  <a:pt x="634" y="154"/>
                </a:lnTo>
                <a:lnTo>
                  <a:pt x="632" y="174"/>
                </a:lnTo>
                <a:lnTo>
                  <a:pt x="610" y="190"/>
                </a:lnTo>
                <a:lnTo>
                  <a:pt x="616" y="210"/>
                </a:lnTo>
                <a:lnTo>
                  <a:pt x="630" y="238"/>
                </a:lnTo>
                <a:lnTo>
                  <a:pt x="634" y="258"/>
                </a:lnTo>
                <a:lnTo>
                  <a:pt x="628" y="270"/>
                </a:lnTo>
                <a:lnTo>
                  <a:pt x="622" y="282"/>
                </a:lnTo>
                <a:lnTo>
                  <a:pt x="604" y="294"/>
                </a:lnTo>
                <a:lnTo>
                  <a:pt x="590" y="306"/>
                </a:lnTo>
                <a:lnTo>
                  <a:pt x="584" y="320"/>
                </a:lnTo>
                <a:lnTo>
                  <a:pt x="582" y="334"/>
                </a:lnTo>
                <a:lnTo>
                  <a:pt x="590" y="350"/>
                </a:lnTo>
                <a:lnTo>
                  <a:pt x="598" y="362"/>
                </a:lnTo>
                <a:lnTo>
                  <a:pt x="610" y="374"/>
                </a:lnTo>
                <a:lnTo>
                  <a:pt x="626" y="382"/>
                </a:lnTo>
                <a:lnTo>
                  <a:pt x="642" y="384"/>
                </a:lnTo>
                <a:lnTo>
                  <a:pt x="658" y="386"/>
                </a:lnTo>
                <a:lnTo>
                  <a:pt x="662" y="400"/>
                </a:lnTo>
                <a:lnTo>
                  <a:pt x="676" y="410"/>
                </a:lnTo>
                <a:lnTo>
                  <a:pt x="670" y="426"/>
                </a:lnTo>
                <a:lnTo>
                  <a:pt x="670" y="438"/>
                </a:lnTo>
                <a:lnTo>
                  <a:pt x="672" y="448"/>
                </a:lnTo>
                <a:lnTo>
                  <a:pt x="666" y="468"/>
                </a:lnTo>
                <a:lnTo>
                  <a:pt x="662" y="482"/>
                </a:lnTo>
                <a:lnTo>
                  <a:pt x="644" y="490"/>
                </a:lnTo>
                <a:lnTo>
                  <a:pt x="644" y="508"/>
                </a:lnTo>
                <a:lnTo>
                  <a:pt x="642" y="528"/>
                </a:lnTo>
                <a:lnTo>
                  <a:pt x="648" y="546"/>
                </a:lnTo>
                <a:lnTo>
                  <a:pt x="652" y="562"/>
                </a:lnTo>
                <a:lnTo>
                  <a:pt x="662" y="578"/>
                </a:lnTo>
                <a:lnTo>
                  <a:pt x="670" y="592"/>
                </a:lnTo>
                <a:lnTo>
                  <a:pt x="670" y="612"/>
                </a:lnTo>
                <a:lnTo>
                  <a:pt x="670" y="634"/>
                </a:lnTo>
                <a:lnTo>
                  <a:pt x="672" y="652"/>
                </a:lnTo>
                <a:lnTo>
                  <a:pt x="684" y="666"/>
                </a:lnTo>
                <a:lnTo>
                  <a:pt x="698" y="686"/>
                </a:lnTo>
                <a:lnTo>
                  <a:pt x="700" y="700"/>
                </a:lnTo>
                <a:lnTo>
                  <a:pt x="700" y="718"/>
                </a:lnTo>
                <a:lnTo>
                  <a:pt x="698" y="732"/>
                </a:lnTo>
                <a:lnTo>
                  <a:pt x="698" y="744"/>
                </a:lnTo>
                <a:lnTo>
                  <a:pt x="709" y="754"/>
                </a:lnTo>
                <a:lnTo>
                  <a:pt x="736" y="758"/>
                </a:lnTo>
                <a:lnTo>
                  <a:pt x="744" y="784"/>
                </a:lnTo>
                <a:lnTo>
                  <a:pt x="744" y="804"/>
                </a:lnTo>
                <a:lnTo>
                  <a:pt x="742" y="816"/>
                </a:lnTo>
                <a:lnTo>
                  <a:pt x="730" y="828"/>
                </a:lnTo>
                <a:lnTo>
                  <a:pt x="724" y="838"/>
                </a:lnTo>
                <a:lnTo>
                  <a:pt x="716" y="852"/>
                </a:lnTo>
                <a:lnTo>
                  <a:pt x="716" y="866"/>
                </a:lnTo>
                <a:lnTo>
                  <a:pt x="724" y="880"/>
                </a:lnTo>
                <a:lnTo>
                  <a:pt x="724" y="894"/>
                </a:lnTo>
                <a:lnTo>
                  <a:pt x="718" y="906"/>
                </a:lnTo>
                <a:lnTo>
                  <a:pt x="706" y="920"/>
                </a:lnTo>
                <a:lnTo>
                  <a:pt x="696" y="932"/>
                </a:lnTo>
                <a:lnTo>
                  <a:pt x="694" y="946"/>
                </a:lnTo>
                <a:lnTo>
                  <a:pt x="688" y="958"/>
                </a:lnTo>
                <a:lnTo>
                  <a:pt x="664" y="944"/>
                </a:lnTo>
                <a:lnTo>
                  <a:pt x="652" y="942"/>
                </a:lnTo>
                <a:lnTo>
                  <a:pt x="642" y="930"/>
                </a:lnTo>
                <a:lnTo>
                  <a:pt x="632" y="922"/>
                </a:lnTo>
                <a:lnTo>
                  <a:pt x="618" y="914"/>
                </a:lnTo>
                <a:lnTo>
                  <a:pt x="604" y="912"/>
                </a:lnTo>
                <a:lnTo>
                  <a:pt x="592" y="906"/>
                </a:lnTo>
                <a:lnTo>
                  <a:pt x="574" y="884"/>
                </a:lnTo>
                <a:lnTo>
                  <a:pt x="554" y="876"/>
                </a:lnTo>
                <a:lnTo>
                  <a:pt x="540" y="895"/>
                </a:lnTo>
                <a:lnTo>
                  <a:pt x="529" y="908"/>
                </a:lnTo>
                <a:lnTo>
                  <a:pt x="516" y="906"/>
                </a:lnTo>
                <a:lnTo>
                  <a:pt x="496" y="906"/>
                </a:lnTo>
                <a:lnTo>
                  <a:pt x="460" y="902"/>
                </a:lnTo>
                <a:lnTo>
                  <a:pt x="442" y="894"/>
                </a:lnTo>
                <a:lnTo>
                  <a:pt x="426" y="876"/>
                </a:lnTo>
                <a:lnTo>
                  <a:pt x="408" y="862"/>
                </a:lnTo>
                <a:lnTo>
                  <a:pt x="388" y="848"/>
                </a:lnTo>
                <a:lnTo>
                  <a:pt x="362" y="842"/>
                </a:lnTo>
                <a:lnTo>
                  <a:pt x="344" y="834"/>
                </a:lnTo>
                <a:lnTo>
                  <a:pt x="322" y="826"/>
                </a:lnTo>
                <a:lnTo>
                  <a:pt x="310" y="816"/>
                </a:lnTo>
                <a:lnTo>
                  <a:pt x="300" y="806"/>
                </a:lnTo>
                <a:lnTo>
                  <a:pt x="271" y="808"/>
                </a:lnTo>
                <a:lnTo>
                  <a:pt x="262" y="804"/>
                </a:lnTo>
                <a:lnTo>
                  <a:pt x="250" y="788"/>
                </a:lnTo>
                <a:lnTo>
                  <a:pt x="246" y="762"/>
                </a:lnTo>
                <a:lnTo>
                  <a:pt x="234" y="738"/>
                </a:lnTo>
                <a:lnTo>
                  <a:pt x="232" y="718"/>
                </a:lnTo>
                <a:lnTo>
                  <a:pt x="217" y="700"/>
                </a:lnTo>
                <a:lnTo>
                  <a:pt x="202" y="690"/>
                </a:lnTo>
                <a:lnTo>
                  <a:pt x="186" y="686"/>
                </a:lnTo>
                <a:lnTo>
                  <a:pt x="176" y="694"/>
                </a:lnTo>
                <a:lnTo>
                  <a:pt x="153" y="692"/>
                </a:lnTo>
                <a:lnTo>
                  <a:pt x="144" y="701"/>
                </a:lnTo>
                <a:lnTo>
                  <a:pt x="118" y="688"/>
                </a:lnTo>
                <a:lnTo>
                  <a:pt x="118" y="666"/>
                </a:lnTo>
                <a:lnTo>
                  <a:pt x="106" y="638"/>
                </a:lnTo>
                <a:lnTo>
                  <a:pt x="103" y="632"/>
                </a:lnTo>
                <a:lnTo>
                  <a:pt x="80" y="630"/>
                </a:lnTo>
                <a:lnTo>
                  <a:pt x="58" y="630"/>
                </a:lnTo>
                <a:lnTo>
                  <a:pt x="32" y="630"/>
                </a:lnTo>
                <a:lnTo>
                  <a:pt x="16" y="620"/>
                </a:lnTo>
                <a:lnTo>
                  <a:pt x="0" y="600"/>
                </a:lnTo>
                <a:lnTo>
                  <a:pt x="4" y="578"/>
                </a:lnTo>
                <a:lnTo>
                  <a:pt x="10" y="568"/>
                </a:lnTo>
                <a:lnTo>
                  <a:pt x="18" y="548"/>
                </a:lnTo>
                <a:lnTo>
                  <a:pt x="16" y="526"/>
                </a:lnTo>
                <a:lnTo>
                  <a:pt x="12" y="500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84" name="Freeform 16"/>
          <p:cNvSpPr>
            <a:spLocks/>
          </p:cNvSpPr>
          <p:nvPr>
            <p:custDataLst>
              <p:tags r:id="rId12"/>
            </p:custDataLst>
          </p:nvPr>
        </p:nvSpPr>
        <p:spPr bwMode="auto">
          <a:xfrm>
            <a:off x="1766888" y="5518150"/>
            <a:ext cx="225425" cy="490538"/>
          </a:xfrm>
          <a:custGeom>
            <a:avLst/>
            <a:gdLst>
              <a:gd name="T0" fmla="*/ 28 w 29"/>
              <a:gd name="T1" fmla="*/ 9 h 53"/>
              <a:gd name="T2" fmla="*/ 26 w 29"/>
              <a:gd name="T3" fmla="*/ 11 h 53"/>
              <a:gd name="T4" fmla="*/ 26 w 29"/>
              <a:gd name="T5" fmla="*/ 19 h 53"/>
              <a:gd name="T6" fmla="*/ 22 w 29"/>
              <a:gd name="T7" fmla="*/ 28 h 53"/>
              <a:gd name="T8" fmla="*/ 20 w 29"/>
              <a:gd name="T9" fmla="*/ 43 h 53"/>
              <a:gd name="T10" fmla="*/ 20 w 29"/>
              <a:gd name="T11" fmla="*/ 51 h 53"/>
              <a:gd name="T12" fmla="*/ 17 w 29"/>
              <a:gd name="T13" fmla="*/ 52 h 53"/>
              <a:gd name="T14" fmla="*/ 13 w 29"/>
              <a:gd name="T15" fmla="*/ 52 h 53"/>
              <a:gd name="T16" fmla="*/ 9 w 29"/>
              <a:gd name="T17" fmla="*/ 53 h 53"/>
              <a:gd name="T18" fmla="*/ 5 w 29"/>
              <a:gd name="T19" fmla="*/ 50 h 53"/>
              <a:gd name="T20" fmla="*/ 5 w 29"/>
              <a:gd name="T21" fmla="*/ 50 h 53"/>
              <a:gd name="T22" fmla="*/ 5 w 29"/>
              <a:gd name="T23" fmla="*/ 43 h 53"/>
              <a:gd name="T24" fmla="*/ 5 w 29"/>
              <a:gd name="T25" fmla="*/ 43 h 53"/>
              <a:gd name="T26" fmla="*/ 3 w 29"/>
              <a:gd name="T27" fmla="*/ 36 h 53"/>
              <a:gd name="T28" fmla="*/ 0 w 29"/>
              <a:gd name="T29" fmla="*/ 31 h 53"/>
              <a:gd name="T30" fmla="*/ 7 w 29"/>
              <a:gd name="T31" fmla="*/ 25 h 53"/>
              <a:gd name="T32" fmla="*/ 11 w 29"/>
              <a:gd name="T33" fmla="*/ 27 h 53"/>
              <a:gd name="T34" fmla="*/ 14 w 29"/>
              <a:gd name="T35" fmla="*/ 21 h 53"/>
              <a:gd name="T36" fmla="*/ 17 w 29"/>
              <a:gd name="T37" fmla="*/ 18 h 53"/>
              <a:gd name="T38" fmla="*/ 19 w 29"/>
              <a:gd name="T39" fmla="*/ 15 h 53"/>
              <a:gd name="T40" fmla="*/ 12 w 29"/>
              <a:gd name="T41" fmla="*/ 10 h 53"/>
              <a:gd name="T42" fmla="*/ 12 w 29"/>
              <a:gd name="T43" fmla="*/ 5 h 53"/>
              <a:gd name="T44" fmla="*/ 14 w 29"/>
              <a:gd name="T45" fmla="*/ 4 h 53"/>
              <a:gd name="T46" fmla="*/ 14 w 29"/>
              <a:gd name="T47" fmla="*/ 4 h 53"/>
              <a:gd name="T48" fmla="*/ 13 w 29"/>
              <a:gd name="T49" fmla="*/ 1 h 53"/>
              <a:gd name="T50" fmla="*/ 13 w 29"/>
              <a:gd name="T51" fmla="*/ 1 h 53"/>
              <a:gd name="T52" fmla="*/ 22 w 29"/>
              <a:gd name="T53" fmla="*/ 0 h 53"/>
              <a:gd name="T54" fmla="*/ 27 w 29"/>
              <a:gd name="T55" fmla="*/ 5 h 53"/>
              <a:gd name="T56" fmla="*/ 28 w 29"/>
              <a:gd name="T57" fmla="*/ 9 h 53"/>
              <a:gd name="T58" fmla="*/ 28 w 29"/>
              <a:gd name="T59" fmla="*/ 9 h 53"/>
              <a:gd name="T60" fmla="*/ 28 w 29"/>
              <a:gd name="T61" fmla="*/ 9 h 53"/>
              <a:gd name="T62" fmla="*/ 28 w 29"/>
              <a:gd name="T63" fmla="*/ 9 h 53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29"/>
              <a:gd name="T97" fmla="*/ 0 h 53"/>
              <a:gd name="T98" fmla="*/ 29 w 29"/>
              <a:gd name="T99" fmla="*/ 53 h 53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29" h="53">
                <a:moveTo>
                  <a:pt x="28" y="9"/>
                </a:moveTo>
                <a:cubicBezTo>
                  <a:pt x="27" y="9"/>
                  <a:pt x="26" y="10"/>
                  <a:pt x="26" y="11"/>
                </a:cubicBezTo>
                <a:cubicBezTo>
                  <a:pt x="24" y="13"/>
                  <a:pt x="24" y="16"/>
                  <a:pt x="26" y="19"/>
                </a:cubicBezTo>
                <a:cubicBezTo>
                  <a:pt x="29" y="23"/>
                  <a:pt x="22" y="26"/>
                  <a:pt x="22" y="28"/>
                </a:cubicBezTo>
                <a:cubicBezTo>
                  <a:pt x="16" y="33"/>
                  <a:pt x="21" y="38"/>
                  <a:pt x="20" y="43"/>
                </a:cubicBezTo>
                <a:cubicBezTo>
                  <a:pt x="20" y="46"/>
                  <a:pt x="20" y="48"/>
                  <a:pt x="20" y="51"/>
                </a:cubicBezTo>
                <a:cubicBezTo>
                  <a:pt x="19" y="52"/>
                  <a:pt x="18" y="52"/>
                  <a:pt x="17" y="52"/>
                </a:cubicBezTo>
                <a:cubicBezTo>
                  <a:pt x="16" y="52"/>
                  <a:pt x="15" y="52"/>
                  <a:pt x="13" y="52"/>
                </a:cubicBezTo>
                <a:cubicBezTo>
                  <a:pt x="12" y="52"/>
                  <a:pt x="11" y="53"/>
                  <a:pt x="9" y="53"/>
                </a:cubicBezTo>
                <a:cubicBezTo>
                  <a:pt x="7" y="53"/>
                  <a:pt x="6" y="51"/>
                  <a:pt x="5" y="50"/>
                </a:cubicBezTo>
                <a:lnTo>
                  <a:pt x="5" y="43"/>
                </a:lnTo>
                <a:cubicBezTo>
                  <a:pt x="4" y="41"/>
                  <a:pt x="4" y="39"/>
                  <a:pt x="3" y="36"/>
                </a:cubicBezTo>
                <a:cubicBezTo>
                  <a:pt x="2" y="34"/>
                  <a:pt x="0" y="35"/>
                  <a:pt x="0" y="31"/>
                </a:cubicBezTo>
                <a:cubicBezTo>
                  <a:pt x="0" y="27"/>
                  <a:pt x="4" y="25"/>
                  <a:pt x="7" y="25"/>
                </a:cubicBezTo>
                <a:cubicBezTo>
                  <a:pt x="8" y="25"/>
                  <a:pt x="9" y="27"/>
                  <a:pt x="11" y="27"/>
                </a:cubicBezTo>
                <a:cubicBezTo>
                  <a:pt x="13" y="27"/>
                  <a:pt x="13" y="23"/>
                  <a:pt x="14" y="21"/>
                </a:cubicBezTo>
                <a:cubicBezTo>
                  <a:pt x="14" y="21"/>
                  <a:pt x="17" y="18"/>
                  <a:pt x="17" y="18"/>
                </a:cubicBezTo>
                <a:cubicBezTo>
                  <a:pt x="18" y="17"/>
                  <a:pt x="21" y="15"/>
                  <a:pt x="19" y="15"/>
                </a:cubicBezTo>
                <a:cubicBezTo>
                  <a:pt x="15" y="15"/>
                  <a:pt x="14" y="13"/>
                  <a:pt x="12" y="10"/>
                </a:cubicBezTo>
                <a:cubicBezTo>
                  <a:pt x="11" y="7"/>
                  <a:pt x="12" y="8"/>
                  <a:pt x="12" y="5"/>
                </a:cubicBezTo>
                <a:cubicBezTo>
                  <a:pt x="12" y="5"/>
                  <a:pt x="13" y="5"/>
                  <a:pt x="14" y="4"/>
                </a:cubicBezTo>
                <a:lnTo>
                  <a:pt x="13" y="1"/>
                </a:lnTo>
                <a:cubicBezTo>
                  <a:pt x="17" y="1"/>
                  <a:pt x="19" y="1"/>
                  <a:pt x="22" y="0"/>
                </a:cubicBezTo>
                <a:cubicBezTo>
                  <a:pt x="22" y="2"/>
                  <a:pt x="25" y="3"/>
                  <a:pt x="27" y="5"/>
                </a:cubicBezTo>
                <a:cubicBezTo>
                  <a:pt x="28" y="6"/>
                  <a:pt x="28" y="8"/>
                  <a:pt x="28" y="9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85" name="Freeform 17"/>
          <p:cNvSpPr>
            <a:spLocks/>
          </p:cNvSpPr>
          <p:nvPr>
            <p:custDataLst>
              <p:tags r:id="rId13"/>
            </p:custDataLst>
          </p:nvPr>
        </p:nvSpPr>
        <p:spPr bwMode="auto">
          <a:xfrm>
            <a:off x="5524500" y="2268538"/>
            <a:ext cx="1831975" cy="2595562"/>
          </a:xfrm>
          <a:custGeom>
            <a:avLst/>
            <a:gdLst>
              <a:gd name="T0" fmla="*/ 223 w 233"/>
              <a:gd name="T1" fmla="*/ 128 h 281"/>
              <a:gd name="T2" fmla="*/ 216 w 233"/>
              <a:gd name="T3" fmla="*/ 105 h 281"/>
              <a:gd name="T4" fmla="*/ 221 w 233"/>
              <a:gd name="T5" fmla="*/ 94 h 281"/>
              <a:gd name="T6" fmla="*/ 232 w 233"/>
              <a:gd name="T7" fmla="*/ 82 h 281"/>
              <a:gd name="T8" fmla="*/ 225 w 233"/>
              <a:gd name="T9" fmla="*/ 68 h 281"/>
              <a:gd name="T10" fmla="*/ 221 w 233"/>
              <a:gd name="T11" fmla="*/ 58 h 281"/>
              <a:gd name="T12" fmla="*/ 232 w 233"/>
              <a:gd name="T13" fmla="*/ 49 h 281"/>
              <a:gd name="T14" fmla="*/ 231 w 233"/>
              <a:gd name="T15" fmla="*/ 39 h 281"/>
              <a:gd name="T16" fmla="*/ 216 w 233"/>
              <a:gd name="T17" fmla="*/ 32 h 281"/>
              <a:gd name="T18" fmla="*/ 217 w 233"/>
              <a:gd name="T19" fmla="*/ 16 h 281"/>
              <a:gd name="T20" fmla="*/ 208 w 233"/>
              <a:gd name="T21" fmla="*/ 0 h 281"/>
              <a:gd name="T22" fmla="*/ 198 w 233"/>
              <a:gd name="T23" fmla="*/ 7 h 281"/>
              <a:gd name="T24" fmla="*/ 159 w 233"/>
              <a:gd name="T25" fmla="*/ 26 h 281"/>
              <a:gd name="T26" fmla="*/ 137 w 233"/>
              <a:gd name="T27" fmla="*/ 42 h 281"/>
              <a:gd name="T28" fmla="*/ 132 w 233"/>
              <a:gd name="T29" fmla="*/ 33 h 281"/>
              <a:gd name="T30" fmla="*/ 118 w 233"/>
              <a:gd name="T31" fmla="*/ 58 h 281"/>
              <a:gd name="T32" fmla="*/ 102 w 233"/>
              <a:gd name="T33" fmla="*/ 76 h 281"/>
              <a:gd name="T34" fmla="*/ 81 w 233"/>
              <a:gd name="T35" fmla="*/ 78 h 281"/>
              <a:gd name="T36" fmla="*/ 49 w 233"/>
              <a:gd name="T37" fmla="*/ 72 h 281"/>
              <a:gd name="T38" fmla="*/ 32 w 233"/>
              <a:gd name="T39" fmla="*/ 83 h 281"/>
              <a:gd name="T40" fmla="*/ 21 w 233"/>
              <a:gd name="T41" fmla="*/ 85 h 281"/>
              <a:gd name="T42" fmla="*/ 5 w 233"/>
              <a:gd name="T43" fmla="*/ 93 h 281"/>
              <a:gd name="T44" fmla="*/ 15 w 233"/>
              <a:gd name="T45" fmla="*/ 111 h 281"/>
              <a:gd name="T46" fmla="*/ 15 w 233"/>
              <a:gd name="T47" fmla="*/ 128 h 281"/>
              <a:gd name="T48" fmla="*/ 11 w 233"/>
              <a:gd name="T49" fmla="*/ 139 h 281"/>
              <a:gd name="T50" fmla="*/ 0 w 233"/>
              <a:gd name="T51" fmla="*/ 152 h 281"/>
              <a:gd name="T52" fmla="*/ 10 w 233"/>
              <a:gd name="T53" fmla="*/ 189 h 281"/>
              <a:gd name="T54" fmla="*/ 13 w 233"/>
              <a:gd name="T55" fmla="*/ 210 h 281"/>
              <a:gd name="T56" fmla="*/ 22 w 233"/>
              <a:gd name="T57" fmla="*/ 219 h 281"/>
              <a:gd name="T58" fmla="*/ 37 w 233"/>
              <a:gd name="T59" fmla="*/ 230 h 281"/>
              <a:gd name="T60" fmla="*/ 44 w 233"/>
              <a:gd name="T61" fmla="*/ 244 h 281"/>
              <a:gd name="T62" fmla="*/ 51 w 233"/>
              <a:gd name="T63" fmla="*/ 275 h 281"/>
              <a:gd name="T64" fmla="*/ 74 w 233"/>
              <a:gd name="T65" fmla="*/ 274 h 281"/>
              <a:gd name="T66" fmla="*/ 101 w 233"/>
              <a:gd name="T67" fmla="*/ 258 h 281"/>
              <a:gd name="T68" fmla="*/ 107 w 233"/>
              <a:gd name="T69" fmla="*/ 255 h 281"/>
              <a:gd name="T70" fmla="*/ 117 w 233"/>
              <a:gd name="T71" fmla="*/ 267 h 281"/>
              <a:gd name="T72" fmla="*/ 150 w 233"/>
              <a:gd name="T73" fmla="*/ 277 h 281"/>
              <a:gd name="T74" fmla="*/ 177 w 233"/>
              <a:gd name="T75" fmla="*/ 276 h 281"/>
              <a:gd name="T76" fmla="*/ 205 w 233"/>
              <a:gd name="T77" fmla="*/ 257 h 281"/>
              <a:gd name="T78" fmla="*/ 198 w 233"/>
              <a:gd name="T79" fmla="*/ 237 h 281"/>
              <a:gd name="T80" fmla="*/ 198 w 233"/>
              <a:gd name="T81" fmla="*/ 232 h 281"/>
              <a:gd name="T82" fmla="*/ 193 w 233"/>
              <a:gd name="T83" fmla="*/ 216 h 281"/>
              <a:gd name="T84" fmla="*/ 212 w 233"/>
              <a:gd name="T85" fmla="*/ 190 h 281"/>
              <a:gd name="T86" fmla="*/ 204 w 233"/>
              <a:gd name="T87" fmla="*/ 169 h 281"/>
              <a:gd name="T88" fmla="*/ 207 w 233"/>
              <a:gd name="T89" fmla="*/ 147 h 281"/>
              <a:gd name="T90" fmla="*/ 223 w 233"/>
              <a:gd name="T91" fmla="*/ 141 h 281"/>
              <a:gd name="T92" fmla="*/ 227 w 233"/>
              <a:gd name="T93" fmla="*/ 135 h 28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233"/>
              <a:gd name="T142" fmla="*/ 0 h 281"/>
              <a:gd name="T143" fmla="*/ 233 w 233"/>
              <a:gd name="T144" fmla="*/ 281 h 28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233" h="281">
                <a:moveTo>
                  <a:pt x="225" y="135"/>
                </a:moveTo>
                <a:cubicBezTo>
                  <a:pt x="225" y="133"/>
                  <a:pt x="223" y="132"/>
                  <a:pt x="223" y="130"/>
                </a:cubicBezTo>
                <a:cubicBezTo>
                  <a:pt x="223" y="130"/>
                  <a:pt x="223" y="129"/>
                  <a:pt x="223" y="128"/>
                </a:cubicBezTo>
                <a:cubicBezTo>
                  <a:pt x="223" y="126"/>
                  <a:pt x="219" y="126"/>
                  <a:pt x="218" y="124"/>
                </a:cubicBezTo>
                <a:cubicBezTo>
                  <a:pt x="216" y="120"/>
                  <a:pt x="212" y="119"/>
                  <a:pt x="212" y="112"/>
                </a:cubicBezTo>
                <a:cubicBezTo>
                  <a:pt x="212" y="109"/>
                  <a:pt x="214" y="106"/>
                  <a:pt x="216" y="105"/>
                </a:cubicBezTo>
                <a:cubicBezTo>
                  <a:pt x="218" y="105"/>
                  <a:pt x="219" y="105"/>
                  <a:pt x="219" y="103"/>
                </a:cubicBezTo>
                <a:cubicBezTo>
                  <a:pt x="219" y="101"/>
                  <a:pt x="216" y="101"/>
                  <a:pt x="216" y="99"/>
                </a:cubicBezTo>
                <a:cubicBezTo>
                  <a:pt x="216" y="96"/>
                  <a:pt x="220" y="96"/>
                  <a:pt x="221" y="94"/>
                </a:cubicBezTo>
                <a:cubicBezTo>
                  <a:pt x="221" y="93"/>
                  <a:pt x="221" y="91"/>
                  <a:pt x="222" y="91"/>
                </a:cubicBezTo>
                <a:cubicBezTo>
                  <a:pt x="223" y="91"/>
                  <a:pt x="224" y="92"/>
                  <a:pt x="226" y="92"/>
                </a:cubicBezTo>
                <a:cubicBezTo>
                  <a:pt x="230" y="92"/>
                  <a:pt x="228" y="84"/>
                  <a:pt x="232" y="82"/>
                </a:cubicBezTo>
                <a:cubicBezTo>
                  <a:pt x="232" y="81"/>
                  <a:pt x="230" y="80"/>
                  <a:pt x="230" y="80"/>
                </a:cubicBezTo>
                <a:cubicBezTo>
                  <a:pt x="230" y="77"/>
                  <a:pt x="226" y="76"/>
                  <a:pt x="226" y="74"/>
                </a:cubicBezTo>
                <a:cubicBezTo>
                  <a:pt x="226" y="73"/>
                  <a:pt x="226" y="69"/>
                  <a:pt x="225" y="68"/>
                </a:cubicBezTo>
                <a:cubicBezTo>
                  <a:pt x="224" y="66"/>
                  <a:pt x="221" y="67"/>
                  <a:pt x="221" y="64"/>
                </a:cubicBezTo>
                <a:cubicBezTo>
                  <a:pt x="221" y="63"/>
                  <a:pt x="223" y="62"/>
                  <a:pt x="224" y="62"/>
                </a:cubicBezTo>
                <a:cubicBezTo>
                  <a:pt x="223" y="60"/>
                  <a:pt x="221" y="60"/>
                  <a:pt x="221" y="58"/>
                </a:cubicBezTo>
                <a:cubicBezTo>
                  <a:pt x="221" y="55"/>
                  <a:pt x="226" y="55"/>
                  <a:pt x="227" y="52"/>
                </a:cubicBezTo>
                <a:cubicBezTo>
                  <a:pt x="228" y="51"/>
                  <a:pt x="227" y="49"/>
                  <a:pt x="229" y="49"/>
                </a:cubicBezTo>
                <a:cubicBezTo>
                  <a:pt x="230" y="49"/>
                  <a:pt x="231" y="50"/>
                  <a:pt x="232" y="49"/>
                </a:cubicBezTo>
                <a:cubicBezTo>
                  <a:pt x="232" y="48"/>
                  <a:pt x="232" y="47"/>
                  <a:pt x="232" y="46"/>
                </a:cubicBezTo>
                <a:cubicBezTo>
                  <a:pt x="232" y="44"/>
                  <a:pt x="233" y="44"/>
                  <a:pt x="233" y="42"/>
                </a:cubicBezTo>
                <a:cubicBezTo>
                  <a:pt x="233" y="41"/>
                  <a:pt x="232" y="40"/>
                  <a:pt x="231" y="39"/>
                </a:cubicBezTo>
                <a:cubicBezTo>
                  <a:pt x="228" y="39"/>
                  <a:pt x="230" y="34"/>
                  <a:pt x="225" y="34"/>
                </a:cubicBezTo>
                <a:cubicBezTo>
                  <a:pt x="223" y="34"/>
                  <a:pt x="222" y="34"/>
                  <a:pt x="220" y="34"/>
                </a:cubicBezTo>
                <a:cubicBezTo>
                  <a:pt x="218" y="34"/>
                  <a:pt x="216" y="33"/>
                  <a:pt x="216" y="32"/>
                </a:cubicBezTo>
                <a:cubicBezTo>
                  <a:pt x="216" y="31"/>
                  <a:pt x="216" y="30"/>
                  <a:pt x="215" y="29"/>
                </a:cubicBezTo>
                <a:cubicBezTo>
                  <a:pt x="213" y="29"/>
                  <a:pt x="212" y="29"/>
                  <a:pt x="212" y="26"/>
                </a:cubicBezTo>
                <a:cubicBezTo>
                  <a:pt x="212" y="22"/>
                  <a:pt x="216" y="20"/>
                  <a:pt x="217" y="16"/>
                </a:cubicBezTo>
                <a:cubicBezTo>
                  <a:pt x="217" y="15"/>
                  <a:pt x="216" y="14"/>
                  <a:pt x="217" y="13"/>
                </a:cubicBezTo>
                <a:cubicBezTo>
                  <a:pt x="217" y="11"/>
                  <a:pt x="219" y="11"/>
                  <a:pt x="219" y="9"/>
                </a:cubicBezTo>
                <a:cubicBezTo>
                  <a:pt x="219" y="5"/>
                  <a:pt x="211" y="0"/>
                  <a:pt x="208" y="0"/>
                </a:cubicBezTo>
                <a:cubicBezTo>
                  <a:pt x="207" y="0"/>
                  <a:pt x="207" y="0"/>
                  <a:pt x="205" y="0"/>
                </a:cubicBezTo>
                <a:cubicBezTo>
                  <a:pt x="206" y="4"/>
                  <a:pt x="210" y="8"/>
                  <a:pt x="212" y="10"/>
                </a:cubicBezTo>
                <a:cubicBezTo>
                  <a:pt x="216" y="18"/>
                  <a:pt x="202" y="2"/>
                  <a:pt x="198" y="7"/>
                </a:cubicBezTo>
                <a:cubicBezTo>
                  <a:pt x="194" y="11"/>
                  <a:pt x="197" y="4"/>
                  <a:pt x="187" y="3"/>
                </a:cubicBezTo>
                <a:cubicBezTo>
                  <a:pt x="177" y="1"/>
                  <a:pt x="171" y="12"/>
                  <a:pt x="171" y="16"/>
                </a:cubicBezTo>
                <a:cubicBezTo>
                  <a:pt x="171" y="19"/>
                  <a:pt x="169" y="31"/>
                  <a:pt x="159" y="26"/>
                </a:cubicBezTo>
                <a:cubicBezTo>
                  <a:pt x="151" y="28"/>
                  <a:pt x="148" y="33"/>
                  <a:pt x="148" y="30"/>
                </a:cubicBezTo>
                <a:cubicBezTo>
                  <a:pt x="148" y="28"/>
                  <a:pt x="151" y="22"/>
                  <a:pt x="140" y="26"/>
                </a:cubicBezTo>
                <a:cubicBezTo>
                  <a:pt x="131" y="29"/>
                  <a:pt x="141" y="41"/>
                  <a:pt x="137" y="42"/>
                </a:cubicBezTo>
                <a:cubicBezTo>
                  <a:pt x="136" y="44"/>
                  <a:pt x="135" y="34"/>
                  <a:pt x="134" y="35"/>
                </a:cubicBezTo>
                <a:cubicBezTo>
                  <a:pt x="132" y="36"/>
                  <a:pt x="131" y="38"/>
                  <a:pt x="129" y="39"/>
                </a:cubicBezTo>
                <a:cubicBezTo>
                  <a:pt x="127" y="37"/>
                  <a:pt x="134" y="35"/>
                  <a:pt x="132" y="33"/>
                </a:cubicBezTo>
                <a:cubicBezTo>
                  <a:pt x="126" y="34"/>
                  <a:pt x="119" y="43"/>
                  <a:pt x="112" y="42"/>
                </a:cubicBezTo>
                <a:cubicBezTo>
                  <a:pt x="119" y="48"/>
                  <a:pt x="111" y="46"/>
                  <a:pt x="111" y="55"/>
                </a:cubicBezTo>
                <a:cubicBezTo>
                  <a:pt x="117" y="55"/>
                  <a:pt x="114" y="47"/>
                  <a:pt x="118" y="58"/>
                </a:cubicBezTo>
                <a:cubicBezTo>
                  <a:pt x="125" y="61"/>
                  <a:pt x="122" y="64"/>
                  <a:pt x="116" y="62"/>
                </a:cubicBezTo>
                <a:cubicBezTo>
                  <a:pt x="111" y="66"/>
                  <a:pt x="124" y="72"/>
                  <a:pt x="113" y="69"/>
                </a:cubicBezTo>
                <a:cubicBezTo>
                  <a:pt x="104" y="69"/>
                  <a:pt x="108" y="67"/>
                  <a:pt x="102" y="76"/>
                </a:cubicBezTo>
                <a:cubicBezTo>
                  <a:pt x="97" y="80"/>
                  <a:pt x="94" y="72"/>
                  <a:pt x="94" y="76"/>
                </a:cubicBezTo>
                <a:cubicBezTo>
                  <a:pt x="94" y="80"/>
                  <a:pt x="102" y="93"/>
                  <a:pt x="92" y="90"/>
                </a:cubicBezTo>
                <a:cubicBezTo>
                  <a:pt x="86" y="89"/>
                  <a:pt x="81" y="86"/>
                  <a:pt x="81" y="78"/>
                </a:cubicBezTo>
                <a:cubicBezTo>
                  <a:pt x="81" y="76"/>
                  <a:pt x="75" y="78"/>
                  <a:pt x="76" y="74"/>
                </a:cubicBezTo>
                <a:cubicBezTo>
                  <a:pt x="73" y="71"/>
                  <a:pt x="76" y="66"/>
                  <a:pt x="63" y="68"/>
                </a:cubicBezTo>
                <a:cubicBezTo>
                  <a:pt x="63" y="75"/>
                  <a:pt x="52" y="68"/>
                  <a:pt x="49" y="72"/>
                </a:cubicBezTo>
                <a:cubicBezTo>
                  <a:pt x="47" y="74"/>
                  <a:pt x="52" y="78"/>
                  <a:pt x="52" y="80"/>
                </a:cubicBezTo>
                <a:cubicBezTo>
                  <a:pt x="55" y="86"/>
                  <a:pt x="46" y="85"/>
                  <a:pt x="41" y="88"/>
                </a:cubicBezTo>
                <a:cubicBezTo>
                  <a:pt x="31" y="92"/>
                  <a:pt x="35" y="81"/>
                  <a:pt x="32" y="83"/>
                </a:cubicBezTo>
                <a:lnTo>
                  <a:pt x="21" y="85"/>
                </a:lnTo>
                <a:cubicBezTo>
                  <a:pt x="20" y="87"/>
                  <a:pt x="15" y="90"/>
                  <a:pt x="14" y="88"/>
                </a:cubicBezTo>
                <a:cubicBezTo>
                  <a:pt x="11" y="84"/>
                  <a:pt x="12" y="92"/>
                  <a:pt x="5" y="89"/>
                </a:cubicBezTo>
                <a:cubicBezTo>
                  <a:pt x="5" y="92"/>
                  <a:pt x="5" y="92"/>
                  <a:pt x="5" y="93"/>
                </a:cubicBezTo>
                <a:cubicBezTo>
                  <a:pt x="5" y="94"/>
                  <a:pt x="4" y="95"/>
                  <a:pt x="3" y="97"/>
                </a:cubicBezTo>
                <a:cubicBezTo>
                  <a:pt x="7" y="99"/>
                  <a:pt x="6" y="100"/>
                  <a:pt x="7" y="104"/>
                </a:cubicBezTo>
                <a:cubicBezTo>
                  <a:pt x="9" y="107"/>
                  <a:pt x="12" y="108"/>
                  <a:pt x="15" y="111"/>
                </a:cubicBezTo>
                <a:cubicBezTo>
                  <a:pt x="17" y="113"/>
                  <a:pt x="16" y="116"/>
                  <a:pt x="17" y="119"/>
                </a:cubicBezTo>
                <a:cubicBezTo>
                  <a:pt x="18" y="120"/>
                  <a:pt x="21" y="120"/>
                  <a:pt x="21" y="123"/>
                </a:cubicBezTo>
                <a:cubicBezTo>
                  <a:pt x="21" y="126"/>
                  <a:pt x="17" y="126"/>
                  <a:pt x="15" y="128"/>
                </a:cubicBezTo>
                <a:lnTo>
                  <a:pt x="11" y="139"/>
                </a:lnTo>
                <a:cubicBezTo>
                  <a:pt x="11" y="141"/>
                  <a:pt x="13" y="141"/>
                  <a:pt x="13" y="143"/>
                </a:cubicBezTo>
                <a:cubicBezTo>
                  <a:pt x="13" y="146"/>
                  <a:pt x="10" y="144"/>
                  <a:pt x="8" y="145"/>
                </a:cubicBezTo>
                <a:cubicBezTo>
                  <a:pt x="6" y="146"/>
                  <a:pt x="3" y="151"/>
                  <a:pt x="0" y="152"/>
                </a:cubicBezTo>
                <a:cubicBezTo>
                  <a:pt x="5" y="160"/>
                  <a:pt x="9" y="170"/>
                  <a:pt x="9" y="180"/>
                </a:cubicBezTo>
                <a:cubicBezTo>
                  <a:pt x="9" y="183"/>
                  <a:pt x="5" y="183"/>
                  <a:pt x="5" y="186"/>
                </a:cubicBezTo>
                <a:cubicBezTo>
                  <a:pt x="6" y="187"/>
                  <a:pt x="9" y="187"/>
                  <a:pt x="10" y="189"/>
                </a:cubicBezTo>
                <a:cubicBezTo>
                  <a:pt x="10" y="191"/>
                  <a:pt x="9" y="192"/>
                  <a:pt x="9" y="194"/>
                </a:cubicBezTo>
                <a:cubicBezTo>
                  <a:pt x="10" y="198"/>
                  <a:pt x="15" y="201"/>
                  <a:pt x="15" y="204"/>
                </a:cubicBezTo>
                <a:cubicBezTo>
                  <a:pt x="15" y="206"/>
                  <a:pt x="13" y="208"/>
                  <a:pt x="13" y="210"/>
                </a:cubicBezTo>
                <a:cubicBezTo>
                  <a:pt x="13" y="214"/>
                  <a:pt x="13" y="212"/>
                  <a:pt x="13" y="218"/>
                </a:cubicBezTo>
                <a:cubicBezTo>
                  <a:pt x="15" y="218"/>
                  <a:pt x="16" y="218"/>
                  <a:pt x="18" y="218"/>
                </a:cubicBezTo>
                <a:cubicBezTo>
                  <a:pt x="20" y="218"/>
                  <a:pt x="20" y="218"/>
                  <a:pt x="22" y="219"/>
                </a:cubicBezTo>
                <a:cubicBezTo>
                  <a:pt x="26" y="219"/>
                  <a:pt x="31" y="218"/>
                  <a:pt x="31" y="221"/>
                </a:cubicBezTo>
                <a:cubicBezTo>
                  <a:pt x="31" y="222"/>
                  <a:pt x="29" y="223"/>
                  <a:pt x="29" y="225"/>
                </a:cubicBezTo>
                <a:cubicBezTo>
                  <a:pt x="34" y="225"/>
                  <a:pt x="36" y="226"/>
                  <a:pt x="37" y="230"/>
                </a:cubicBezTo>
                <a:cubicBezTo>
                  <a:pt x="39" y="232"/>
                  <a:pt x="38" y="234"/>
                  <a:pt x="39" y="237"/>
                </a:cubicBezTo>
                <a:cubicBezTo>
                  <a:pt x="40" y="239"/>
                  <a:pt x="44" y="238"/>
                  <a:pt x="44" y="241"/>
                </a:cubicBezTo>
                <a:cubicBezTo>
                  <a:pt x="44" y="243"/>
                  <a:pt x="44" y="244"/>
                  <a:pt x="44" y="244"/>
                </a:cubicBezTo>
                <a:cubicBezTo>
                  <a:pt x="44" y="249"/>
                  <a:pt x="47" y="251"/>
                  <a:pt x="52" y="253"/>
                </a:cubicBezTo>
                <a:cubicBezTo>
                  <a:pt x="52" y="256"/>
                  <a:pt x="51" y="257"/>
                  <a:pt x="51" y="260"/>
                </a:cubicBezTo>
                <a:cubicBezTo>
                  <a:pt x="51" y="267"/>
                  <a:pt x="51" y="269"/>
                  <a:pt x="51" y="275"/>
                </a:cubicBezTo>
                <a:cubicBezTo>
                  <a:pt x="51" y="277"/>
                  <a:pt x="51" y="280"/>
                  <a:pt x="55" y="280"/>
                </a:cubicBezTo>
                <a:cubicBezTo>
                  <a:pt x="61" y="280"/>
                  <a:pt x="63" y="271"/>
                  <a:pt x="69" y="271"/>
                </a:cubicBezTo>
                <a:cubicBezTo>
                  <a:pt x="70" y="271"/>
                  <a:pt x="71" y="274"/>
                  <a:pt x="74" y="274"/>
                </a:cubicBezTo>
                <a:cubicBezTo>
                  <a:pt x="75" y="270"/>
                  <a:pt x="79" y="268"/>
                  <a:pt x="80" y="263"/>
                </a:cubicBezTo>
                <a:cubicBezTo>
                  <a:pt x="82" y="255"/>
                  <a:pt x="79" y="249"/>
                  <a:pt x="89" y="249"/>
                </a:cubicBezTo>
                <a:cubicBezTo>
                  <a:pt x="96" y="249"/>
                  <a:pt x="95" y="258"/>
                  <a:pt x="101" y="258"/>
                </a:cubicBezTo>
                <a:cubicBezTo>
                  <a:pt x="103" y="258"/>
                  <a:pt x="103" y="257"/>
                  <a:pt x="104" y="255"/>
                </a:cubicBezTo>
                <a:lnTo>
                  <a:pt x="107" y="255"/>
                </a:lnTo>
                <a:cubicBezTo>
                  <a:pt x="109" y="257"/>
                  <a:pt x="109" y="258"/>
                  <a:pt x="110" y="261"/>
                </a:cubicBezTo>
                <a:cubicBezTo>
                  <a:pt x="111" y="263"/>
                  <a:pt x="115" y="265"/>
                  <a:pt x="117" y="267"/>
                </a:cubicBezTo>
                <a:cubicBezTo>
                  <a:pt x="122" y="271"/>
                  <a:pt x="121" y="281"/>
                  <a:pt x="131" y="281"/>
                </a:cubicBezTo>
                <a:cubicBezTo>
                  <a:pt x="132" y="279"/>
                  <a:pt x="134" y="277"/>
                  <a:pt x="137" y="277"/>
                </a:cubicBezTo>
                <a:cubicBezTo>
                  <a:pt x="144" y="277"/>
                  <a:pt x="144" y="277"/>
                  <a:pt x="150" y="277"/>
                </a:cubicBezTo>
                <a:cubicBezTo>
                  <a:pt x="152" y="277"/>
                  <a:pt x="154" y="275"/>
                  <a:pt x="157" y="275"/>
                </a:cubicBezTo>
                <a:cubicBezTo>
                  <a:pt x="160" y="275"/>
                  <a:pt x="161" y="279"/>
                  <a:pt x="165" y="279"/>
                </a:cubicBezTo>
                <a:cubicBezTo>
                  <a:pt x="169" y="279"/>
                  <a:pt x="171" y="276"/>
                  <a:pt x="177" y="276"/>
                </a:cubicBezTo>
                <a:cubicBezTo>
                  <a:pt x="181" y="276"/>
                  <a:pt x="183" y="273"/>
                  <a:pt x="185" y="270"/>
                </a:cubicBezTo>
                <a:cubicBezTo>
                  <a:pt x="187" y="269"/>
                  <a:pt x="191" y="269"/>
                  <a:pt x="193" y="268"/>
                </a:cubicBezTo>
                <a:cubicBezTo>
                  <a:pt x="198" y="264"/>
                  <a:pt x="199" y="260"/>
                  <a:pt x="205" y="257"/>
                </a:cubicBezTo>
                <a:cubicBezTo>
                  <a:pt x="204" y="252"/>
                  <a:pt x="204" y="248"/>
                  <a:pt x="204" y="245"/>
                </a:cubicBezTo>
                <a:cubicBezTo>
                  <a:pt x="204" y="240"/>
                  <a:pt x="196" y="242"/>
                  <a:pt x="196" y="239"/>
                </a:cubicBezTo>
                <a:cubicBezTo>
                  <a:pt x="196" y="238"/>
                  <a:pt x="197" y="237"/>
                  <a:pt x="198" y="237"/>
                </a:cubicBezTo>
                <a:lnTo>
                  <a:pt x="198" y="232"/>
                </a:lnTo>
                <a:cubicBezTo>
                  <a:pt x="194" y="231"/>
                  <a:pt x="193" y="232"/>
                  <a:pt x="191" y="229"/>
                </a:cubicBezTo>
                <a:cubicBezTo>
                  <a:pt x="192" y="228"/>
                  <a:pt x="195" y="227"/>
                  <a:pt x="195" y="225"/>
                </a:cubicBezTo>
                <a:cubicBezTo>
                  <a:pt x="195" y="222"/>
                  <a:pt x="193" y="220"/>
                  <a:pt x="193" y="216"/>
                </a:cubicBezTo>
                <a:cubicBezTo>
                  <a:pt x="193" y="205"/>
                  <a:pt x="203" y="210"/>
                  <a:pt x="203" y="201"/>
                </a:cubicBezTo>
                <a:cubicBezTo>
                  <a:pt x="203" y="197"/>
                  <a:pt x="207" y="198"/>
                  <a:pt x="209" y="198"/>
                </a:cubicBezTo>
                <a:cubicBezTo>
                  <a:pt x="212" y="196"/>
                  <a:pt x="212" y="193"/>
                  <a:pt x="212" y="190"/>
                </a:cubicBezTo>
                <a:cubicBezTo>
                  <a:pt x="212" y="189"/>
                  <a:pt x="214" y="188"/>
                  <a:pt x="214" y="187"/>
                </a:cubicBezTo>
                <a:cubicBezTo>
                  <a:pt x="214" y="179"/>
                  <a:pt x="204" y="178"/>
                  <a:pt x="204" y="171"/>
                </a:cubicBezTo>
                <a:cubicBezTo>
                  <a:pt x="204" y="170"/>
                  <a:pt x="204" y="170"/>
                  <a:pt x="204" y="169"/>
                </a:cubicBezTo>
                <a:cubicBezTo>
                  <a:pt x="205" y="166"/>
                  <a:pt x="206" y="165"/>
                  <a:pt x="206" y="162"/>
                </a:cubicBezTo>
                <a:cubicBezTo>
                  <a:pt x="206" y="158"/>
                  <a:pt x="202" y="153"/>
                  <a:pt x="202" y="150"/>
                </a:cubicBezTo>
                <a:cubicBezTo>
                  <a:pt x="202" y="148"/>
                  <a:pt x="205" y="147"/>
                  <a:pt x="207" y="147"/>
                </a:cubicBezTo>
                <a:cubicBezTo>
                  <a:pt x="209" y="147"/>
                  <a:pt x="210" y="147"/>
                  <a:pt x="211" y="147"/>
                </a:cubicBezTo>
                <a:cubicBezTo>
                  <a:pt x="212" y="147"/>
                  <a:pt x="214" y="148"/>
                  <a:pt x="216" y="148"/>
                </a:cubicBezTo>
                <a:cubicBezTo>
                  <a:pt x="218" y="146"/>
                  <a:pt x="218" y="141"/>
                  <a:pt x="223" y="141"/>
                </a:cubicBezTo>
                <a:cubicBezTo>
                  <a:pt x="226" y="141"/>
                  <a:pt x="224" y="142"/>
                  <a:pt x="227" y="141"/>
                </a:cubicBezTo>
                <a:cubicBezTo>
                  <a:pt x="228" y="140"/>
                  <a:pt x="227" y="135"/>
                  <a:pt x="227" y="135"/>
                </a:cubicBezTo>
                <a:lnTo>
                  <a:pt x="225" y="135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86" name="Freeform 18"/>
          <p:cNvSpPr>
            <a:spLocks/>
          </p:cNvSpPr>
          <p:nvPr>
            <p:custDataLst>
              <p:tags r:id="rId14"/>
            </p:custDataLst>
          </p:nvPr>
        </p:nvSpPr>
        <p:spPr bwMode="auto">
          <a:xfrm>
            <a:off x="4876800" y="5613400"/>
            <a:ext cx="642938" cy="476250"/>
          </a:xfrm>
          <a:custGeom>
            <a:avLst/>
            <a:gdLst>
              <a:gd name="T0" fmla="*/ 7 w 82"/>
              <a:gd name="T1" fmla="*/ 52 h 52"/>
              <a:gd name="T2" fmla="*/ 24 w 82"/>
              <a:gd name="T3" fmla="*/ 41 h 52"/>
              <a:gd name="T4" fmla="*/ 45 w 82"/>
              <a:gd name="T5" fmla="*/ 45 h 52"/>
              <a:gd name="T6" fmla="*/ 60 w 82"/>
              <a:gd name="T7" fmla="*/ 50 h 52"/>
              <a:gd name="T8" fmla="*/ 78 w 82"/>
              <a:gd name="T9" fmla="*/ 41 h 52"/>
              <a:gd name="T10" fmla="*/ 73 w 82"/>
              <a:gd name="T11" fmla="*/ 34 h 52"/>
              <a:gd name="T12" fmla="*/ 80 w 82"/>
              <a:gd name="T13" fmla="*/ 19 h 52"/>
              <a:gd name="T14" fmla="*/ 77 w 82"/>
              <a:gd name="T15" fmla="*/ 15 h 52"/>
              <a:gd name="T16" fmla="*/ 78 w 82"/>
              <a:gd name="T17" fmla="*/ 13 h 52"/>
              <a:gd name="T18" fmla="*/ 78 w 82"/>
              <a:gd name="T19" fmla="*/ 9 h 52"/>
              <a:gd name="T20" fmla="*/ 82 w 82"/>
              <a:gd name="T21" fmla="*/ 7 h 52"/>
              <a:gd name="T22" fmla="*/ 78 w 82"/>
              <a:gd name="T23" fmla="*/ 6 h 52"/>
              <a:gd name="T24" fmla="*/ 75 w 82"/>
              <a:gd name="T25" fmla="*/ 7 h 52"/>
              <a:gd name="T26" fmla="*/ 66 w 82"/>
              <a:gd name="T27" fmla="*/ 3 h 52"/>
              <a:gd name="T28" fmla="*/ 62 w 82"/>
              <a:gd name="T29" fmla="*/ 0 h 52"/>
              <a:gd name="T30" fmla="*/ 59 w 82"/>
              <a:gd name="T31" fmla="*/ 1 h 52"/>
              <a:gd name="T32" fmla="*/ 59 w 82"/>
              <a:gd name="T33" fmla="*/ 3 h 52"/>
              <a:gd name="T34" fmla="*/ 46 w 82"/>
              <a:gd name="T35" fmla="*/ 6 h 52"/>
              <a:gd name="T36" fmla="*/ 44 w 82"/>
              <a:gd name="T37" fmla="*/ 11 h 52"/>
              <a:gd name="T38" fmla="*/ 42 w 82"/>
              <a:gd name="T39" fmla="*/ 13 h 52"/>
              <a:gd name="T40" fmla="*/ 26 w 82"/>
              <a:gd name="T41" fmla="*/ 27 h 52"/>
              <a:gd name="T42" fmla="*/ 22 w 82"/>
              <a:gd name="T43" fmla="*/ 26 h 52"/>
              <a:gd name="T44" fmla="*/ 22 w 82"/>
              <a:gd name="T45" fmla="*/ 26 h 52"/>
              <a:gd name="T46" fmla="*/ 17 w 82"/>
              <a:gd name="T47" fmla="*/ 26 h 52"/>
              <a:gd name="T48" fmla="*/ 17 w 82"/>
              <a:gd name="T49" fmla="*/ 26 h 52"/>
              <a:gd name="T50" fmla="*/ 14 w 82"/>
              <a:gd name="T51" fmla="*/ 23 h 52"/>
              <a:gd name="T52" fmla="*/ 11 w 82"/>
              <a:gd name="T53" fmla="*/ 23 h 52"/>
              <a:gd name="T54" fmla="*/ 10 w 82"/>
              <a:gd name="T55" fmla="*/ 26 h 52"/>
              <a:gd name="T56" fmla="*/ 2 w 82"/>
              <a:gd name="T57" fmla="*/ 30 h 52"/>
              <a:gd name="T58" fmla="*/ 2 w 82"/>
              <a:gd name="T59" fmla="*/ 30 h 52"/>
              <a:gd name="T60" fmla="*/ 0 w 82"/>
              <a:gd name="T61" fmla="*/ 30 h 52"/>
              <a:gd name="T62" fmla="*/ 0 w 82"/>
              <a:gd name="T63" fmla="*/ 31 h 52"/>
              <a:gd name="T64" fmla="*/ 0 w 82"/>
              <a:gd name="T65" fmla="*/ 31 h 52"/>
              <a:gd name="T66" fmla="*/ 1 w 82"/>
              <a:gd name="T67" fmla="*/ 36 h 52"/>
              <a:gd name="T68" fmla="*/ 8 w 82"/>
              <a:gd name="T69" fmla="*/ 45 h 52"/>
              <a:gd name="T70" fmla="*/ 8 w 82"/>
              <a:gd name="T71" fmla="*/ 45 h 52"/>
              <a:gd name="T72" fmla="*/ 6 w 82"/>
              <a:gd name="T73" fmla="*/ 45 h 52"/>
              <a:gd name="T74" fmla="*/ 6 w 82"/>
              <a:gd name="T75" fmla="*/ 45 h 52"/>
              <a:gd name="T76" fmla="*/ 5 w 82"/>
              <a:gd name="T77" fmla="*/ 48 h 52"/>
              <a:gd name="T78" fmla="*/ 7 w 82"/>
              <a:gd name="T79" fmla="*/ 52 h 52"/>
              <a:gd name="T80" fmla="*/ 7 w 82"/>
              <a:gd name="T81" fmla="*/ 52 h 52"/>
              <a:gd name="T82" fmla="*/ 7 w 82"/>
              <a:gd name="T83" fmla="*/ 52 h 52"/>
              <a:gd name="T84" fmla="*/ 7 w 82"/>
              <a:gd name="T85" fmla="*/ 52 h 52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82"/>
              <a:gd name="T130" fmla="*/ 0 h 52"/>
              <a:gd name="T131" fmla="*/ 82 w 82"/>
              <a:gd name="T132" fmla="*/ 52 h 52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82" h="52">
                <a:moveTo>
                  <a:pt x="7" y="52"/>
                </a:moveTo>
                <a:cubicBezTo>
                  <a:pt x="13" y="48"/>
                  <a:pt x="18" y="43"/>
                  <a:pt x="24" y="41"/>
                </a:cubicBezTo>
                <a:cubicBezTo>
                  <a:pt x="31" y="39"/>
                  <a:pt x="46" y="41"/>
                  <a:pt x="45" y="45"/>
                </a:cubicBezTo>
                <a:cubicBezTo>
                  <a:pt x="44" y="50"/>
                  <a:pt x="53" y="50"/>
                  <a:pt x="60" y="50"/>
                </a:cubicBezTo>
                <a:cubicBezTo>
                  <a:pt x="72" y="50"/>
                  <a:pt x="78" y="49"/>
                  <a:pt x="78" y="41"/>
                </a:cubicBezTo>
                <a:cubicBezTo>
                  <a:pt x="78" y="39"/>
                  <a:pt x="73" y="37"/>
                  <a:pt x="73" y="34"/>
                </a:cubicBezTo>
                <a:cubicBezTo>
                  <a:pt x="73" y="28"/>
                  <a:pt x="79" y="23"/>
                  <a:pt x="80" y="19"/>
                </a:cubicBezTo>
                <a:cubicBezTo>
                  <a:pt x="80" y="19"/>
                  <a:pt x="77" y="17"/>
                  <a:pt x="77" y="15"/>
                </a:cubicBezTo>
                <a:cubicBezTo>
                  <a:pt x="77" y="14"/>
                  <a:pt x="78" y="13"/>
                  <a:pt x="78" y="13"/>
                </a:cubicBezTo>
                <a:cubicBezTo>
                  <a:pt x="79" y="12"/>
                  <a:pt x="78" y="11"/>
                  <a:pt x="78" y="9"/>
                </a:cubicBezTo>
                <a:cubicBezTo>
                  <a:pt x="80" y="10"/>
                  <a:pt x="81" y="9"/>
                  <a:pt x="82" y="7"/>
                </a:cubicBezTo>
                <a:cubicBezTo>
                  <a:pt x="81" y="7"/>
                  <a:pt x="79" y="7"/>
                  <a:pt x="78" y="6"/>
                </a:cubicBezTo>
                <a:cubicBezTo>
                  <a:pt x="77" y="6"/>
                  <a:pt x="77" y="7"/>
                  <a:pt x="75" y="7"/>
                </a:cubicBezTo>
                <a:cubicBezTo>
                  <a:pt x="72" y="7"/>
                  <a:pt x="69" y="5"/>
                  <a:pt x="66" y="3"/>
                </a:cubicBezTo>
                <a:cubicBezTo>
                  <a:pt x="64" y="2"/>
                  <a:pt x="65" y="0"/>
                  <a:pt x="62" y="0"/>
                </a:cubicBezTo>
                <a:cubicBezTo>
                  <a:pt x="61" y="0"/>
                  <a:pt x="60" y="1"/>
                  <a:pt x="59" y="1"/>
                </a:cubicBezTo>
                <a:cubicBezTo>
                  <a:pt x="60" y="1"/>
                  <a:pt x="59" y="2"/>
                  <a:pt x="59" y="3"/>
                </a:cubicBezTo>
                <a:cubicBezTo>
                  <a:pt x="56" y="3"/>
                  <a:pt x="49" y="4"/>
                  <a:pt x="46" y="6"/>
                </a:cubicBezTo>
                <a:cubicBezTo>
                  <a:pt x="45" y="7"/>
                  <a:pt x="45" y="10"/>
                  <a:pt x="44" y="11"/>
                </a:cubicBezTo>
                <a:cubicBezTo>
                  <a:pt x="44" y="12"/>
                  <a:pt x="42" y="12"/>
                  <a:pt x="42" y="13"/>
                </a:cubicBezTo>
                <a:cubicBezTo>
                  <a:pt x="39" y="19"/>
                  <a:pt x="35" y="27"/>
                  <a:pt x="26" y="27"/>
                </a:cubicBezTo>
                <a:cubicBezTo>
                  <a:pt x="24" y="27"/>
                  <a:pt x="23" y="27"/>
                  <a:pt x="22" y="26"/>
                </a:cubicBezTo>
                <a:lnTo>
                  <a:pt x="17" y="26"/>
                </a:lnTo>
                <a:cubicBezTo>
                  <a:pt x="16" y="25"/>
                  <a:pt x="14" y="23"/>
                  <a:pt x="14" y="23"/>
                </a:cubicBezTo>
                <a:cubicBezTo>
                  <a:pt x="12" y="23"/>
                  <a:pt x="12" y="22"/>
                  <a:pt x="11" y="23"/>
                </a:cubicBezTo>
                <a:cubicBezTo>
                  <a:pt x="10" y="24"/>
                  <a:pt x="11" y="25"/>
                  <a:pt x="10" y="26"/>
                </a:cubicBezTo>
                <a:cubicBezTo>
                  <a:pt x="10" y="29"/>
                  <a:pt x="5" y="31"/>
                  <a:pt x="2" y="30"/>
                </a:cubicBezTo>
                <a:lnTo>
                  <a:pt x="0" y="30"/>
                </a:lnTo>
                <a:lnTo>
                  <a:pt x="0" y="31"/>
                </a:lnTo>
                <a:cubicBezTo>
                  <a:pt x="0" y="32"/>
                  <a:pt x="1" y="34"/>
                  <a:pt x="1" y="36"/>
                </a:cubicBezTo>
                <a:cubicBezTo>
                  <a:pt x="2" y="40"/>
                  <a:pt x="8" y="41"/>
                  <a:pt x="8" y="45"/>
                </a:cubicBezTo>
                <a:lnTo>
                  <a:pt x="6" y="45"/>
                </a:lnTo>
                <a:cubicBezTo>
                  <a:pt x="5" y="45"/>
                  <a:pt x="5" y="47"/>
                  <a:pt x="5" y="48"/>
                </a:cubicBezTo>
                <a:cubicBezTo>
                  <a:pt x="5" y="49"/>
                  <a:pt x="6" y="51"/>
                  <a:pt x="7" y="52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87" name="Freeform 19"/>
          <p:cNvSpPr>
            <a:spLocks/>
          </p:cNvSpPr>
          <p:nvPr>
            <p:custDataLst>
              <p:tags r:id="rId15"/>
            </p:custDataLst>
          </p:nvPr>
        </p:nvSpPr>
        <p:spPr bwMode="auto">
          <a:xfrm>
            <a:off x="4083050" y="5127625"/>
            <a:ext cx="568325" cy="495300"/>
          </a:xfrm>
          <a:custGeom>
            <a:avLst/>
            <a:gdLst>
              <a:gd name="T0" fmla="*/ 14 w 73"/>
              <a:gd name="T1" fmla="*/ 0 h 55"/>
              <a:gd name="T2" fmla="*/ 14 w 73"/>
              <a:gd name="T3" fmla="*/ 3 h 55"/>
              <a:gd name="T4" fmla="*/ 11 w 73"/>
              <a:gd name="T5" fmla="*/ 10 h 55"/>
              <a:gd name="T6" fmla="*/ 12 w 73"/>
              <a:gd name="T7" fmla="*/ 12 h 55"/>
              <a:gd name="T8" fmla="*/ 6 w 73"/>
              <a:gd name="T9" fmla="*/ 14 h 55"/>
              <a:gd name="T10" fmla="*/ 4 w 73"/>
              <a:gd name="T11" fmla="*/ 20 h 55"/>
              <a:gd name="T12" fmla="*/ 2 w 73"/>
              <a:gd name="T13" fmla="*/ 25 h 55"/>
              <a:gd name="T14" fmla="*/ 5 w 73"/>
              <a:gd name="T15" fmla="*/ 33 h 55"/>
              <a:gd name="T16" fmla="*/ 3 w 73"/>
              <a:gd name="T17" fmla="*/ 35 h 55"/>
              <a:gd name="T18" fmla="*/ 0 w 73"/>
              <a:gd name="T19" fmla="*/ 40 h 55"/>
              <a:gd name="T20" fmla="*/ 10 w 73"/>
              <a:gd name="T21" fmla="*/ 37 h 55"/>
              <a:gd name="T22" fmla="*/ 12 w 73"/>
              <a:gd name="T23" fmla="*/ 37 h 55"/>
              <a:gd name="T24" fmla="*/ 9 w 73"/>
              <a:gd name="T25" fmla="*/ 40 h 55"/>
              <a:gd name="T26" fmla="*/ 9 w 73"/>
              <a:gd name="T27" fmla="*/ 40 h 55"/>
              <a:gd name="T28" fmla="*/ 9 w 73"/>
              <a:gd name="T29" fmla="*/ 42 h 55"/>
              <a:gd name="T30" fmla="*/ 9 w 73"/>
              <a:gd name="T31" fmla="*/ 42 h 55"/>
              <a:gd name="T32" fmla="*/ 17 w 73"/>
              <a:gd name="T33" fmla="*/ 52 h 55"/>
              <a:gd name="T34" fmla="*/ 17 w 73"/>
              <a:gd name="T35" fmla="*/ 52 h 55"/>
              <a:gd name="T36" fmla="*/ 17 w 73"/>
              <a:gd name="T37" fmla="*/ 52 h 55"/>
              <a:gd name="T38" fmla="*/ 17 w 73"/>
              <a:gd name="T39" fmla="*/ 52 h 55"/>
              <a:gd name="T40" fmla="*/ 19 w 73"/>
              <a:gd name="T41" fmla="*/ 50 h 55"/>
              <a:gd name="T42" fmla="*/ 22 w 73"/>
              <a:gd name="T43" fmla="*/ 51 h 55"/>
              <a:gd name="T44" fmla="*/ 31 w 73"/>
              <a:gd name="T45" fmla="*/ 50 h 55"/>
              <a:gd name="T46" fmla="*/ 42 w 73"/>
              <a:gd name="T47" fmla="*/ 44 h 55"/>
              <a:gd name="T48" fmla="*/ 48 w 73"/>
              <a:gd name="T49" fmla="*/ 49 h 55"/>
              <a:gd name="T50" fmla="*/ 48 w 73"/>
              <a:gd name="T51" fmla="*/ 51 h 55"/>
              <a:gd name="T52" fmla="*/ 53 w 73"/>
              <a:gd name="T53" fmla="*/ 55 h 55"/>
              <a:gd name="T54" fmla="*/ 58 w 73"/>
              <a:gd name="T55" fmla="*/ 49 h 55"/>
              <a:gd name="T56" fmla="*/ 61 w 73"/>
              <a:gd name="T57" fmla="*/ 49 h 55"/>
              <a:gd name="T58" fmla="*/ 63 w 73"/>
              <a:gd name="T59" fmla="*/ 48 h 55"/>
              <a:gd name="T60" fmla="*/ 69 w 73"/>
              <a:gd name="T61" fmla="*/ 48 h 55"/>
              <a:gd name="T62" fmla="*/ 73 w 73"/>
              <a:gd name="T63" fmla="*/ 44 h 55"/>
              <a:gd name="T64" fmla="*/ 72 w 73"/>
              <a:gd name="T65" fmla="*/ 41 h 55"/>
              <a:gd name="T66" fmla="*/ 73 w 73"/>
              <a:gd name="T67" fmla="*/ 39 h 55"/>
              <a:gd name="T68" fmla="*/ 72 w 73"/>
              <a:gd name="T69" fmla="*/ 32 h 55"/>
              <a:gd name="T70" fmla="*/ 72 w 73"/>
              <a:gd name="T71" fmla="*/ 31 h 55"/>
              <a:gd name="T72" fmla="*/ 70 w 73"/>
              <a:gd name="T73" fmla="*/ 27 h 55"/>
              <a:gd name="T74" fmla="*/ 70 w 73"/>
              <a:gd name="T75" fmla="*/ 27 h 55"/>
              <a:gd name="T76" fmla="*/ 70 w 73"/>
              <a:gd name="T77" fmla="*/ 23 h 55"/>
              <a:gd name="T78" fmla="*/ 71 w 73"/>
              <a:gd name="T79" fmla="*/ 24 h 55"/>
              <a:gd name="T80" fmla="*/ 71 w 73"/>
              <a:gd name="T81" fmla="*/ 24 h 55"/>
              <a:gd name="T82" fmla="*/ 64 w 73"/>
              <a:gd name="T83" fmla="*/ 28 h 55"/>
              <a:gd name="T84" fmla="*/ 64 w 73"/>
              <a:gd name="T85" fmla="*/ 28 h 55"/>
              <a:gd name="T86" fmla="*/ 62 w 73"/>
              <a:gd name="T87" fmla="*/ 28 h 55"/>
              <a:gd name="T88" fmla="*/ 62 w 73"/>
              <a:gd name="T89" fmla="*/ 28 h 55"/>
              <a:gd name="T90" fmla="*/ 63 w 73"/>
              <a:gd name="T91" fmla="*/ 25 h 55"/>
              <a:gd name="T92" fmla="*/ 61 w 73"/>
              <a:gd name="T93" fmla="*/ 22 h 55"/>
              <a:gd name="T94" fmla="*/ 62 w 73"/>
              <a:gd name="T95" fmla="*/ 19 h 55"/>
              <a:gd name="T96" fmla="*/ 60 w 73"/>
              <a:gd name="T97" fmla="*/ 17 h 55"/>
              <a:gd name="T98" fmla="*/ 54 w 73"/>
              <a:gd name="T99" fmla="*/ 19 h 55"/>
              <a:gd name="T100" fmla="*/ 46 w 73"/>
              <a:gd name="T101" fmla="*/ 15 h 55"/>
              <a:gd name="T102" fmla="*/ 40 w 73"/>
              <a:gd name="T103" fmla="*/ 15 h 55"/>
              <a:gd name="T104" fmla="*/ 37 w 73"/>
              <a:gd name="T105" fmla="*/ 8 h 55"/>
              <a:gd name="T106" fmla="*/ 26 w 73"/>
              <a:gd name="T107" fmla="*/ 4 h 55"/>
              <a:gd name="T108" fmla="*/ 17 w 73"/>
              <a:gd name="T109" fmla="*/ 1 h 55"/>
              <a:gd name="T110" fmla="*/ 17 w 73"/>
              <a:gd name="T111" fmla="*/ 1 h 55"/>
              <a:gd name="T112" fmla="*/ 14 w 73"/>
              <a:gd name="T113" fmla="*/ 0 h 55"/>
              <a:gd name="T114" fmla="*/ 14 w 73"/>
              <a:gd name="T115" fmla="*/ 0 h 55"/>
              <a:gd name="T116" fmla="*/ 14 w 73"/>
              <a:gd name="T117" fmla="*/ 0 h 55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73"/>
              <a:gd name="T178" fmla="*/ 0 h 55"/>
              <a:gd name="T179" fmla="*/ 73 w 73"/>
              <a:gd name="T180" fmla="*/ 55 h 55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73" h="55">
                <a:moveTo>
                  <a:pt x="14" y="0"/>
                </a:moveTo>
                <a:cubicBezTo>
                  <a:pt x="14" y="1"/>
                  <a:pt x="14" y="2"/>
                  <a:pt x="14" y="3"/>
                </a:cubicBezTo>
                <a:cubicBezTo>
                  <a:pt x="14" y="6"/>
                  <a:pt x="11" y="8"/>
                  <a:pt x="11" y="10"/>
                </a:cubicBezTo>
                <a:cubicBezTo>
                  <a:pt x="11" y="11"/>
                  <a:pt x="12" y="11"/>
                  <a:pt x="12" y="12"/>
                </a:cubicBezTo>
                <a:cubicBezTo>
                  <a:pt x="12" y="16"/>
                  <a:pt x="8" y="13"/>
                  <a:pt x="6" y="14"/>
                </a:cubicBezTo>
                <a:cubicBezTo>
                  <a:pt x="4" y="16"/>
                  <a:pt x="5" y="18"/>
                  <a:pt x="4" y="20"/>
                </a:cubicBezTo>
                <a:cubicBezTo>
                  <a:pt x="3" y="22"/>
                  <a:pt x="2" y="23"/>
                  <a:pt x="2" y="25"/>
                </a:cubicBezTo>
                <a:cubicBezTo>
                  <a:pt x="2" y="29"/>
                  <a:pt x="5" y="30"/>
                  <a:pt x="5" y="33"/>
                </a:cubicBezTo>
                <a:cubicBezTo>
                  <a:pt x="5" y="34"/>
                  <a:pt x="4" y="34"/>
                  <a:pt x="3" y="35"/>
                </a:cubicBezTo>
                <a:cubicBezTo>
                  <a:pt x="2" y="37"/>
                  <a:pt x="1" y="39"/>
                  <a:pt x="0" y="40"/>
                </a:cubicBezTo>
                <a:cubicBezTo>
                  <a:pt x="4" y="39"/>
                  <a:pt x="6" y="37"/>
                  <a:pt x="10" y="37"/>
                </a:cubicBezTo>
                <a:cubicBezTo>
                  <a:pt x="11" y="37"/>
                  <a:pt x="11" y="37"/>
                  <a:pt x="12" y="37"/>
                </a:cubicBezTo>
                <a:cubicBezTo>
                  <a:pt x="12" y="40"/>
                  <a:pt x="11" y="40"/>
                  <a:pt x="9" y="40"/>
                </a:cubicBezTo>
                <a:lnTo>
                  <a:pt x="9" y="42"/>
                </a:lnTo>
                <a:cubicBezTo>
                  <a:pt x="11" y="46"/>
                  <a:pt x="15" y="48"/>
                  <a:pt x="17" y="52"/>
                </a:cubicBezTo>
                <a:cubicBezTo>
                  <a:pt x="18" y="51"/>
                  <a:pt x="18" y="50"/>
                  <a:pt x="19" y="50"/>
                </a:cubicBezTo>
                <a:cubicBezTo>
                  <a:pt x="21" y="50"/>
                  <a:pt x="22" y="51"/>
                  <a:pt x="22" y="51"/>
                </a:cubicBezTo>
                <a:cubicBezTo>
                  <a:pt x="24" y="49"/>
                  <a:pt x="28" y="50"/>
                  <a:pt x="31" y="50"/>
                </a:cubicBezTo>
                <a:cubicBezTo>
                  <a:pt x="36" y="48"/>
                  <a:pt x="37" y="44"/>
                  <a:pt x="42" y="44"/>
                </a:cubicBezTo>
                <a:cubicBezTo>
                  <a:pt x="45" y="44"/>
                  <a:pt x="46" y="48"/>
                  <a:pt x="48" y="49"/>
                </a:cubicBezTo>
                <a:cubicBezTo>
                  <a:pt x="48" y="50"/>
                  <a:pt x="48" y="50"/>
                  <a:pt x="48" y="51"/>
                </a:cubicBezTo>
                <a:cubicBezTo>
                  <a:pt x="48" y="52"/>
                  <a:pt x="52" y="55"/>
                  <a:pt x="53" y="55"/>
                </a:cubicBezTo>
                <a:cubicBezTo>
                  <a:pt x="55" y="55"/>
                  <a:pt x="58" y="49"/>
                  <a:pt x="58" y="49"/>
                </a:cubicBezTo>
                <a:cubicBezTo>
                  <a:pt x="59" y="49"/>
                  <a:pt x="60" y="49"/>
                  <a:pt x="61" y="49"/>
                </a:cubicBezTo>
                <a:cubicBezTo>
                  <a:pt x="61" y="49"/>
                  <a:pt x="62" y="48"/>
                  <a:pt x="63" y="48"/>
                </a:cubicBezTo>
                <a:cubicBezTo>
                  <a:pt x="65" y="47"/>
                  <a:pt x="67" y="48"/>
                  <a:pt x="69" y="48"/>
                </a:cubicBezTo>
                <a:cubicBezTo>
                  <a:pt x="71" y="48"/>
                  <a:pt x="71" y="45"/>
                  <a:pt x="73" y="44"/>
                </a:cubicBezTo>
                <a:cubicBezTo>
                  <a:pt x="73" y="43"/>
                  <a:pt x="72" y="42"/>
                  <a:pt x="72" y="41"/>
                </a:cubicBezTo>
                <a:cubicBezTo>
                  <a:pt x="72" y="41"/>
                  <a:pt x="73" y="41"/>
                  <a:pt x="73" y="39"/>
                </a:cubicBezTo>
                <a:cubicBezTo>
                  <a:pt x="73" y="37"/>
                  <a:pt x="72" y="34"/>
                  <a:pt x="72" y="32"/>
                </a:cubicBezTo>
                <a:cubicBezTo>
                  <a:pt x="72" y="32"/>
                  <a:pt x="72" y="32"/>
                  <a:pt x="72" y="31"/>
                </a:cubicBezTo>
                <a:cubicBezTo>
                  <a:pt x="72" y="29"/>
                  <a:pt x="71" y="28"/>
                  <a:pt x="70" y="27"/>
                </a:cubicBezTo>
                <a:lnTo>
                  <a:pt x="70" y="23"/>
                </a:lnTo>
                <a:lnTo>
                  <a:pt x="71" y="24"/>
                </a:lnTo>
                <a:cubicBezTo>
                  <a:pt x="67" y="24"/>
                  <a:pt x="64" y="25"/>
                  <a:pt x="64" y="28"/>
                </a:cubicBezTo>
                <a:lnTo>
                  <a:pt x="62" y="28"/>
                </a:lnTo>
                <a:cubicBezTo>
                  <a:pt x="62" y="27"/>
                  <a:pt x="63" y="26"/>
                  <a:pt x="63" y="25"/>
                </a:cubicBezTo>
                <a:cubicBezTo>
                  <a:pt x="63" y="23"/>
                  <a:pt x="61" y="23"/>
                  <a:pt x="61" y="22"/>
                </a:cubicBezTo>
                <a:cubicBezTo>
                  <a:pt x="61" y="20"/>
                  <a:pt x="62" y="20"/>
                  <a:pt x="62" y="19"/>
                </a:cubicBezTo>
                <a:cubicBezTo>
                  <a:pt x="62" y="18"/>
                  <a:pt x="61" y="17"/>
                  <a:pt x="60" y="17"/>
                </a:cubicBezTo>
                <a:cubicBezTo>
                  <a:pt x="58" y="17"/>
                  <a:pt x="57" y="19"/>
                  <a:pt x="54" y="19"/>
                </a:cubicBezTo>
                <a:cubicBezTo>
                  <a:pt x="51" y="19"/>
                  <a:pt x="49" y="16"/>
                  <a:pt x="46" y="15"/>
                </a:cubicBezTo>
                <a:cubicBezTo>
                  <a:pt x="45" y="15"/>
                  <a:pt x="41" y="16"/>
                  <a:pt x="40" y="15"/>
                </a:cubicBezTo>
                <a:cubicBezTo>
                  <a:pt x="39" y="13"/>
                  <a:pt x="39" y="10"/>
                  <a:pt x="37" y="8"/>
                </a:cubicBezTo>
                <a:cubicBezTo>
                  <a:pt x="34" y="7"/>
                  <a:pt x="30" y="5"/>
                  <a:pt x="26" y="4"/>
                </a:cubicBezTo>
                <a:cubicBezTo>
                  <a:pt x="25" y="4"/>
                  <a:pt x="17" y="3"/>
                  <a:pt x="17" y="1"/>
                </a:cubicBezTo>
                <a:lnTo>
                  <a:pt x="14" y="0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88" name="Freeform 20"/>
          <p:cNvSpPr>
            <a:spLocks/>
          </p:cNvSpPr>
          <p:nvPr>
            <p:custDataLst>
              <p:tags r:id="rId16"/>
            </p:custDataLst>
          </p:nvPr>
        </p:nvSpPr>
        <p:spPr bwMode="auto">
          <a:xfrm>
            <a:off x="3836988" y="4902200"/>
            <a:ext cx="354012" cy="614363"/>
          </a:xfrm>
          <a:custGeom>
            <a:avLst/>
            <a:gdLst>
              <a:gd name="T0" fmla="*/ 42 w 45"/>
              <a:gd name="T1" fmla="*/ 5 h 68"/>
              <a:gd name="T2" fmla="*/ 42 w 45"/>
              <a:gd name="T3" fmla="*/ 8 h 68"/>
              <a:gd name="T4" fmla="*/ 41 w 45"/>
              <a:gd name="T5" fmla="*/ 12 h 68"/>
              <a:gd name="T6" fmla="*/ 43 w 45"/>
              <a:gd name="T7" fmla="*/ 17 h 68"/>
              <a:gd name="T8" fmla="*/ 43 w 45"/>
              <a:gd name="T9" fmla="*/ 17 h 68"/>
              <a:gd name="T10" fmla="*/ 43 w 45"/>
              <a:gd name="T11" fmla="*/ 22 h 68"/>
              <a:gd name="T12" fmla="*/ 43 w 45"/>
              <a:gd name="T13" fmla="*/ 22 h 68"/>
              <a:gd name="T14" fmla="*/ 45 w 45"/>
              <a:gd name="T15" fmla="*/ 27 h 68"/>
              <a:gd name="T16" fmla="*/ 42 w 45"/>
              <a:gd name="T17" fmla="*/ 34 h 68"/>
              <a:gd name="T18" fmla="*/ 43 w 45"/>
              <a:gd name="T19" fmla="*/ 36 h 68"/>
              <a:gd name="T20" fmla="*/ 37 w 45"/>
              <a:gd name="T21" fmla="*/ 38 h 68"/>
              <a:gd name="T22" fmla="*/ 35 w 45"/>
              <a:gd name="T23" fmla="*/ 44 h 68"/>
              <a:gd name="T24" fmla="*/ 33 w 45"/>
              <a:gd name="T25" fmla="*/ 49 h 68"/>
              <a:gd name="T26" fmla="*/ 36 w 45"/>
              <a:gd name="T27" fmla="*/ 57 h 68"/>
              <a:gd name="T28" fmla="*/ 34 w 45"/>
              <a:gd name="T29" fmla="*/ 59 h 68"/>
              <a:gd name="T30" fmla="*/ 27 w 45"/>
              <a:gd name="T31" fmla="*/ 65 h 68"/>
              <a:gd name="T32" fmla="*/ 21 w 45"/>
              <a:gd name="T33" fmla="*/ 68 h 68"/>
              <a:gd name="T34" fmla="*/ 18 w 45"/>
              <a:gd name="T35" fmla="*/ 66 h 68"/>
              <a:gd name="T36" fmla="*/ 16 w 45"/>
              <a:gd name="T37" fmla="*/ 66 h 68"/>
              <a:gd name="T38" fmla="*/ 15 w 45"/>
              <a:gd name="T39" fmla="*/ 65 h 68"/>
              <a:gd name="T40" fmla="*/ 18 w 45"/>
              <a:gd name="T41" fmla="*/ 61 h 68"/>
              <a:gd name="T42" fmla="*/ 15 w 45"/>
              <a:gd name="T43" fmla="*/ 61 h 68"/>
              <a:gd name="T44" fmla="*/ 12 w 45"/>
              <a:gd name="T45" fmla="*/ 58 h 68"/>
              <a:gd name="T46" fmla="*/ 11 w 45"/>
              <a:gd name="T47" fmla="*/ 59 h 68"/>
              <a:gd name="T48" fmla="*/ 7 w 45"/>
              <a:gd name="T49" fmla="*/ 54 h 68"/>
              <a:gd name="T50" fmla="*/ 4 w 45"/>
              <a:gd name="T51" fmla="*/ 56 h 68"/>
              <a:gd name="T52" fmla="*/ 0 w 45"/>
              <a:gd name="T53" fmla="*/ 55 h 68"/>
              <a:gd name="T54" fmla="*/ 0 w 45"/>
              <a:gd name="T55" fmla="*/ 55 h 68"/>
              <a:gd name="T56" fmla="*/ 0 w 45"/>
              <a:gd name="T57" fmla="*/ 53 h 68"/>
              <a:gd name="T58" fmla="*/ 0 w 45"/>
              <a:gd name="T59" fmla="*/ 53 h 68"/>
              <a:gd name="T60" fmla="*/ 3 w 45"/>
              <a:gd name="T61" fmla="*/ 48 h 68"/>
              <a:gd name="T62" fmla="*/ 0 w 45"/>
              <a:gd name="T63" fmla="*/ 40 h 68"/>
              <a:gd name="T64" fmla="*/ 2 w 45"/>
              <a:gd name="T65" fmla="*/ 33 h 68"/>
              <a:gd name="T66" fmla="*/ 5 w 45"/>
              <a:gd name="T67" fmla="*/ 31 h 68"/>
              <a:gd name="T68" fmla="*/ 6 w 45"/>
              <a:gd name="T69" fmla="*/ 26 h 68"/>
              <a:gd name="T70" fmla="*/ 13 w 45"/>
              <a:gd name="T71" fmla="*/ 20 h 68"/>
              <a:gd name="T72" fmla="*/ 10 w 45"/>
              <a:gd name="T73" fmla="*/ 15 h 68"/>
              <a:gd name="T74" fmla="*/ 8 w 45"/>
              <a:gd name="T75" fmla="*/ 16 h 68"/>
              <a:gd name="T76" fmla="*/ 6 w 45"/>
              <a:gd name="T77" fmla="*/ 14 h 68"/>
              <a:gd name="T78" fmla="*/ 8 w 45"/>
              <a:gd name="T79" fmla="*/ 7 h 68"/>
              <a:gd name="T80" fmla="*/ 14 w 45"/>
              <a:gd name="T81" fmla="*/ 0 h 68"/>
              <a:gd name="T82" fmla="*/ 16 w 45"/>
              <a:gd name="T83" fmla="*/ 3 h 68"/>
              <a:gd name="T84" fmla="*/ 15 w 45"/>
              <a:gd name="T85" fmla="*/ 5 h 68"/>
              <a:gd name="T86" fmla="*/ 25 w 45"/>
              <a:gd name="T87" fmla="*/ 10 h 68"/>
              <a:gd name="T88" fmla="*/ 29 w 45"/>
              <a:gd name="T89" fmla="*/ 9 h 68"/>
              <a:gd name="T90" fmla="*/ 36 w 45"/>
              <a:gd name="T91" fmla="*/ 10 h 68"/>
              <a:gd name="T92" fmla="*/ 41 w 45"/>
              <a:gd name="T93" fmla="*/ 7 h 68"/>
              <a:gd name="T94" fmla="*/ 41 w 45"/>
              <a:gd name="T95" fmla="*/ 7 h 68"/>
              <a:gd name="T96" fmla="*/ 42 w 45"/>
              <a:gd name="T97" fmla="*/ 5 h 68"/>
              <a:gd name="T98" fmla="*/ 42 w 45"/>
              <a:gd name="T99" fmla="*/ 5 h 68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45"/>
              <a:gd name="T151" fmla="*/ 0 h 68"/>
              <a:gd name="T152" fmla="*/ 45 w 45"/>
              <a:gd name="T153" fmla="*/ 68 h 68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45" h="68">
                <a:moveTo>
                  <a:pt x="42" y="5"/>
                </a:moveTo>
                <a:cubicBezTo>
                  <a:pt x="42" y="5"/>
                  <a:pt x="42" y="7"/>
                  <a:pt x="42" y="8"/>
                </a:cubicBezTo>
                <a:cubicBezTo>
                  <a:pt x="42" y="9"/>
                  <a:pt x="41" y="10"/>
                  <a:pt x="41" y="12"/>
                </a:cubicBezTo>
                <a:cubicBezTo>
                  <a:pt x="41" y="13"/>
                  <a:pt x="42" y="16"/>
                  <a:pt x="43" y="17"/>
                </a:cubicBezTo>
                <a:lnTo>
                  <a:pt x="43" y="22"/>
                </a:lnTo>
                <a:cubicBezTo>
                  <a:pt x="44" y="24"/>
                  <a:pt x="45" y="25"/>
                  <a:pt x="45" y="27"/>
                </a:cubicBezTo>
                <a:cubicBezTo>
                  <a:pt x="45" y="30"/>
                  <a:pt x="42" y="32"/>
                  <a:pt x="42" y="34"/>
                </a:cubicBezTo>
                <a:cubicBezTo>
                  <a:pt x="42" y="35"/>
                  <a:pt x="43" y="35"/>
                  <a:pt x="43" y="36"/>
                </a:cubicBezTo>
                <a:cubicBezTo>
                  <a:pt x="43" y="40"/>
                  <a:pt x="39" y="37"/>
                  <a:pt x="37" y="38"/>
                </a:cubicBezTo>
                <a:cubicBezTo>
                  <a:pt x="35" y="40"/>
                  <a:pt x="36" y="42"/>
                  <a:pt x="35" y="44"/>
                </a:cubicBezTo>
                <a:cubicBezTo>
                  <a:pt x="34" y="46"/>
                  <a:pt x="33" y="47"/>
                  <a:pt x="33" y="49"/>
                </a:cubicBezTo>
                <a:cubicBezTo>
                  <a:pt x="33" y="53"/>
                  <a:pt x="36" y="54"/>
                  <a:pt x="36" y="57"/>
                </a:cubicBezTo>
                <a:cubicBezTo>
                  <a:pt x="36" y="58"/>
                  <a:pt x="35" y="58"/>
                  <a:pt x="34" y="59"/>
                </a:cubicBezTo>
                <a:cubicBezTo>
                  <a:pt x="32" y="64"/>
                  <a:pt x="32" y="64"/>
                  <a:pt x="27" y="65"/>
                </a:cubicBezTo>
                <a:cubicBezTo>
                  <a:pt x="24" y="66"/>
                  <a:pt x="23" y="68"/>
                  <a:pt x="21" y="68"/>
                </a:cubicBezTo>
                <a:cubicBezTo>
                  <a:pt x="20" y="68"/>
                  <a:pt x="19" y="66"/>
                  <a:pt x="18" y="66"/>
                </a:cubicBezTo>
                <a:cubicBezTo>
                  <a:pt x="16" y="66"/>
                  <a:pt x="18" y="66"/>
                  <a:pt x="16" y="66"/>
                </a:cubicBezTo>
                <a:cubicBezTo>
                  <a:pt x="16" y="66"/>
                  <a:pt x="15" y="66"/>
                  <a:pt x="15" y="65"/>
                </a:cubicBezTo>
                <a:cubicBezTo>
                  <a:pt x="15" y="62"/>
                  <a:pt x="18" y="64"/>
                  <a:pt x="18" y="61"/>
                </a:cubicBezTo>
                <a:cubicBezTo>
                  <a:pt x="18" y="60"/>
                  <a:pt x="16" y="61"/>
                  <a:pt x="15" y="61"/>
                </a:cubicBezTo>
                <a:cubicBezTo>
                  <a:pt x="15" y="61"/>
                  <a:pt x="12" y="58"/>
                  <a:pt x="12" y="58"/>
                </a:cubicBezTo>
                <a:cubicBezTo>
                  <a:pt x="12" y="59"/>
                  <a:pt x="11" y="59"/>
                  <a:pt x="11" y="59"/>
                </a:cubicBezTo>
                <a:cubicBezTo>
                  <a:pt x="9" y="59"/>
                  <a:pt x="10" y="54"/>
                  <a:pt x="7" y="54"/>
                </a:cubicBezTo>
                <a:cubicBezTo>
                  <a:pt x="6" y="54"/>
                  <a:pt x="5" y="56"/>
                  <a:pt x="4" y="56"/>
                </a:cubicBezTo>
                <a:cubicBezTo>
                  <a:pt x="3" y="56"/>
                  <a:pt x="2" y="55"/>
                  <a:pt x="0" y="55"/>
                </a:cubicBezTo>
                <a:lnTo>
                  <a:pt x="0" y="53"/>
                </a:lnTo>
                <a:cubicBezTo>
                  <a:pt x="2" y="52"/>
                  <a:pt x="3" y="50"/>
                  <a:pt x="3" y="48"/>
                </a:cubicBezTo>
                <a:cubicBezTo>
                  <a:pt x="3" y="47"/>
                  <a:pt x="1" y="40"/>
                  <a:pt x="0" y="40"/>
                </a:cubicBezTo>
                <a:cubicBezTo>
                  <a:pt x="1" y="38"/>
                  <a:pt x="2" y="35"/>
                  <a:pt x="2" y="33"/>
                </a:cubicBezTo>
                <a:cubicBezTo>
                  <a:pt x="2" y="31"/>
                  <a:pt x="4" y="31"/>
                  <a:pt x="5" y="31"/>
                </a:cubicBezTo>
                <a:cubicBezTo>
                  <a:pt x="6" y="30"/>
                  <a:pt x="5" y="26"/>
                  <a:pt x="6" y="26"/>
                </a:cubicBezTo>
                <a:cubicBezTo>
                  <a:pt x="7" y="23"/>
                  <a:pt x="15" y="24"/>
                  <a:pt x="13" y="20"/>
                </a:cubicBezTo>
                <a:cubicBezTo>
                  <a:pt x="12" y="18"/>
                  <a:pt x="12" y="15"/>
                  <a:pt x="10" y="15"/>
                </a:cubicBezTo>
                <a:cubicBezTo>
                  <a:pt x="8" y="15"/>
                  <a:pt x="9" y="16"/>
                  <a:pt x="8" y="16"/>
                </a:cubicBezTo>
                <a:cubicBezTo>
                  <a:pt x="7" y="16"/>
                  <a:pt x="6" y="15"/>
                  <a:pt x="6" y="14"/>
                </a:cubicBezTo>
                <a:cubicBezTo>
                  <a:pt x="6" y="12"/>
                  <a:pt x="10" y="12"/>
                  <a:pt x="8" y="7"/>
                </a:cubicBezTo>
                <a:cubicBezTo>
                  <a:pt x="9" y="6"/>
                  <a:pt x="12" y="0"/>
                  <a:pt x="14" y="0"/>
                </a:cubicBezTo>
                <a:cubicBezTo>
                  <a:pt x="15" y="0"/>
                  <a:pt x="16" y="2"/>
                  <a:pt x="16" y="3"/>
                </a:cubicBezTo>
                <a:cubicBezTo>
                  <a:pt x="16" y="4"/>
                  <a:pt x="15" y="4"/>
                  <a:pt x="15" y="5"/>
                </a:cubicBezTo>
                <a:cubicBezTo>
                  <a:pt x="15" y="6"/>
                  <a:pt x="23" y="10"/>
                  <a:pt x="25" y="10"/>
                </a:cubicBezTo>
                <a:cubicBezTo>
                  <a:pt x="27" y="10"/>
                  <a:pt x="28" y="9"/>
                  <a:pt x="29" y="9"/>
                </a:cubicBezTo>
                <a:cubicBezTo>
                  <a:pt x="32" y="9"/>
                  <a:pt x="33" y="11"/>
                  <a:pt x="36" y="10"/>
                </a:cubicBezTo>
                <a:cubicBezTo>
                  <a:pt x="39" y="9"/>
                  <a:pt x="39" y="9"/>
                  <a:pt x="41" y="7"/>
                </a:cubicBezTo>
                <a:lnTo>
                  <a:pt x="42" y="5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89" name="Freeform 21"/>
          <p:cNvSpPr>
            <a:spLocks/>
          </p:cNvSpPr>
          <p:nvPr>
            <p:custDataLst>
              <p:tags r:id="rId17"/>
            </p:custDataLst>
          </p:nvPr>
        </p:nvSpPr>
        <p:spPr bwMode="auto">
          <a:xfrm>
            <a:off x="4157663" y="4733925"/>
            <a:ext cx="749300" cy="655638"/>
          </a:xfrm>
          <a:custGeom>
            <a:avLst/>
            <a:gdLst>
              <a:gd name="T0" fmla="*/ 66 w 96"/>
              <a:gd name="T1" fmla="*/ 65 h 71"/>
              <a:gd name="T2" fmla="*/ 76 w 96"/>
              <a:gd name="T3" fmla="*/ 60 h 71"/>
              <a:gd name="T4" fmla="*/ 78 w 96"/>
              <a:gd name="T5" fmla="*/ 62 h 71"/>
              <a:gd name="T6" fmla="*/ 80 w 96"/>
              <a:gd name="T7" fmla="*/ 60 h 71"/>
              <a:gd name="T8" fmla="*/ 82 w 96"/>
              <a:gd name="T9" fmla="*/ 60 h 71"/>
              <a:gd name="T10" fmla="*/ 91 w 96"/>
              <a:gd name="T11" fmla="*/ 59 h 71"/>
              <a:gd name="T12" fmla="*/ 96 w 96"/>
              <a:gd name="T13" fmla="*/ 46 h 71"/>
              <a:gd name="T14" fmla="*/ 91 w 96"/>
              <a:gd name="T15" fmla="*/ 30 h 71"/>
              <a:gd name="T16" fmla="*/ 84 w 96"/>
              <a:gd name="T17" fmla="*/ 22 h 71"/>
              <a:gd name="T18" fmla="*/ 68 w 96"/>
              <a:gd name="T19" fmla="*/ 18 h 71"/>
              <a:gd name="T20" fmla="*/ 66 w 96"/>
              <a:gd name="T21" fmla="*/ 11 h 71"/>
              <a:gd name="T22" fmla="*/ 59 w 96"/>
              <a:gd name="T23" fmla="*/ 2 h 71"/>
              <a:gd name="T24" fmla="*/ 40 w 96"/>
              <a:gd name="T25" fmla="*/ 3 h 71"/>
              <a:gd name="T26" fmla="*/ 32 w 96"/>
              <a:gd name="T27" fmla="*/ 1 h 71"/>
              <a:gd name="T28" fmla="*/ 26 w 96"/>
              <a:gd name="T29" fmla="*/ 1 h 71"/>
              <a:gd name="T30" fmla="*/ 13 w 96"/>
              <a:gd name="T31" fmla="*/ 13 h 71"/>
              <a:gd name="T32" fmla="*/ 3 w 96"/>
              <a:gd name="T33" fmla="*/ 24 h 71"/>
              <a:gd name="T34" fmla="*/ 1 w 96"/>
              <a:gd name="T35" fmla="*/ 24 h 71"/>
              <a:gd name="T36" fmla="*/ 1 w 96"/>
              <a:gd name="T37" fmla="*/ 26 h 71"/>
              <a:gd name="T38" fmla="*/ 0 w 96"/>
              <a:gd name="T39" fmla="*/ 31 h 71"/>
              <a:gd name="T40" fmla="*/ 2 w 96"/>
              <a:gd name="T41" fmla="*/ 36 h 71"/>
              <a:gd name="T42" fmla="*/ 2 w 96"/>
              <a:gd name="T43" fmla="*/ 41 h 71"/>
              <a:gd name="T44" fmla="*/ 4 w 96"/>
              <a:gd name="T45" fmla="*/ 43 h 71"/>
              <a:gd name="T46" fmla="*/ 7 w 96"/>
              <a:gd name="T47" fmla="*/ 44 h 71"/>
              <a:gd name="T48" fmla="*/ 27 w 96"/>
              <a:gd name="T49" fmla="*/ 51 h 71"/>
              <a:gd name="T50" fmla="*/ 36 w 96"/>
              <a:gd name="T51" fmla="*/ 58 h 71"/>
              <a:gd name="T52" fmla="*/ 50 w 96"/>
              <a:gd name="T53" fmla="*/ 60 h 71"/>
              <a:gd name="T54" fmla="*/ 51 w 96"/>
              <a:gd name="T55" fmla="*/ 65 h 71"/>
              <a:gd name="T56" fmla="*/ 52 w 96"/>
              <a:gd name="T57" fmla="*/ 71 h 71"/>
              <a:gd name="T58" fmla="*/ 54 w 96"/>
              <a:gd name="T59" fmla="*/ 71 h 71"/>
              <a:gd name="T60" fmla="*/ 61 w 96"/>
              <a:gd name="T61" fmla="*/ 67 h 71"/>
              <a:gd name="T62" fmla="*/ 60 w 96"/>
              <a:gd name="T63" fmla="*/ 66 h 71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96"/>
              <a:gd name="T97" fmla="*/ 0 h 71"/>
              <a:gd name="T98" fmla="*/ 96 w 96"/>
              <a:gd name="T99" fmla="*/ 71 h 71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96" h="71">
                <a:moveTo>
                  <a:pt x="60" y="66"/>
                </a:moveTo>
                <a:cubicBezTo>
                  <a:pt x="62" y="66"/>
                  <a:pt x="63" y="65"/>
                  <a:pt x="66" y="65"/>
                </a:cubicBezTo>
                <a:cubicBezTo>
                  <a:pt x="69" y="65"/>
                  <a:pt x="70" y="61"/>
                  <a:pt x="72" y="61"/>
                </a:cubicBezTo>
                <a:cubicBezTo>
                  <a:pt x="74" y="61"/>
                  <a:pt x="74" y="60"/>
                  <a:pt x="76" y="60"/>
                </a:cubicBezTo>
                <a:cubicBezTo>
                  <a:pt x="77" y="60"/>
                  <a:pt x="78" y="61"/>
                  <a:pt x="78" y="62"/>
                </a:cubicBezTo>
                <a:lnTo>
                  <a:pt x="80" y="62"/>
                </a:lnTo>
                <a:lnTo>
                  <a:pt x="80" y="60"/>
                </a:lnTo>
                <a:lnTo>
                  <a:pt x="82" y="60"/>
                </a:lnTo>
                <a:cubicBezTo>
                  <a:pt x="83" y="61"/>
                  <a:pt x="83" y="62"/>
                  <a:pt x="84" y="62"/>
                </a:cubicBezTo>
                <a:cubicBezTo>
                  <a:pt x="87" y="62"/>
                  <a:pt x="87" y="59"/>
                  <a:pt x="91" y="59"/>
                </a:cubicBezTo>
                <a:cubicBezTo>
                  <a:pt x="91" y="57"/>
                  <a:pt x="91" y="54"/>
                  <a:pt x="91" y="54"/>
                </a:cubicBezTo>
                <a:cubicBezTo>
                  <a:pt x="91" y="50"/>
                  <a:pt x="96" y="50"/>
                  <a:pt x="96" y="46"/>
                </a:cubicBezTo>
                <a:cubicBezTo>
                  <a:pt x="96" y="41"/>
                  <a:pt x="87" y="44"/>
                  <a:pt x="87" y="39"/>
                </a:cubicBezTo>
                <a:cubicBezTo>
                  <a:pt x="87" y="35"/>
                  <a:pt x="91" y="33"/>
                  <a:pt x="91" y="30"/>
                </a:cubicBezTo>
                <a:cubicBezTo>
                  <a:pt x="91" y="27"/>
                  <a:pt x="88" y="28"/>
                  <a:pt x="86" y="26"/>
                </a:cubicBezTo>
                <a:cubicBezTo>
                  <a:pt x="85" y="25"/>
                  <a:pt x="84" y="23"/>
                  <a:pt x="84" y="22"/>
                </a:cubicBezTo>
                <a:cubicBezTo>
                  <a:pt x="80" y="21"/>
                  <a:pt x="81" y="17"/>
                  <a:pt x="76" y="17"/>
                </a:cubicBezTo>
                <a:cubicBezTo>
                  <a:pt x="73" y="17"/>
                  <a:pt x="71" y="18"/>
                  <a:pt x="68" y="18"/>
                </a:cubicBezTo>
                <a:cubicBezTo>
                  <a:pt x="67" y="18"/>
                  <a:pt x="66" y="17"/>
                  <a:pt x="66" y="16"/>
                </a:cubicBezTo>
                <a:cubicBezTo>
                  <a:pt x="66" y="15"/>
                  <a:pt x="66" y="13"/>
                  <a:pt x="66" y="11"/>
                </a:cubicBezTo>
                <a:cubicBezTo>
                  <a:pt x="66" y="8"/>
                  <a:pt x="64" y="8"/>
                  <a:pt x="64" y="5"/>
                </a:cubicBezTo>
                <a:cubicBezTo>
                  <a:pt x="62" y="5"/>
                  <a:pt x="61" y="2"/>
                  <a:pt x="59" y="2"/>
                </a:cubicBezTo>
                <a:cubicBezTo>
                  <a:pt x="55" y="2"/>
                  <a:pt x="53" y="7"/>
                  <a:pt x="50" y="7"/>
                </a:cubicBezTo>
                <a:cubicBezTo>
                  <a:pt x="46" y="7"/>
                  <a:pt x="45" y="3"/>
                  <a:pt x="40" y="3"/>
                </a:cubicBezTo>
                <a:cubicBezTo>
                  <a:pt x="37" y="3"/>
                  <a:pt x="34" y="3"/>
                  <a:pt x="32" y="1"/>
                </a:cubicBezTo>
                <a:lnTo>
                  <a:pt x="26" y="1"/>
                </a:lnTo>
                <a:cubicBezTo>
                  <a:pt x="25" y="1"/>
                  <a:pt x="23" y="0"/>
                  <a:pt x="21" y="0"/>
                </a:cubicBezTo>
                <a:cubicBezTo>
                  <a:pt x="16" y="0"/>
                  <a:pt x="15" y="9"/>
                  <a:pt x="13" y="13"/>
                </a:cubicBezTo>
                <a:cubicBezTo>
                  <a:pt x="11" y="15"/>
                  <a:pt x="7" y="14"/>
                  <a:pt x="6" y="17"/>
                </a:cubicBezTo>
                <a:cubicBezTo>
                  <a:pt x="5" y="19"/>
                  <a:pt x="5" y="21"/>
                  <a:pt x="3" y="24"/>
                </a:cubicBezTo>
                <a:lnTo>
                  <a:pt x="1" y="24"/>
                </a:lnTo>
                <a:lnTo>
                  <a:pt x="1" y="26"/>
                </a:lnTo>
                <a:cubicBezTo>
                  <a:pt x="2" y="26"/>
                  <a:pt x="1" y="26"/>
                  <a:pt x="1" y="27"/>
                </a:cubicBezTo>
                <a:cubicBezTo>
                  <a:pt x="1" y="28"/>
                  <a:pt x="0" y="29"/>
                  <a:pt x="0" y="31"/>
                </a:cubicBezTo>
                <a:cubicBezTo>
                  <a:pt x="0" y="32"/>
                  <a:pt x="1" y="35"/>
                  <a:pt x="2" y="36"/>
                </a:cubicBezTo>
                <a:lnTo>
                  <a:pt x="2" y="41"/>
                </a:lnTo>
                <a:cubicBezTo>
                  <a:pt x="3" y="42"/>
                  <a:pt x="3" y="43"/>
                  <a:pt x="4" y="43"/>
                </a:cubicBezTo>
                <a:lnTo>
                  <a:pt x="7" y="44"/>
                </a:lnTo>
                <a:cubicBezTo>
                  <a:pt x="7" y="46"/>
                  <a:pt x="15" y="47"/>
                  <a:pt x="16" y="47"/>
                </a:cubicBezTo>
                <a:cubicBezTo>
                  <a:pt x="20" y="48"/>
                  <a:pt x="24" y="50"/>
                  <a:pt x="27" y="51"/>
                </a:cubicBezTo>
                <a:cubicBezTo>
                  <a:pt x="29" y="53"/>
                  <a:pt x="29" y="56"/>
                  <a:pt x="30" y="58"/>
                </a:cubicBezTo>
                <a:cubicBezTo>
                  <a:pt x="31" y="59"/>
                  <a:pt x="35" y="58"/>
                  <a:pt x="36" y="58"/>
                </a:cubicBezTo>
                <a:cubicBezTo>
                  <a:pt x="39" y="59"/>
                  <a:pt x="41" y="62"/>
                  <a:pt x="44" y="62"/>
                </a:cubicBezTo>
                <a:cubicBezTo>
                  <a:pt x="47" y="62"/>
                  <a:pt x="48" y="60"/>
                  <a:pt x="50" y="60"/>
                </a:cubicBezTo>
                <a:cubicBezTo>
                  <a:pt x="51" y="60"/>
                  <a:pt x="52" y="61"/>
                  <a:pt x="52" y="62"/>
                </a:cubicBezTo>
                <a:cubicBezTo>
                  <a:pt x="52" y="63"/>
                  <a:pt x="51" y="63"/>
                  <a:pt x="51" y="65"/>
                </a:cubicBezTo>
                <a:cubicBezTo>
                  <a:pt x="51" y="66"/>
                  <a:pt x="53" y="66"/>
                  <a:pt x="53" y="68"/>
                </a:cubicBezTo>
                <a:cubicBezTo>
                  <a:pt x="53" y="69"/>
                  <a:pt x="52" y="70"/>
                  <a:pt x="52" y="71"/>
                </a:cubicBezTo>
                <a:lnTo>
                  <a:pt x="54" y="71"/>
                </a:lnTo>
                <a:cubicBezTo>
                  <a:pt x="54" y="68"/>
                  <a:pt x="57" y="67"/>
                  <a:pt x="61" y="67"/>
                </a:cubicBezTo>
                <a:lnTo>
                  <a:pt x="60" y="66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90" name="Freeform 22"/>
          <p:cNvSpPr>
            <a:spLocks/>
          </p:cNvSpPr>
          <p:nvPr>
            <p:custDataLst>
              <p:tags r:id="rId18"/>
            </p:custDataLst>
          </p:nvPr>
        </p:nvSpPr>
        <p:spPr bwMode="auto">
          <a:xfrm>
            <a:off x="5462588" y="4918075"/>
            <a:ext cx="1000125" cy="1033463"/>
          </a:xfrm>
          <a:custGeom>
            <a:avLst/>
            <a:gdLst>
              <a:gd name="T0" fmla="*/ 78 w 127"/>
              <a:gd name="T1" fmla="*/ 108 h 113"/>
              <a:gd name="T2" fmla="*/ 83 w 127"/>
              <a:gd name="T3" fmla="*/ 100 h 113"/>
              <a:gd name="T4" fmla="*/ 81 w 127"/>
              <a:gd name="T5" fmla="*/ 93 h 113"/>
              <a:gd name="T6" fmla="*/ 85 w 127"/>
              <a:gd name="T7" fmla="*/ 88 h 113"/>
              <a:gd name="T8" fmla="*/ 96 w 127"/>
              <a:gd name="T9" fmla="*/ 83 h 113"/>
              <a:gd name="T10" fmla="*/ 104 w 127"/>
              <a:gd name="T11" fmla="*/ 70 h 113"/>
              <a:gd name="T12" fmla="*/ 117 w 127"/>
              <a:gd name="T13" fmla="*/ 58 h 113"/>
              <a:gd name="T14" fmla="*/ 115 w 127"/>
              <a:gd name="T15" fmla="*/ 46 h 113"/>
              <a:gd name="T16" fmla="*/ 127 w 127"/>
              <a:gd name="T17" fmla="*/ 28 h 113"/>
              <a:gd name="T18" fmla="*/ 117 w 127"/>
              <a:gd name="T19" fmla="*/ 22 h 113"/>
              <a:gd name="T20" fmla="*/ 110 w 127"/>
              <a:gd name="T21" fmla="*/ 10 h 113"/>
              <a:gd name="T22" fmla="*/ 110 w 127"/>
              <a:gd name="T23" fmla="*/ 4 h 113"/>
              <a:gd name="T24" fmla="*/ 111 w 127"/>
              <a:gd name="T25" fmla="*/ 2 h 113"/>
              <a:gd name="T26" fmla="*/ 111 w 127"/>
              <a:gd name="T27" fmla="*/ 0 h 113"/>
              <a:gd name="T28" fmla="*/ 97 w 127"/>
              <a:gd name="T29" fmla="*/ 15 h 113"/>
              <a:gd name="T30" fmla="*/ 92 w 127"/>
              <a:gd name="T31" fmla="*/ 15 h 113"/>
              <a:gd name="T32" fmla="*/ 84 w 127"/>
              <a:gd name="T33" fmla="*/ 14 h 113"/>
              <a:gd name="T34" fmla="*/ 79 w 127"/>
              <a:gd name="T35" fmla="*/ 17 h 113"/>
              <a:gd name="T36" fmla="*/ 70 w 127"/>
              <a:gd name="T37" fmla="*/ 21 h 113"/>
              <a:gd name="T38" fmla="*/ 69 w 127"/>
              <a:gd name="T39" fmla="*/ 31 h 113"/>
              <a:gd name="T40" fmla="*/ 69 w 127"/>
              <a:gd name="T41" fmla="*/ 43 h 113"/>
              <a:gd name="T42" fmla="*/ 70 w 127"/>
              <a:gd name="T43" fmla="*/ 67 h 113"/>
              <a:gd name="T44" fmla="*/ 56 w 127"/>
              <a:gd name="T45" fmla="*/ 86 h 113"/>
              <a:gd name="T46" fmla="*/ 49 w 127"/>
              <a:gd name="T47" fmla="*/ 98 h 113"/>
              <a:gd name="T48" fmla="*/ 43 w 127"/>
              <a:gd name="T49" fmla="*/ 99 h 113"/>
              <a:gd name="T50" fmla="*/ 36 w 127"/>
              <a:gd name="T51" fmla="*/ 94 h 113"/>
              <a:gd name="T52" fmla="*/ 27 w 127"/>
              <a:gd name="T53" fmla="*/ 89 h 113"/>
              <a:gd name="T54" fmla="*/ 13 w 127"/>
              <a:gd name="T55" fmla="*/ 83 h 113"/>
              <a:gd name="T56" fmla="*/ 1 w 127"/>
              <a:gd name="T57" fmla="*/ 85 h 113"/>
              <a:gd name="T58" fmla="*/ 0 w 127"/>
              <a:gd name="T59" fmla="*/ 91 h 113"/>
              <a:gd name="T60" fmla="*/ 29 w 127"/>
              <a:gd name="T61" fmla="*/ 101 h 113"/>
              <a:gd name="T62" fmla="*/ 65 w 127"/>
              <a:gd name="T63" fmla="*/ 106 h 113"/>
              <a:gd name="T64" fmla="*/ 78 w 127"/>
              <a:gd name="T65" fmla="*/ 108 h 113"/>
              <a:gd name="T66" fmla="*/ 78 w 127"/>
              <a:gd name="T67" fmla="*/ 108 h 113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127"/>
              <a:gd name="T103" fmla="*/ 0 h 113"/>
              <a:gd name="T104" fmla="*/ 127 w 127"/>
              <a:gd name="T105" fmla="*/ 113 h 113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127" h="113">
                <a:moveTo>
                  <a:pt x="78" y="108"/>
                </a:moveTo>
                <a:lnTo>
                  <a:pt x="78" y="108"/>
                </a:lnTo>
                <a:cubicBezTo>
                  <a:pt x="78" y="105"/>
                  <a:pt x="83" y="103"/>
                  <a:pt x="83" y="100"/>
                </a:cubicBezTo>
                <a:cubicBezTo>
                  <a:pt x="82" y="100"/>
                  <a:pt x="78" y="100"/>
                  <a:pt x="78" y="97"/>
                </a:cubicBezTo>
                <a:cubicBezTo>
                  <a:pt x="78" y="95"/>
                  <a:pt x="80" y="94"/>
                  <a:pt x="81" y="93"/>
                </a:cubicBezTo>
                <a:cubicBezTo>
                  <a:pt x="81" y="92"/>
                  <a:pt x="79" y="91"/>
                  <a:pt x="79" y="90"/>
                </a:cubicBezTo>
                <a:cubicBezTo>
                  <a:pt x="79" y="88"/>
                  <a:pt x="83" y="88"/>
                  <a:pt x="85" y="88"/>
                </a:cubicBezTo>
                <a:cubicBezTo>
                  <a:pt x="88" y="88"/>
                  <a:pt x="88" y="84"/>
                  <a:pt x="91" y="84"/>
                </a:cubicBezTo>
                <a:cubicBezTo>
                  <a:pt x="93" y="84"/>
                  <a:pt x="95" y="84"/>
                  <a:pt x="96" y="83"/>
                </a:cubicBezTo>
                <a:cubicBezTo>
                  <a:pt x="97" y="82"/>
                  <a:pt x="96" y="81"/>
                  <a:pt x="97" y="79"/>
                </a:cubicBezTo>
                <a:cubicBezTo>
                  <a:pt x="101" y="76"/>
                  <a:pt x="102" y="75"/>
                  <a:pt x="104" y="70"/>
                </a:cubicBezTo>
                <a:cubicBezTo>
                  <a:pt x="108" y="70"/>
                  <a:pt x="111" y="67"/>
                  <a:pt x="113" y="64"/>
                </a:cubicBezTo>
                <a:cubicBezTo>
                  <a:pt x="115" y="63"/>
                  <a:pt x="117" y="62"/>
                  <a:pt x="117" y="58"/>
                </a:cubicBezTo>
                <a:cubicBezTo>
                  <a:pt x="117" y="54"/>
                  <a:pt x="111" y="54"/>
                  <a:pt x="111" y="50"/>
                </a:cubicBezTo>
                <a:cubicBezTo>
                  <a:pt x="111" y="48"/>
                  <a:pt x="114" y="48"/>
                  <a:pt x="115" y="46"/>
                </a:cubicBezTo>
                <a:cubicBezTo>
                  <a:pt x="117" y="42"/>
                  <a:pt x="119" y="35"/>
                  <a:pt x="123" y="33"/>
                </a:cubicBezTo>
                <a:cubicBezTo>
                  <a:pt x="125" y="32"/>
                  <a:pt x="127" y="31"/>
                  <a:pt x="127" y="28"/>
                </a:cubicBezTo>
                <a:cubicBezTo>
                  <a:pt x="127" y="25"/>
                  <a:pt x="125" y="25"/>
                  <a:pt x="123" y="23"/>
                </a:cubicBezTo>
                <a:cubicBezTo>
                  <a:pt x="121" y="22"/>
                  <a:pt x="120" y="23"/>
                  <a:pt x="117" y="22"/>
                </a:cubicBezTo>
                <a:cubicBezTo>
                  <a:pt x="117" y="22"/>
                  <a:pt x="114" y="17"/>
                  <a:pt x="114" y="16"/>
                </a:cubicBezTo>
                <a:cubicBezTo>
                  <a:pt x="113" y="14"/>
                  <a:pt x="112" y="12"/>
                  <a:pt x="110" y="10"/>
                </a:cubicBezTo>
                <a:cubicBezTo>
                  <a:pt x="110" y="9"/>
                  <a:pt x="109" y="9"/>
                  <a:pt x="109" y="7"/>
                </a:cubicBezTo>
                <a:cubicBezTo>
                  <a:pt x="109" y="6"/>
                  <a:pt x="109" y="4"/>
                  <a:pt x="110" y="4"/>
                </a:cubicBezTo>
                <a:lnTo>
                  <a:pt x="111" y="2"/>
                </a:lnTo>
                <a:lnTo>
                  <a:pt x="111" y="0"/>
                </a:lnTo>
                <a:cubicBezTo>
                  <a:pt x="104" y="0"/>
                  <a:pt x="105" y="9"/>
                  <a:pt x="100" y="11"/>
                </a:cubicBezTo>
                <a:cubicBezTo>
                  <a:pt x="99" y="12"/>
                  <a:pt x="100" y="15"/>
                  <a:pt x="97" y="15"/>
                </a:cubicBezTo>
                <a:cubicBezTo>
                  <a:pt x="96" y="15"/>
                  <a:pt x="95" y="13"/>
                  <a:pt x="95" y="13"/>
                </a:cubicBezTo>
                <a:cubicBezTo>
                  <a:pt x="94" y="13"/>
                  <a:pt x="93" y="15"/>
                  <a:pt x="92" y="15"/>
                </a:cubicBezTo>
                <a:cubicBezTo>
                  <a:pt x="89" y="15"/>
                  <a:pt x="89" y="13"/>
                  <a:pt x="89" y="12"/>
                </a:cubicBezTo>
                <a:cubicBezTo>
                  <a:pt x="87" y="13"/>
                  <a:pt x="86" y="14"/>
                  <a:pt x="84" y="14"/>
                </a:cubicBezTo>
                <a:cubicBezTo>
                  <a:pt x="83" y="14"/>
                  <a:pt x="81" y="12"/>
                  <a:pt x="81" y="12"/>
                </a:cubicBezTo>
                <a:cubicBezTo>
                  <a:pt x="79" y="13"/>
                  <a:pt x="80" y="17"/>
                  <a:pt x="79" y="17"/>
                </a:cubicBezTo>
                <a:cubicBezTo>
                  <a:pt x="76" y="18"/>
                  <a:pt x="73" y="17"/>
                  <a:pt x="71" y="17"/>
                </a:cubicBezTo>
                <a:cubicBezTo>
                  <a:pt x="69" y="18"/>
                  <a:pt x="71" y="20"/>
                  <a:pt x="70" y="21"/>
                </a:cubicBezTo>
                <a:cubicBezTo>
                  <a:pt x="68" y="23"/>
                  <a:pt x="64" y="23"/>
                  <a:pt x="64" y="26"/>
                </a:cubicBezTo>
                <a:cubicBezTo>
                  <a:pt x="64" y="29"/>
                  <a:pt x="68" y="30"/>
                  <a:pt x="69" y="31"/>
                </a:cubicBezTo>
                <a:cubicBezTo>
                  <a:pt x="67" y="33"/>
                  <a:pt x="66" y="35"/>
                  <a:pt x="66" y="37"/>
                </a:cubicBezTo>
                <a:cubicBezTo>
                  <a:pt x="66" y="40"/>
                  <a:pt x="67" y="42"/>
                  <a:pt x="69" y="43"/>
                </a:cubicBezTo>
                <a:cubicBezTo>
                  <a:pt x="70" y="46"/>
                  <a:pt x="69" y="49"/>
                  <a:pt x="72" y="50"/>
                </a:cubicBezTo>
                <a:cubicBezTo>
                  <a:pt x="71" y="56"/>
                  <a:pt x="70" y="67"/>
                  <a:pt x="70" y="67"/>
                </a:cubicBezTo>
                <a:cubicBezTo>
                  <a:pt x="70" y="67"/>
                  <a:pt x="66" y="74"/>
                  <a:pt x="63" y="77"/>
                </a:cubicBezTo>
                <a:cubicBezTo>
                  <a:pt x="59" y="79"/>
                  <a:pt x="56" y="82"/>
                  <a:pt x="56" y="86"/>
                </a:cubicBezTo>
                <a:cubicBezTo>
                  <a:pt x="55" y="93"/>
                  <a:pt x="48" y="91"/>
                  <a:pt x="48" y="95"/>
                </a:cubicBezTo>
                <a:cubicBezTo>
                  <a:pt x="48" y="96"/>
                  <a:pt x="49" y="97"/>
                  <a:pt x="49" y="98"/>
                </a:cubicBezTo>
                <a:cubicBezTo>
                  <a:pt x="47" y="99"/>
                  <a:pt x="45" y="99"/>
                  <a:pt x="45" y="101"/>
                </a:cubicBezTo>
                <a:cubicBezTo>
                  <a:pt x="42" y="101"/>
                  <a:pt x="44" y="100"/>
                  <a:pt x="43" y="99"/>
                </a:cubicBezTo>
                <a:cubicBezTo>
                  <a:pt x="42" y="97"/>
                  <a:pt x="41" y="97"/>
                  <a:pt x="39" y="97"/>
                </a:cubicBezTo>
                <a:cubicBezTo>
                  <a:pt x="37" y="97"/>
                  <a:pt x="37" y="95"/>
                  <a:pt x="36" y="94"/>
                </a:cubicBezTo>
                <a:cubicBezTo>
                  <a:pt x="35" y="91"/>
                  <a:pt x="32" y="92"/>
                  <a:pt x="30" y="89"/>
                </a:cubicBezTo>
                <a:cubicBezTo>
                  <a:pt x="28" y="89"/>
                  <a:pt x="28" y="89"/>
                  <a:pt x="27" y="89"/>
                </a:cubicBezTo>
                <a:cubicBezTo>
                  <a:pt x="24" y="89"/>
                  <a:pt x="23" y="87"/>
                  <a:pt x="20" y="85"/>
                </a:cubicBezTo>
                <a:cubicBezTo>
                  <a:pt x="17" y="84"/>
                  <a:pt x="15" y="85"/>
                  <a:pt x="13" y="83"/>
                </a:cubicBezTo>
                <a:cubicBezTo>
                  <a:pt x="12" y="82"/>
                  <a:pt x="13" y="78"/>
                  <a:pt x="10" y="78"/>
                </a:cubicBezTo>
                <a:cubicBezTo>
                  <a:pt x="6" y="78"/>
                  <a:pt x="6" y="87"/>
                  <a:pt x="1" y="85"/>
                </a:cubicBezTo>
                <a:cubicBezTo>
                  <a:pt x="1" y="87"/>
                  <a:pt x="2" y="88"/>
                  <a:pt x="1" y="89"/>
                </a:cubicBezTo>
                <a:cubicBezTo>
                  <a:pt x="1" y="89"/>
                  <a:pt x="0" y="90"/>
                  <a:pt x="0" y="91"/>
                </a:cubicBezTo>
                <a:cubicBezTo>
                  <a:pt x="0" y="93"/>
                  <a:pt x="3" y="95"/>
                  <a:pt x="3" y="95"/>
                </a:cubicBezTo>
                <a:cubicBezTo>
                  <a:pt x="11" y="97"/>
                  <a:pt x="21" y="99"/>
                  <a:pt x="29" y="101"/>
                </a:cubicBezTo>
                <a:cubicBezTo>
                  <a:pt x="35" y="103"/>
                  <a:pt x="32" y="113"/>
                  <a:pt x="41" y="113"/>
                </a:cubicBezTo>
                <a:cubicBezTo>
                  <a:pt x="52" y="113"/>
                  <a:pt x="52" y="106"/>
                  <a:pt x="65" y="106"/>
                </a:cubicBezTo>
                <a:cubicBezTo>
                  <a:pt x="70" y="106"/>
                  <a:pt x="73" y="110"/>
                  <a:pt x="76" y="108"/>
                </a:cubicBezTo>
                <a:cubicBezTo>
                  <a:pt x="77" y="108"/>
                  <a:pt x="77" y="108"/>
                  <a:pt x="78" y="108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91" name="Freeform 23"/>
          <p:cNvSpPr>
            <a:spLocks/>
          </p:cNvSpPr>
          <p:nvPr>
            <p:custDataLst>
              <p:tags r:id="rId19"/>
            </p:custDataLst>
          </p:nvPr>
        </p:nvSpPr>
        <p:spPr bwMode="auto">
          <a:xfrm>
            <a:off x="5267325" y="4284663"/>
            <a:ext cx="1176338" cy="1570037"/>
          </a:xfrm>
          <a:custGeom>
            <a:avLst/>
            <a:gdLst>
              <a:gd name="T0" fmla="*/ 64 w 151"/>
              <a:gd name="T1" fmla="*/ 2 h 170"/>
              <a:gd name="T2" fmla="*/ 70 w 151"/>
              <a:gd name="T3" fmla="*/ 11 h 170"/>
              <a:gd name="T4" fmla="*/ 77 w 151"/>
              <a:gd name="T5" fmla="*/ 22 h 170"/>
              <a:gd name="T6" fmla="*/ 85 w 151"/>
              <a:gd name="T7" fmla="*/ 34 h 170"/>
              <a:gd name="T8" fmla="*/ 84 w 151"/>
              <a:gd name="T9" fmla="*/ 56 h 170"/>
              <a:gd name="T10" fmla="*/ 102 w 151"/>
              <a:gd name="T11" fmla="*/ 52 h 170"/>
              <a:gd name="T12" fmla="*/ 113 w 151"/>
              <a:gd name="T13" fmla="*/ 44 h 170"/>
              <a:gd name="T14" fmla="*/ 134 w 151"/>
              <a:gd name="T15" fmla="*/ 39 h 170"/>
              <a:gd name="T16" fmla="*/ 137 w 151"/>
              <a:gd name="T17" fmla="*/ 36 h 170"/>
              <a:gd name="T18" fmla="*/ 140 w 151"/>
              <a:gd name="T19" fmla="*/ 36 h 170"/>
              <a:gd name="T20" fmla="*/ 150 w 151"/>
              <a:gd name="T21" fmla="*/ 48 h 170"/>
              <a:gd name="T22" fmla="*/ 150 w 151"/>
              <a:gd name="T23" fmla="*/ 48 h 170"/>
              <a:gd name="T24" fmla="*/ 151 w 151"/>
              <a:gd name="T25" fmla="*/ 49 h 170"/>
              <a:gd name="T26" fmla="*/ 143 w 151"/>
              <a:gd name="T27" fmla="*/ 51 h 170"/>
              <a:gd name="T28" fmla="*/ 140 w 151"/>
              <a:gd name="T29" fmla="*/ 61 h 170"/>
              <a:gd name="T30" fmla="*/ 146 w 151"/>
              <a:gd name="T31" fmla="*/ 66 h 170"/>
              <a:gd name="T32" fmla="*/ 140 w 151"/>
              <a:gd name="T33" fmla="*/ 74 h 170"/>
              <a:gd name="T34" fmla="*/ 136 w 151"/>
              <a:gd name="T35" fmla="*/ 73 h 170"/>
              <a:gd name="T36" fmla="*/ 137 w 151"/>
              <a:gd name="T37" fmla="*/ 69 h 170"/>
              <a:gd name="T38" fmla="*/ 126 w 151"/>
              <a:gd name="T39" fmla="*/ 80 h 170"/>
              <a:gd name="T40" fmla="*/ 121 w 151"/>
              <a:gd name="T41" fmla="*/ 82 h 170"/>
              <a:gd name="T42" fmla="*/ 115 w 151"/>
              <a:gd name="T43" fmla="*/ 81 h 170"/>
              <a:gd name="T44" fmla="*/ 107 w 151"/>
              <a:gd name="T45" fmla="*/ 81 h 170"/>
              <a:gd name="T46" fmla="*/ 97 w 151"/>
              <a:gd name="T47" fmla="*/ 86 h 170"/>
              <a:gd name="T48" fmla="*/ 90 w 151"/>
              <a:gd name="T49" fmla="*/ 95 h 170"/>
              <a:gd name="T50" fmla="*/ 92 w 151"/>
              <a:gd name="T51" fmla="*/ 106 h 170"/>
              <a:gd name="T52" fmla="*/ 98 w 151"/>
              <a:gd name="T53" fmla="*/ 119 h 170"/>
              <a:gd name="T54" fmla="*/ 89 w 151"/>
              <a:gd name="T55" fmla="*/ 146 h 170"/>
              <a:gd name="T56" fmla="*/ 74 w 151"/>
              <a:gd name="T57" fmla="*/ 164 h 170"/>
              <a:gd name="T58" fmla="*/ 71 w 151"/>
              <a:gd name="T59" fmla="*/ 170 h 170"/>
              <a:gd name="T60" fmla="*/ 65 w 151"/>
              <a:gd name="T61" fmla="*/ 166 h 170"/>
              <a:gd name="T62" fmla="*/ 56 w 151"/>
              <a:gd name="T63" fmla="*/ 158 h 170"/>
              <a:gd name="T64" fmla="*/ 46 w 151"/>
              <a:gd name="T65" fmla="*/ 154 h 170"/>
              <a:gd name="T66" fmla="*/ 36 w 151"/>
              <a:gd name="T67" fmla="*/ 147 h 170"/>
              <a:gd name="T68" fmla="*/ 27 w 151"/>
              <a:gd name="T69" fmla="*/ 151 h 170"/>
              <a:gd name="T70" fmla="*/ 15 w 151"/>
              <a:gd name="T71" fmla="*/ 148 h 170"/>
              <a:gd name="T72" fmla="*/ 9 w 151"/>
              <a:gd name="T73" fmla="*/ 146 h 170"/>
              <a:gd name="T74" fmla="*/ 0 w 151"/>
              <a:gd name="T75" fmla="*/ 139 h 170"/>
              <a:gd name="T76" fmla="*/ 8 w 151"/>
              <a:gd name="T77" fmla="*/ 132 h 170"/>
              <a:gd name="T78" fmla="*/ 9 w 151"/>
              <a:gd name="T79" fmla="*/ 124 h 170"/>
              <a:gd name="T80" fmla="*/ 9 w 151"/>
              <a:gd name="T81" fmla="*/ 115 h 170"/>
              <a:gd name="T82" fmla="*/ 10 w 151"/>
              <a:gd name="T83" fmla="*/ 101 h 170"/>
              <a:gd name="T84" fmla="*/ 18 w 151"/>
              <a:gd name="T85" fmla="*/ 92 h 170"/>
              <a:gd name="T86" fmla="*/ 33 w 151"/>
              <a:gd name="T87" fmla="*/ 94 h 170"/>
              <a:gd name="T88" fmla="*/ 34 w 151"/>
              <a:gd name="T89" fmla="*/ 84 h 170"/>
              <a:gd name="T90" fmla="*/ 37 w 151"/>
              <a:gd name="T91" fmla="*/ 80 h 170"/>
              <a:gd name="T92" fmla="*/ 40 w 151"/>
              <a:gd name="T93" fmla="*/ 73 h 170"/>
              <a:gd name="T94" fmla="*/ 45 w 151"/>
              <a:gd name="T95" fmla="*/ 68 h 170"/>
              <a:gd name="T96" fmla="*/ 54 w 151"/>
              <a:gd name="T97" fmla="*/ 75 h 170"/>
              <a:gd name="T98" fmla="*/ 57 w 151"/>
              <a:gd name="T99" fmla="*/ 70 h 170"/>
              <a:gd name="T100" fmla="*/ 58 w 151"/>
              <a:gd name="T101" fmla="*/ 66 h 170"/>
              <a:gd name="T102" fmla="*/ 58 w 151"/>
              <a:gd name="T103" fmla="*/ 56 h 170"/>
              <a:gd name="T104" fmla="*/ 56 w 151"/>
              <a:gd name="T105" fmla="*/ 52 h 170"/>
              <a:gd name="T106" fmla="*/ 51 w 151"/>
              <a:gd name="T107" fmla="*/ 52 h 170"/>
              <a:gd name="T108" fmla="*/ 51 w 151"/>
              <a:gd name="T109" fmla="*/ 41 h 170"/>
              <a:gd name="T110" fmla="*/ 53 w 151"/>
              <a:gd name="T111" fmla="*/ 36 h 170"/>
              <a:gd name="T112" fmla="*/ 57 w 151"/>
              <a:gd name="T113" fmla="*/ 28 h 170"/>
              <a:gd name="T114" fmla="*/ 57 w 151"/>
              <a:gd name="T115" fmla="*/ 22 h 170"/>
              <a:gd name="T116" fmla="*/ 55 w 151"/>
              <a:gd name="T117" fmla="*/ 12 h 170"/>
              <a:gd name="T118" fmla="*/ 61 w 151"/>
              <a:gd name="T119" fmla="*/ 0 h 170"/>
              <a:gd name="T120" fmla="*/ 63 w 151"/>
              <a:gd name="T121" fmla="*/ 0 h 170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151"/>
              <a:gd name="T184" fmla="*/ 0 h 170"/>
              <a:gd name="T185" fmla="*/ 151 w 151"/>
              <a:gd name="T186" fmla="*/ 170 h 170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151" h="170">
                <a:moveTo>
                  <a:pt x="63" y="0"/>
                </a:moveTo>
                <a:cubicBezTo>
                  <a:pt x="64" y="1"/>
                  <a:pt x="64" y="0"/>
                  <a:pt x="64" y="2"/>
                </a:cubicBezTo>
                <a:cubicBezTo>
                  <a:pt x="64" y="3"/>
                  <a:pt x="62" y="4"/>
                  <a:pt x="62" y="6"/>
                </a:cubicBezTo>
                <a:cubicBezTo>
                  <a:pt x="67" y="6"/>
                  <a:pt x="69" y="7"/>
                  <a:pt x="70" y="11"/>
                </a:cubicBezTo>
                <a:cubicBezTo>
                  <a:pt x="72" y="13"/>
                  <a:pt x="71" y="15"/>
                  <a:pt x="72" y="18"/>
                </a:cubicBezTo>
                <a:cubicBezTo>
                  <a:pt x="73" y="20"/>
                  <a:pt x="77" y="19"/>
                  <a:pt x="77" y="22"/>
                </a:cubicBezTo>
                <a:cubicBezTo>
                  <a:pt x="77" y="24"/>
                  <a:pt x="77" y="25"/>
                  <a:pt x="77" y="25"/>
                </a:cubicBezTo>
                <a:cubicBezTo>
                  <a:pt x="77" y="30"/>
                  <a:pt x="80" y="32"/>
                  <a:pt x="85" y="34"/>
                </a:cubicBezTo>
                <a:cubicBezTo>
                  <a:pt x="85" y="37"/>
                  <a:pt x="84" y="38"/>
                  <a:pt x="84" y="41"/>
                </a:cubicBezTo>
                <a:cubicBezTo>
                  <a:pt x="84" y="48"/>
                  <a:pt x="84" y="50"/>
                  <a:pt x="84" y="56"/>
                </a:cubicBezTo>
                <a:cubicBezTo>
                  <a:pt x="84" y="58"/>
                  <a:pt x="84" y="61"/>
                  <a:pt x="88" y="61"/>
                </a:cubicBezTo>
                <a:cubicBezTo>
                  <a:pt x="94" y="61"/>
                  <a:pt x="96" y="52"/>
                  <a:pt x="102" y="52"/>
                </a:cubicBezTo>
                <a:cubicBezTo>
                  <a:pt x="103" y="52"/>
                  <a:pt x="104" y="55"/>
                  <a:pt x="107" y="55"/>
                </a:cubicBezTo>
                <a:cubicBezTo>
                  <a:pt x="108" y="51"/>
                  <a:pt x="112" y="49"/>
                  <a:pt x="113" y="44"/>
                </a:cubicBezTo>
                <a:cubicBezTo>
                  <a:pt x="115" y="36"/>
                  <a:pt x="112" y="30"/>
                  <a:pt x="122" y="30"/>
                </a:cubicBezTo>
                <a:cubicBezTo>
                  <a:pt x="129" y="30"/>
                  <a:pt x="128" y="39"/>
                  <a:pt x="134" y="39"/>
                </a:cubicBezTo>
                <a:cubicBezTo>
                  <a:pt x="136" y="39"/>
                  <a:pt x="136" y="38"/>
                  <a:pt x="137" y="36"/>
                </a:cubicBezTo>
                <a:lnTo>
                  <a:pt x="140" y="36"/>
                </a:lnTo>
                <a:cubicBezTo>
                  <a:pt x="142" y="38"/>
                  <a:pt x="142" y="39"/>
                  <a:pt x="143" y="42"/>
                </a:cubicBezTo>
                <a:cubicBezTo>
                  <a:pt x="144" y="44"/>
                  <a:pt x="148" y="46"/>
                  <a:pt x="150" y="48"/>
                </a:cubicBezTo>
                <a:lnTo>
                  <a:pt x="151" y="49"/>
                </a:lnTo>
                <a:cubicBezTo>
                  <a:pt x="149" y="50"/>
                  <a:pt x="149" y="51"/>
                  <a:pt x="146" y="51"/>
                </a:cubicBezTo>
                <a:cubicBezTo>
                  <a:pt x="145" y="51"/>
                  <a:pt x="143" y="51"/>
                  <a:pt x="143" y="51"/>
                </a:cubicBezTo>
                <a:cubicBezTo>
                  <a:pt x="142" y="51"/>
                  <a:pt x="140" y="51"/>
                  <a:pt x="140" y="52"/>
                </a:cubicBezTo>
                <a:cubicBezTo>
                  <a:pt x="140" y="54"/>
                  <a:pt x="140" y="58"/>
                  <a:pt x="140" y="61"/>
                </a:cubicBezTo>
                <a:cubicBezTo>
                  <a:pt x="140" y="63"/>
                  <a:pt x="144" y="63"/>
                  <a:pt x="147" y="64"/>
                </a:cubicBezTo>
                <a:cubicBezTo>
                  <a:pt x="146" y="65"/>
                  <a:pt x="146" y="65"/>
                  <a:pt x="146" y="66"/>
                </a:cubicBezTo>
                <a:cubicBezTo>
                  <a:pt x="146" y="67"/>
                  <a:pt x="146" y="68"/>
                  <a:pt x="147" y="69"/>
                </a:cubicBezTo>
                <a:cubicBezTo>
                  <a:pt x="144" y="70"/>
                  <a:pt x="143" y="74"/>
                  <a:pt x="140" y="74"/>
                </a:cubicBezTo>
                <a:cubicBezTo>
                  <a:pt x="138" y="74"/>
                  <a:pt x="138" y="73"/>
                  <a:pt x="136" y="73"/>
                </a:cubicBezTo>
                <a:lnTo>
                  <a:pt x="137" y="71"/>
                </a:lnTo>
                <a:lnTo>
                  <a:pt x="137" y="69"/>
                </a:lnTo>
                <a:cubicBezTo>
                  <a:pt x="130" y="69"/>
                  <a:pt x="131" y="78"/>
                  <a:pt x="126" y="80"/>
                </a:cubicBezTo>
                <a:cubicBezTo>
                  <a:pt x="125" y="81"/>
                  <a:pt x="126" y="84"/>
                  <a:pt x="123" y="84"/>
                </a:cubicBezTo>
                <a:cubicBezTo>
                  <a:pt x="122" y="84"/>
                  <a:pt x="121" y="82"/>
                  <a:pt x="121" y="82"/>
                </a:cubicBezTo>
                <a:cubicBezTo>
                  <a:pt x="120" y="82"/>
                  <a:pt x="119" y="84"/>
                  <a:pt x="118" y="84"/>
                </a:cubicBezTo>
                <a:cubicBezTo>
                  <a:pt x="115" y="84"/>
                  <a:pt x="115" y="82"/>
                  <a:pt x="115" y="81"/>
                </a:cubicBezTo>
                <a:cubicBezTo>
                  <a:pt x="113" y="82"/>
                  <a:pt x="112" y="83"/>
                  <a:pt x="110" y="83"/>
                </a:cubicBezTo>
                <a:cubicBezTo>
                  <a:pt x="109" y="83"/>
                  <a:pt x="107" y="81"/>
                  <a:pt x="107" y="81"/>
                </a:cubicBezTo>
                <a:cubicBezTo>
                  <a:pt x="105" y="82"/>
                  <a:pt x="106" y="86"/>
                  <a:pt x="105" y="86"/>
                </a:cubicBezTo>
                <a:cubicBezTo>
                  <a:pt x="102" y="87"/>
                  <a:pt x="99" y="86"/>
                  <a:pt x="97" y="86"/>
                </a:cubicBezTo>
                <a:cubicBezTo>
                  <a:pt x="95" y="87"/>
                  <a:pt x="97" y="89"/>
                  <a:pt x="96" y="90"/>
                </a:cubicBezTo>
                <a:cubicBezTo>
                  <a:pt x="94" y="92"/>
                  <a:pt x="90" y="92"/>
                  <a:pt x="90" y="95"/>
                </a:cubicBezTo>
                <a:cubicBezTo>
                  <a:pt x="90" y="98"/>
                  <a:pt x="94" y="99"/>
                  <a:pt x="95" y="100"/>
                </a:cubicBezTo>
                <a:cubicBezTo>
                  <a:pt x="93" y="102"/>
                  <a:pt x="92" y="104"/>
                  <a:pt x="92" y="106"/>
                </a:cubicBezTo>
                <a:cubicBezTo>
                  <a:pt x="92" y="109"/>
                  <a:pt x="93" y="111"/>
                  <a:pt x="95" y="112"/>
                </a:cubicBezTo>
                <a:cubicBezTo>
                  <a:pt x="96" y="115"/>
                  <a:pt x="95" y="118"/>
                  <a:pt x="98" y="119"/>
                </a:cubicBezTo>
                <a:cubicBezTo>
                  <a:pt x="97" y="125"/>
                  <a:pt x="96" y="136"/>
                  <a:pt x="96" y="136"/>
                </a:cubicBezTo>
                <a:cubicBezTo>
                  <a:pt x="96" y="136"/>
                  <a:pt x="92" y="143"/>
                  <a:pt x="89" y="146"/>
                </a:cubicBezTo>
                <a:cubicBezTo>
                  <a:pt x="85" y="148"/>
                  <a:pt x="82" y="151"/>
                  <a:pt x="82" y="155"/>
                </a:cubicBezTo>
                <a:cubicBezTo>
                  <a:pt x="81" y="162"/>
                  <a:pt x="74" y="160"/>
                  <a:pt x="74" y="164"/>
                </a:cubicBezTo>
                <a:cubicBezTo>
                  <a:pt x="74" y="165"/>
                  <a:pt x="75" y="166"/>
                  <a:pt x="75" y="167"/>
                </a:cubicBezTo>
                <a:cubicBezTo>
                  <a:pt x="73" y="168"/>
                  <a:pt x="71" y="168"/>
                  <a:pt x="71" y="170"/>
                </a:cubicBezTo>
                <a:cubicBezTo>
                  <a:pt x="68" y="170"/>
                  <a:pt x="70" y="169"/>
                  <a:pt x="69" y="168"/>
                </a:cubicBezTo>
                <a:cubicBezTo>
                  <a:pt x="68" y="166"/>
                  <a:pt x="67" y="166"/>
                  <a:pt x="65" y="166"/>
                </a:cubicBezTo>
                <a:cubicBezTo>
                  <a:pt x="63" y="166"/>
                  <a:pt x="63" y="164"/>
                  <a:pt x="62" y="163"/>
                </a:cubicBezTo>
                <a:cubicBezTo>
                  <a:pt x="61" y="160"/>
                  <a:pt x="58" y="161"/>
                  <a:pt x="56" y="158"/>
                </a:cubicBezTo>
                <a:cubicBezTo>
                  <a:pt x="54" y="158"/>
                  <a:pt x="54" y="158"/>
                  <a:pt x="53" y="158"/>
                </a:cubicBezTo>
                <a:cubicBezTo>
                  <a:pt x="50" y="158"/>
                  <a:pt x="49" y="156"/>
                  <a:pt x="46" y="154"/>
                </a:cubicBezTo>
                <a:cubicBezTo>
                  <a:pt x="43" y="153"/>
                  <a:pt x="41" y="154"/>
                  <a:pt x="39" y="152"/>
                </a:cubicBezTo>
                <a:cubicBezTo>
                  <a:pt x="38" y="151"/>
                  <a:pt x="39" y="147"/>
                  <a:pt x="36" y="147"/>
                </a:cubicBezTo>
                <a:cubicBezTo>
                  <a:pt x="33" y="147"/>
                  <a:pt x="33" y="150"/>
                  <a:pt x="31" y="152"/>
                </a:cubicBezTo>
                <a:cubicBezTo>
                  <a:pt x="30" y="152"/>
                  <a:pt x="28" y="152"/>
                  <a:pt x="27" y="151"/>
                </a:cubicBezTo>
                <a:cubicBezTo>
                  <a:pt x="26" y="151"/>
                  <a:pt x="26" y="152"/>
                  <a:pt x="24" y="152"/>
                </a:cubicBezTo>
                <a:cubicBezTo>
                  <a:pt x="21" y="152"/>
                  <a:pt x="18" y="150"/>
                  <a:pt x="15" y="148"/>
                </a:cubicBezTo>
                <a:cubicBezTo>
                  <a:pt x="13" y="147"/>
                  <a:pt x="14" y="145"/>
                  <a:pt x="11" y="145"/>
                </a:cubicBezTo>
                <a:cubicBezTo>
                  <a:pt x="10" y="145"/>
                  <a:pt x="9" y="146"/>
                  <a:pt x="9" y="146"/>
                </a:cubicBezTo>
                <a:cubicBezTo>
                  <a:pt x="6" y="146"/>
                  <a:pt x="4" y="141"/>
                  <a:pt x="2" y="140"/>
                </a:cubicBezTo>
                <a:cubicBezTo>
                  <a:pt x="1" y="140"/>
                  <a:pt x="0" y="139"/>
                  <a:pt x="0" y="139"/>
                </a:cubicBezTo>
                <a:cubicBezTo>
                  <a:pt x="0" y="138"/>
                  <a:pt x="4" y="135"/>
                  <a:pt x="4" y="135"/>
                </a:cubicBezTo>
                <a:cubicBezTo>
                  <a:pt x="7" y="135"/>
                  <a:pt x="8" y="135"/>
                  <a:pt x="8" y="132"/>
                </a:cubicBezTo>
                <a:cubicBezTo>
                  <a:pt x="8" y="131"/>
                  <a:pt x="7" y="130"/>
                  <a:pt x="7" y="129"/>
                </a:cubicBezTo>
                <a:cubicBezTo>
                  <a:pt x="7" y="127"/>
                  <a:pt x="9" y="126"/>
                  <a:pt x="9" y="124"/>
                </a:cubicBezTo>
                <a:cubicBezTo>
                  <a:pt x="9" y="122"/>
                  <a:pt x="7" y="121"/>
                  <a:pt x="7" y="120"/>
                </a:cubicBezTo>
                <a:cubicBezTo>
                  <a:pt x="7" y="119"/>
                  <a:pt x="9" y="116"/>
                  <a:pt x="9" y="115"/>
                </a:cubicBezTo>
                <a:cubicBezTo>
                  <a:pt x="12" y="114"/>
                  <a:pt x="13" y="111"/>
                  <a:pt x="13" y="108"/>
                </a:cubicBezTo>
                <a:cubicBezTo>
                  <a:pt x="13" y="105"/>
                  <a:pt x="10" y="104"/>
                  <a:pt x="10" y="101"/>
                </a:cubicBezTo>
                <a:cubicBezTo>
                  <a:pt x="10" y="97"/>
                  <a:pt x="11" y="92"/>
                  <a:pt x="15" y="92"/>
                </a:cubicBezTo>
                <a:cubicBezTo>
                  <a:pt x="16" y="92"/>
                  <a:pt x="17" y="92"/>
                  <a:pt x="18" y="92"/>
                </a:cubicBezTo>
                <a:cubicBezTo>
                  <a:pt x="23" y="92"/>
                  <a:pt x="23" y="87"/>
                  <a:pt x="26" y="87"/>
                </a:cubicBezTo>
                <a:cubicBezTo>
                  <a:pt x="30" y="87"/>
                  <a:pt x="28" y="94"/>
                  <a:pt x="33" y="94"/>
                </a:cubicBezTo>
                <a:cubicBezTo>
                  <a:pt x="34" y="94"/>
                  <a:pt x="33" y="92"/>
                  <a:pt x="33" y="90"/>
                </a:cubicBezTo>
                <a:cubicBezTo>
                  <a:pt x="33" y="88"/>
                  <a:pt x="34" y="84"/>
                  <a:pt x="34" y="84"/>
                </a:cubicBezTo>
                <a:cubicBezTo>
                  <a:pt x="35" y="83"/>
                  <a:pt x="36" y="84"/>
                  <a:pt x="36" y="83"/>
                </a:cubicBezTo>
                <a:cubicBezTo>
                  <a:pt x="37" y="82"/>
                  <a:pt x="36" y="81"/>
                  <a:pt x="37" y="80"/>
                </a:cubicBezTo>
                <a:cubicBezTo>
                  <a:pt x="39" y="79"/>
                  <a:pt x="42" y="77"/>
                  <a:pt x="42" y="75"/>
                </a:cubicBezTo>
                <a:cubicBezTo>
                  <a:pt x="42" y="74"/>
                  <a:pt x="41" y="74"/>
                  <a:pt x="40" y="73"/>
                </a:cubicBezTo>
                <a:cubicBezTo>
                  <a:pt x="40" y="73"/>
                  <a:pt x="40" y="73"/>
                  <a:pt x="40" y="72"/>
                </a:cubicBezTo>
                <a:cubicBezTo>
                  <a:pt x="40" y="70"/>
                  <a:pt x="43" y="68"/>
                  <a:pt x="45" y="68"/>
                </a:cubicBezTo>
                <a:cubicBezTo>
                  <a:pt x="46" y="68"/>
                  <a:pt x="46" y="70"/>
                  <a:pt x="46" y="71"/>
                </a:cubicBezTo>
                <a:cubicBezTo>
                  <a:pt x="46" y="71"/>
                  <a:pt x="53" y="75"/>
                  <a:pt x="54" y="75"/>
                </a:cubicBezTo>
                <a:cubicBezTo>
                  <a:pt x="56" y="75"/>
                  <a:pt x="57" y="73"/>
                  <a:pt x="57" y="72"/>
                </a:cubicBezTo>
                <a:cubicBezTo>
                  <a:pt x="57" y="72"/>
                  <a:pt x="57" y="71"/>
                  <a:pt x="57" y="70"/>
                </a:cubicBezTo>
                <a:cubicBezTo>
                  <a:pt x="57" y="69"/>
                  <a:pt x="58" y="68"/>
                  <a:pt x="58" y="68"/>
                </a:cubicBezTo>
                <a:cubicBezTo>
                  <a:pt x="58" y="67"/>
                  <a:pt x="58" y="67"/>
                  <a:pt x="58" y="66"/>
                </a:cubicBezTo>
                <a:cubicBezTo>
                  <a:pt x="58" y="64"/>
                  <a:pt x="54" y="63"/>
                  <a:pt x="54" y="62"/>
                </a:cubicBezTo>
                <a:cubicBezTo>
                  <a:pt x="54" y="59"/>
                  <a:pt x="58" y="58"/>
                  <a:pt x="58" y="56"/>
                </a:cubicBezTo>
                <a:cubicBezTo>
                  <a:pt x="58" y="54"/>
                  <a:pt x="56" y="54"/>
                  <a:pt x="56" y="52"/>
                </a:cubicBezTo>
                <a:lnTo>
                  <a:pt x="51" y="52"/>
                </a:lnTo>
                <a:cubicBezTo>
                  <a:pt x="49" y="51"/>
                  <a:pt x="49" y="49"/>
                  <a:pt x="49" y="46"/>
                </a:cubicBezTo>
                <a:cubicBezTo>
                  <a:pt x="49" y="43"/>
                  <a:pt x="51" y="43"/>
                  <a:pt x="51" y="41"/>
                </a:cubicBezTo>
                <a:cubicBezTo>
                  <a:pt x="50" y="40"/>
                  <a:pt x="50" y="40"/>
                  <a:pt x="49" y="39"/>
                </a:cubicBezTo>
                <a:cubicBezTo>
                  <a:pt x="52" y="38"/>
                  <a:pt x="51" y="37"/>
                  <a:pt x="53" y="36"/>
                </a:cubicBezTo>
                <a:cubicBezTo>
                  <a:pt x="54" y="35"/>
                  <a:pt x="55" y="35"/>
                  <a:pt x="55" y="34"/>
                </a:cubicBezTo>
                <a:cubicBezTo>
                  <a:pt x="55" y="31"/>
                  <a:pt x="57" y="30"/>
                  <a:pt x="57" y="28"/>
                </a:cubicBezTo>
                <a:cubicBezTo>
                  <a:pt x="57" y="27"/>
                  <a:pt x="55" y="27"/>
                  <a:pt x="55" y="25"/>
                </a:cubicBezTo>
                <a:cubicBezTo>
                  <a:pt x="55" y="24"/>
                  <a:pt x="57" y="23"/>
                  <a:pt x="57" y="22"/>
                </a:cubicBezTo>
                <a:cubicBezTo>
                  <a:pt x="57" y="19"/>
                  <a:pt x="53" y="19"/>
                  <a:pt x="53" y="16"/>
                </a:cubicBezTo>
                <a:cubicBezTo>
                  <a:pt x="53" y="14"/>
                  <a:pt x="55" y="13"/>
                  <a:pt x="55" y="12"/>
                </a:cubicBezTo>
                <a:cubicBezTo>
                  <a:pt x="55" y="10"/>
                  <a:pt x="53" y="10"/>
                  <a:pt x="53" y="7"/>
                </a:cubicBezTo>
                <a:cubicBezTo>
                  <a:pt x="53" y="3"/>
                  <a:pt x="60" y="4"/>
                  <a:pt x="61" y="0"/>
                </a:cubicBezTo>
                <a:lnTo>
                  <a:pt x="63" y="0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92" name="Freeform 24"/>
          <p:cNvSpPr>
            <a:spLocks/>
          </p:cNvSpPr>
          <p:nvPr>
            <p:custDataLst>
              <p:tags r:id="rId20"/>
            </p:custDataLst>
          </p:nvPr>
        </p:nvSpPr>
        <p:spPr bwMode="auto">
          <a:xfrm>
            <a:off x="6075363" y="4727575"/>
            <a:ext cx="725487" cy="1243013"/>
          </a:xfrm>
          <a:custGeom>
            <a:avLst/>
            <a:gdLst>
              <a:gd name="T0" fmla="*/ 46 w 93"/>
              <a:gd name="T1" fmla="*/ 0 h 136"/>
              <a:gd name="T2" fmla="*/ 46 w 93"/>
              <a:gd name="T3" fmla="*/ 0 h 136"/>
              <a:gd name="T4" fmla="*/ 46 w 93"/>
              <a:gd name="T5" fmla="*/ 0 h 136"/>
              <a:gd name="T6" fmla="*/ 59 w 93"/>
              <a:gd name="T7" fmla="*/ 14 h 136"/>
              <a:gd name="T8" fmla="*/ 59 w 93"/>
              <a:gd name="T9" fmla="*/ 18 h 136"/>
              <a:gd name="T10" fmla="*/ 63 w 93"/>
              <a:gd name="T11" fmla="*/ 20 h 136"/>
              <a:gd name="T12" fmla="*/ 65 w 93"/>
              <a:gd name="T13" fmla="*/ 22 h 136"/>
              <a:gd name="T14" fmla="*/ 68 w 93"/>
              <a:gd name="T15" fmla="*/ 24 h 136"/>
              <a:gd name="T16" fmla="*/ 73 w 93"/>
              <a:gd name="T17" fmla="*/ 24 h 136"/>
              <a:gd name="T18" fmla="*/ 77 w 93"/>
              <a:gd name="T19" fmla="*/ 25 h 136"/>
              <a:gd name="T20" fmla="*/ 80 w 93"/>
              <a:gd name="T21" fmla="*/ 27 h 136"/>
              <a:gd name="T22" fmla="*/ 82 w 93"/>
              <a:gd name="T23" fmla="*/ 33 h 136"/>
              <a:gd name="T24" fmla="*/ 84 w 93"/>
              <a:gd name="T25" fmla="*/ 35 h 136"/>
              <a:gd name="T26" fmla="*/ 85 w 93"/>
              <a:gd name="T27" fmla="*/ 38 h 136"/>
              <a:gd name="T28" fmla="*/ 85 w 93"/>
              <a:gd name="T29" fmla="*/ 41 h 136"/>
              <a:gd name="T30" fmla="*/ 88 w 93"/>
              <a:gd name="T31" fmla="*/ 44 h 136"/>
              <a:gd name="T32" fmla="*/ 90 w 93"/>
              <a:gd name="T33" fmla="*/ 48 h 136"/>
              <a:gd name="T34" fmla="*/ 80 w 93"/>
              <a:gd name="T35" fmla="*/ 64 h 136"/>
              <a:gd name="T36" fmla="*/ 89 w 93"/>
              <a:gd name="T37" fmla="*/ 72 h 136"/>
              <a:gd name="T38" fmla="*/ 87 w 93"/>
              <a:gd name="T39" fmla="*/ 88 h 136"/>
              <a:gd name="T40" fmla="*/ 90 w 93"/>
              <a:gd name="T41" fmla="*/ 98 h 136"/>
              <a:gd name="T42" fmla="*/ 77 w 93"/>
              <a:gd name="T43" fmla="*/ 109 h 136"/>
              <a:gd name="T44" fmla="*/ 67 w 93"/>
              <a:gd name="T45" fmla="*/ 106 h 136"/>
              <a:gd name="T46" fmla="*/ 61 w 93"/>
              <a:gd name="T47" fmla="*/ 110 h 136"/>
              <a:gd name="T48" fmla="*/ 48 w 93"/>
              <a:gd name="T49" fmla="*/ 110 h 136"/>
              <a:gd name="T50" fmla="*/ 13 w 93"/>
              <a:gd name="T51" fmla="*/ 135 h 136"/>
              <a:gd name="T52" fmla="*/ 0 w 93"/>
              <a:gd name="T53" fmla="*/ 129 h 136"/>
              <a:gd name="T54" fmla="*/ 0 w 93"/>
              <a:gd name="T55" fmla="*/ 129 h 136"/>
              <a:gd name="T56" fmla="*/ 0 w 93"/>
              <a:gd name="T57" fmla="*/ 129 h 136"/>
              <a:gd name="T58" fmla="*/ 0 w 93"/>
              <a:gd name="T59" fmla="*/ 129 h 136"/>
              <a:gd name="T60" fmla="*/ 5 w 93"/>
              <a:gd name="T61" fmla="*/ 121 h 136"/>
              <a:gd name="T62" fmla="*/ 0 w 93"/>
              <a:gd name="T63" fmla="*/ 118 h 136"/>
              <a:gd name="T64" fmla="*/ 3 w 93"/>
              <a:gd name="T65" fmla="*/ 114 h 136"/>
              <a:gd name="T66" fmla="*/ 1 w 93"/>
              <a:gd name="T67" fmla="*/ 111 h 136"/>
              <a:gd name="T68" fmla="*/ 7 w 93"/>
              <a:gd name="T69" fmla="*/ 109 h 136"/>
              <a:gd name="T70" fmla="*/ 13 w 93"/>
              <a:gd name="T71" fmla="*/ 105 h 136"/>
              <a:gd name="T72" fmla="*/ 18 w 93"/>
              <a:gd name="T73" fmla="*/ 104 h 136"/>
              <a:gd name="T74" fmla="*/ 19 w 93"/>
              <a:gd name="T75" fmla="*/ 100 h 136"/>
              <a:gd name="T76" fmla="*/ 26 w 93"/>
              <a:gd name="T77" fmla="*/ 91 h 136"/>
              <a:gd name="T78" fmla="*/ 35 w 93"/>
              <a:gd name="T79" fmla="*/ 85 h 136"/>
              <a:gd name="T80" fmla="*/ 39 w 93"/>
              <a:gd name="T81" fmla="*/ 79 h 136"/>
              <a:gd name="T82" fmla="*/ 33 w 93"/>
              <a:gd name="T83" fmla="*/ 71 h 136"/>
              <a:gd name="T84" fmla="*/ 37 w 93"/>
              <a:gd name="T85" fmla="*/ 67 h 136"/>
              <a:gd name="T86" fmla="*/ 45 w 93"/>
              <a:gd name="T87" fmla="*/ 54 h 136"/>
              <a:gd name="T88" fmla="*/ 49 w 93"/>
              <a:gd name="T89" fmla="*/ 49 h 136"/>
              <a:gd name="T90" fmla="*/ 45 w 93"/>
              <a:gd name="T91" fmla="*/ 44 h 136"/>
              <a:gd name="T92" fmla="*/ 39 w 93"/>
              <a:gd name="T93" fmla="*/ 43 h 136"/>
              <a:gd name="T94" fmla="*/ 36 w 93"/>
              <a:gd name="T95" fmla="*/ 37 h 136"/>
              <a:gd name="T96" fmla="*/ 32 w 93"/>
              <a:gd name="T97" fmla="*/ 31 h 136"/>
              <a:gd name="T98" fmla="*/ 31 w 93"/>
              <a:gd name="T99" fmla="*/ 28 h 136"/>
              <a:gd name="T100" fmla="*/ 32 w 93"/>
              <a:gd name="T101" fmla="*/ 25 h 136"/>
              <a:gd name="T102" fmla="*/ 36 w 93"/>
              <a:gd name="T103" fmla="*/ 26 h 136"/>
              <a:gd name="T104" fmla="*/ 43 w 93"/>
              <a:gd name="T105" fmla="*/ 21 h 136"/>
              <a:gd name="T106" fmla="*/ 42 w 93"/>
              <a:gd name="T107" fmla="*/ 18 h 136"/>
              <a:gd name="T108" fmla="*/ 43 w 93"/>
              <a:gd name="T109" fmla="*/ 16 h 136"/>
              <a:gd name="T110" fmla="*/ 36 w 93"/>
              <a:gd name="T111" fmla="*/ 13 h 136"/>
              <a:gd name="T112" fmla="*/ 36 w 93"/>
              <a:gd name="T113" fmla="*/ 4 h 136"/>
              <a:gd name="T114" fmla="*/ 39 w 93"/>
              <a:gd name="T115" fmla="*/ 3 h 136"/>
              <a:gd name="T116" fmla="*/ 42 w 93"/>
              <a:gd name="T117" fmla="*/ 3 h 136"/>
              <a:gd name="T118" fmla="*/ 47 w 93"/>
              <a:gd name="T119" fmla="*/ 1 h 136"/>
              <a:gd name="T120" fmla="*/ 47 w 93"/>
              <a:gd name="T121" fmla="*/ 1 h 136"/>
              <a:gd name="T122" fmla="*/ 46 w 93"/>
              <a:gd name="T123" fmla="*/ 0 h 136"/>
              <a:gd name="T124" fmla="*/ 46 w 93"/>
              <a:gd name="T125" fmla="*/ 0 h 1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93"/>
              <a:gd name="T190" fmla="*/ 0 h 136"/>
              <a:gd name="T191" fmla="*/ 93 w 93"/>
              <a:gd name="T192" fmla="*/ 136 h 1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93" h="136">
                <a:moveTo>
                  <a:pt x="46" y="0"/>
                </a:moveTo>
                <a:lnTo>
                  <a:pt x="46" y="0"/>
                </a:lnTo>
                <a:cubicBezTo>
                  <a:pt x="51" y="4"/>
                  <a:pt x="50" y="13"/>
                  <a:pt x="59" y="14"/>
                </a:cubicBezTo>
                <a:cubicBezTo>
                  <a:pt x="59" y="14"/>
                  <a:pt x="57" y="17"/>
                  <a:pt x="59" y="18"/>
                </a:cubicBezTo>
                <a:cubicBezTo>
                  <a:pt x="62" y="20"/>
                  <a:pt x="61" y="19"/>
                  <a:pt x="63" y="20"/>
                </a:cubicBezTo>
                <a:cubicBezTo>
                  <a:pt x="65" y="21"/>
                  <a:pt x="66" y="20"/>
                  <a:pt x="65" y="22"/>
                </a:cubicBezTo>
                <a:cubicBezTo>
                  <a:pt x="63" y="24"/>
                  <a:pt x="65" y="27"/>
                  <a:pt x="68" y="24"/>
                </a:cubicBezTo>
                <a:cubicBezTo>
                  <a:pt x="71" y="21"/>
                  <a:pt x="72" y="21"/>
                  <a:pt x="73" y="24"/>
                </a:cubicBezTo>
                <a:cubicBezTo>
                  <a:pt x="75" y="26"/>
                  <a:pt x="75" y="27"/>
                  <a:pt x="77" y="25"/>
                </a:cubicBezTo>
                <a:cubicBezTo>
                  <a:pt x="78" y="24"/>
                  <a:pt x="79" y="25"/>
                  <a:pt x="80" y="27"/>
                </a:cubicBezTo>
                <a:cubicBezTo>
                  <a:pt x="82" y="30"/>
                  <a:pt x="82" y="31"/>
                  <a:pt x="82" y="33"/>
                </a:cubicBezTo>
                <a:cubicBezTo>
                  <a:pt x="81" y="34"/>
                  <a:pt x="82" y="34"/>
                  <a:pt x="84" y="35"/>
                </a:cubicBezTo>
                <a:cubicBezTo>
                  <a:pt x="86" y="36"/>
                  <a:pt x="87" y="37"/>
                  <a:pt x="85" y="38"/>
                </a:cubicBezTo>
                <a:cubicBezTo>
                  <a:pt x="83" y="38"/>
                  <a:pt x="83" y="39"/>
                  <a:pt x="85" y="41"/>
                </a:cubicBezTo>
                <a:cubicBezTo>
                  <a:pt x="86" y="43"/>
                  <a:pt x="86" y="44"/>
                  <a:pt x="88" y="44"/>
                </a:cubicBezTo>
                <a:cubicBezTo>
                  <a:pt x="90" y="45"/>
                  <a:pt x="90" y="48"/>
                  <a:pt x="90" y="48"/>
                </a:cubicBezTo>
                <a:cubicBezTo>
                  <a:pt x="86" y="51"/>
                  <a:pt x="81" y="57"/>
                  <a:pt x="80" y="64"/>
                </a:cubicBezTo>
                <a:cubicBezTo>
                  <a:pt x="82" y="68"/>
                  <a:pt x="92" y="58"/>
                  <a:pt x="89" y="72"/>
                </a:cubicBezTo>
                <a:cubicBezTo>
                  <a:pt x="87" y="79"/>
                  <a:pt x="87" y="80"/>
                  <a:pt x="87" y="88"/>
                </a:cubicBezTo>
                <a:cubicBezTo>
                  <a:pt x="87" y="94"/>
                  <a:pt x="93" y="96"/>
                  <a:pt x="90" y="98"/>
                </a:cubicBezTo>
                <a:cubicBezTo>
                  <a:pt x="85" y="101"/>
                  <a:pt x="85" y="110"/>
                  <a:pt x="77" y="109"/>
                </a:cubicBezTo>
                <a:cubicBezTo>
                  <a:pt x="72" y="108"/>
                  <a:pt x="71" y="106"/>
                  <a:pt x="67" y="106"/>
                </a:cubicBezTo>
                <a:cubicBezTo>
                  <a:pt x="65" y="106"/>
                  <a:pt x="63" y="109"/>
                  <a:pt x="61" y="110"/>
                </a:cubicBezTo>
                <a:cubicBezTo>
                  <a:pt x="57" y="111"/>
                  <a:pt x="50" y="106"/>
                  <a:pt x="48" y="110"/>
                </a:cubicBezTo>
                <a:cubicBezTo>
                  <a:pt x="46" y="116"/>
                  <a:pt x="33" y="135"/>
                  <a:pt x="13" y="135"/>
                </a:cubicBezTo>
                <a:cubicBezTo>
                  <a:pt x="2" y="136"/>
                  <a:pt x="3" y="129"/>
                  <a:pt x="0" y="129"/>
                </a:cubicBezTo>
                <a:cubicBezTo>
                  <a:pt x="0" y="126"/>
                  <a:pt x="5" y="124"/>
                  <a:pt x="5" y="121"/>
                </a:cubicBezTo>
                <a:cubicBezTo>
                  <a:pt x="4" y="121"/>
                  <a:pt x="0" y="121"/>
                  <a:pt x="0" y="118"/>
                </a:cubicBezTo>
                <a:cubicBezTo>
                  <a:pt x="0" y="116"/>
                  <a:pt x="2" y="115"/>
                  <a:pt x="3" y="114"/>
                </a:cubicBezTo>
                <a:cubicBezTo>
                  <a:pt x="3" y="113"/>
                  <a:pt x="1" y="112"/>
                  <a:pt x="1" y="111"/>
                </a:cubicBezTo>
                <a:cubicBezTo>
                  <a:pt x="1" y="109"/>
                  <a:pt x="5" y="109"/>
                  <a:pt x="7" y="109"/>
                </a:cubicBezTo>
                <a:cubicBezTo>
                  <a:pt x="10" y="109"/>
                  <a:pt x="10" y="105"/>
                  <a:pt x="13" y="105"/>
                </a:cubicBezTo>
                <a:cubicBezTo>
                  <a:pt x="15" y="105"/>
                  <a:pt x="17" y="105"/>
                  <a:pt x="18" y="104"/>
                </a:cubicBezTo>
                <a:cubicBezTo>
                  <a:pt x="19" y="103"/>
                  <a:pt x="18" y="102"/>
                  <a:pt x="19" y="100"/>
                </a:cubicBezTo>
                <a:cubicBezTo>
                  <a:pt x="23" y="97"/>
                  <a:pt x="24" y="96"/>
                  <a:pt x="26" y="91"/>
                </a:cubicBezTo>
                <a:cubicBezTo>
                  <a:pt x="30" y="91"/>
                  <a:pt x="33" y="88"/>
                  <a:pt x="35" y="85"/>
                </a:cubicBezTo>
                <a:cubicBezTo>
                  <a:pt x="37" y="84"/>
                  <a:pt x="39" y="83"/>
                  <a:pt x="39" y="79"/>
                </a:cubicBezTo>
                <a:cubicBezTo>
                  <a:pt x="39" y="75"/>
                  <a:pt x="33" y="75"/>
                  <a:pt x="33" y="71"/>
                </a:cubicBezTo>
                <a:cubicBezTo>
                  <a:pt x="33" y="69"/>
                  <a:pt x="36" y="69"/>
                  <a:pt x="37" y="67"/>
                </a:cubicBezTo>
                <a:cubicBezTo>
                  <a:pt x="39" y="63"/>
                  <a:pt x="41" y="56"/>
                  <a:pt x="45" y="54"/>
                </a:cubicBezTo>
                <a:cubicBezTo>
                  <a:pt x="47" y="53"/>
                  <a:pt x="49" y="52"/>
                  <a:pt x="49" y="49"/>
                </a:cubicBezTo>
                <a:cubicBezTo>
                  <a:pt x="49" y="46"/>
                  <a:pt x="47" y="46"/>
                  <a:pt x="45" y="44"/>
                </a:cubicBezTo>
                <a:cubicBezTo>
                  <a:pt x="43" y="43"/>
                  <a:pt x="42" y="44"/>
                  <a:pt x="39" y="43"/>
                </a:cubicBezTo>
                <a:cubicBezTo>
                  <a:pt x="39" y="43"/>
                  <a:pt x="36" y="38"/>
                  <a:pt x="36" y="37"/>
                </a:cubicBezTo>
                <a:cubicBezTo>
                  <a:pt x="35" y="35"/>
                  <a:pt x="34" y="33"/>
                  <a:pt x="32" y="31"/>
                </a:cubicBezTo>
                <a:cubicBezTo>
                  <a:pt x="32" y="30"/>
                  <a:pt x="31" y="30"/>
                  <a:pt x="31" y="28"/>
                </a:cubicBezTo>
                <a:cubicBezTo>
                  <a:pt x="31" y="27"/>
                  <a:pt x="30" y="25"/>
                  <a:pt x="32" y="25"/>
                </a:cubicBezTo>
                <a:cubicBezTo>
                  <a:pt x="34" y="25"/>
                  <a:pt x="34" y="26"/>
                  <a:pt x="36" y="26"/>
                </a:cubicBezTo>
                <a:cubicBezTo>
                  <a:pt x="39" y="26"/>
                  <a:pt x="40" y="22"/>
                  <a:pt x="43" y="21"/>
                </a:cubicBezTo>
                <a:cubicBezTo>
                  <a:pt x="42" y="20"/>
                  <a:pt x="42" y="19"/>
                  <a:pt x="42" y="18"/>
                </a:cubicBezTo>
                <a:cubicBezTo>
                  <a:pt x="42" y="17"/>
                  <a:pt x="42" y="17"/>
                  <a:pt x="43" y="16"/>
                </a:cubicBezTo>
                <a:cubicBezTo>
                  <a:pt x="40" y="15"/>
                  <a:pt x="36" y="15"/>
                  <a:pt x="36" y="13"/>
                </a:cubicBezTo>
                <a:cubicBezTo>
                  <a:pt x="36" y="10"/>
                  <a:pt x="36" y="6"/>
                  <a:pt x="36" y="4"/>
                </a:cubicBezTo>
                <a:cubicBezTo>
                  <a:pt x="36" y="3"/>
                  <a:pt x="38" y="3"/>
                  <a:pt x="39" y="3"/>
                </a:cubicBezTo>
                <a:cubicBezTo>
                  <a:pt x="39" y="3"/>
                  <a:pt x="41" y="3"/>
                  <a:pt x="42" y="3"/>
                </a:cubicBezTo>
                <a:cubicBezTo>
                  <a:pt x="45" y="3"/>
                  <a:pt x="45" y="2"/>
                  <a:pt x="47" y="1"/>
                </a:cubicBezTo>
                <a:lnTo>
                  <a:pt x="46" y="0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93" name="Freeform 25"/>
          <p:cNvSpPr>
            <a:spLocks/>
          </p:cNvSpPr>
          <p:nvPr>
            <p:custDataLst>
              <p:tags r:id="rId21"/>
            </p:custDataLst>
          </p:nvPr>
        </p:nvSpPr>
        <p:spPr bwMode="auto">
          <a:xfrm>
            <a:off x="7761288" y="4305300"/>
            <a:ext cx="622300" cy="741363"/>
          </a:xfrm>
          <a:custGeom>
            <a:avLst/>
            <a:gdLst>
              <a:gd name="T0" fmla="*/ 17 w 80"/>
              <a:gd name="T1" fmla="*/ 25 h 80"/>
              <a:gd name="T2" fmla="*/ 13 w 80"/>
              <a:gd name="T3" fmla="*/ 18 h 80"/>
              <a:gd name="T4" fmla="*/ 5 w 80"/>
              <a:gd name="T5" fmla="*/ 8 h 80"/>
              <a:gd name="T6" fmla="*/ 7 w 80"/>
              <a:gd name="T7" fmla="*/ 0 h 80"/>
              <a:gd name="T8" fmla="*/ 27 w 80"/>
              <a:gd name="T9" fmla="*/ 17 h 80"/>
              <a:gd name="T10" fmla="*/ 51 w 80"/>
              <a:gd name="T11" fmla="*/ 31 h 80"/>
              <a:gd name="T12" fmla="*/ 65 w 80"/>
              <a:gd name="T13" fmla="*/ 39 h 80"/>
              <a:gd name="T14" fmla="*/ 50 w 80"/>
              <a:gd name="T15" fmla="*/ 39 h 80"/>
              <a:gd name="T16" fmla="*/ 50 w 80"/>
              <a:gd name="T17" fmla="*/ 39 h 80"/>
              <a:gd name="T18" fmla="*/ 50 w 80"/>
              <a:gd name="T19" fmla="*/ 45 h 80"/>
              <a:gd name="T20" fmla="*/ 50 w 80"/>
              <a:gd name="T21" fmla="*/ 45 h 80"/>
              <a:gd name="T22" fmla="*/ 55 w 80"/>
              <a:gd name="T23" fmla="*/ 55 h 80"/>
              <a:gd name="T24" fmla="*/ 80 w 80"/>
              <a:gd name="T25" fmla="*/ 69 h 80"/>
              <a:gd name="T26" fmla="*/ 73 w 80"/>
              <a:gd name="T27" fmla="*/ 66 h 80"/>
              <a:gd name="T28" fmla="*/ 68 w 80"/>
              <a:gd name="T29" fmla="*/ 70 h 80"/>
              <a:gd name="T30" fmla="*/ 72 w 80"/>
              <a:gd name="T31" fmla="*/ 80 h 80"/>
              <a:gd name="T32" fmla="*/ 45 w 80"/>
              <a:gd name="T33" fmla="*/ 54 h 80"/>
              <a:gd name="T34" fmla="*/ 18 w 80"/>
              <a:gd name="T35" fmla="*/ 25 h 80"/>
              <a:gd name="T36" fmla="*/ 18 w 80"/>
              <a:gd name="T37" fmla="*/ 25 h 80"/>
              <a:gd name="T38" fmla="*/ 17 w 80"/>
              <a:gd name="T39" fmla="*/ 25 h 80"/>
              <a:gd name="T40" fmla="*/ 17 w 80"/>
              <a:gd name="T41" fmla="*/ 25 h 8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80"/>
              <a:gd name="T64" fmla="*/ 0 h 80"/>
              <a:gd name="T65" fmla="*/ 80 w 80"/>
              <a:gd name="T66" fmla="*/ 80 h 80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80" h="80">
                <a:moveTo>
                  <a:pt x="17" y="25"/>
                </a:moveTo>
                <a:cubicBezTo>
                  <a:pt x="14" y="22"/>
                  <a:pt x="14" y="21"/>
                  <a:pt x="13" y="18"/>
                </a:cubicBezTo>
                <a:cubicBezTo>
                  <a:pt x="11" y="13"/>
                  <a:pt x="0" y="7"/>
                  <a:pt x="5" y="8"/>
                </a:cubicBezTo>
                <a:cubicBezTo>
                  <a:pt x="12" y="8"/>
                  <a:pt x="6" y="4"/>
                  <a:pt x="7" y="0"/>
                </a:cubicBezTo>
                <a:cubicBezTo>
                  <a:pt x="18" y="5"/>
                  <a:pt x="19" y="9"/>
                  <a:pt x="27" y="17"/>
                </a:cubicBezTo>
                <a:cubicBezTo>
                  <a:pt x="33" y="23"/>
                  <a:pt x="43" y="28"/>
                  <a:pt x="51" y="31"/>
                </a:cubicBezTo>
                <a:cubicBezTo>
                  <a:pt x="57" y="34"/>
                  <a:pt x="57" y="35"/>
                  <a:pt x="65" y="39"/>
                </a:cubicBezTo>
                <a:cubicBezTo>
                  <a:pt x="59" y="41"/>
                  <a:pt x="51" y="33"/>
                  <a:pt x="50" y="39"/>
                </a:cubicBezTo>
                <a:lnTo>
                  <a:pt x="50" y="45"/>
                </a:lnTo>
                <a:cubicBezTo>
                  <a:pt x="53" y="48"/>
                  <a:pt x="52" y="53"/>
                  <a:pt x="55" y="55"/>
                </a:cubicBezTo>
                <a:cubicBezTo>
                  <a:pt x="60" y="66"/>
                  <a:pt x="77" y="59"/>
                  <a:pt x="80" y="69"/>
                </a:cubicBezTo>
                <a:cubicBezTo>
                  <a:pt x="77" y="68"/>
                  <a:pt x="75" y="66"/>
                  <a:pt x="73" y="66"/>
                </a:cubicBezTo>
                <a:cubicBezTo>
                  <a:pt x="71" y="66"/>
                  <a:pt x="69" y="68"/>
                  <a:pt x="68" y="70"/>
                </a:cubicBezTo>
                <a:cubicBezTo>
                  <a:pt x="67" y="71"/>
                  <a:pt x="72" y="77"/>
                  <a:pt x="72" y="80"/>
                </a:cubicBezTo>
                <a:cubicBezTo>
                  <a:pt x="59" y="73"/>
                  <a:pt x="58" y="59"/>
                  <a:pt x="45" y="54"/>
                </a:cubicBezTo>
                <a:cubicBezTo>
                  <a:pt x="40" y="42"/>
                  <a:pt x="28" y="26"/>
                  <a:pt x="18" y="25"/>
                </a:cubicBezTo>
                <a:lnTo>
                  <a:pt x="17" y="25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94" name="Freeform 26"/>
          <p:cNvSpPr>
            <a:spLocks/>
          </p:cNvSpPr>
          <p:nvPr>
            <p:custDataLst>
              <p:tags r:id="rId22"/>
            </p:custDataLst>
          </p:nvPr>
        </p:nvSpPr>
        <p:spPr bwMode="auto">
          <a:xfrm>
            <a:off x="7729538" y="5027613"/>
            <a:ext cx="330200" cy="962025"/>
          </a:xfrm>
          <a:custGeom>
            <a:avLst/>
            <a:gdLst>
              <a:gd name="T0" fmla="*/ 8 w 43"/>
              <a:gd name="T1" fmla="*/ 40 h 105"/>
              <a:gd name="T2" fmla="*/ 11 w 43"/>
              <a:gd name="T3" fmla="*/ 38 h 105"/>
              <a:gd name="T4" fmla="*/ 10 w 43"/>
              <a:gd name="T5" fmla="*/ 34 h 105"/>
              <a:gd name="T6" fmla="*/ 14 w 43"/>
              <a:gd name="T7" fmla="*/ 29 h 105"/>
              <a:gd name="T8" fmla="*/ 28 w 43"/>
              <a:gd name="T9" fmla="*/ 23 h 105"/>
              <a:gd name="T10" fmla="*/ 25 w 43"/>
              <a:gd name="T11" fmla="*/ 18 h 105"/>
              <a:gd name="T12" fmla="*/ 30 w 43"/>
              <a:gd name="T13" fmla="*/ 15 h 105"/>
              <a:gd name="T14" fmla="*/ 30 w 43"/>
              <a:gd name="T15" fmla="*/ 15 h 105"/>
              <a:gd name="T16" fmla="*/ 30 w 43"/>
              <a:gd name="T17" fmla="*/ 10 h 105"/>
              <a:gd name="T18" fmla="*/ 30 w 43"/>
              <a:gd name="T19" fmla="*/ 10 h 105"/>
              <a:gd name="T20" fmla="*/ 26 w 43"/>
              <a:gd name="T21" fmla="*/ 10 h 105"/>
              <a:gd name="T22" fmla="*/ 20 w 43"/>
              <a:gd name="T23" fmla="*/ 7 h 105"/>
              <a:gd name="T24" fmla="*/ 20 w 43"/>
              <a:gd name="T25" fmla="*/ 7 h 105"/>
              <a:gd name="T26" fmla="*/ 26 w 43"/>
              <a:gd name="T27" fmla="*/ 0 h 105"/>
              <a:gd name="T28" fmla="*/ 26 w 43"/>
              <a:gd name="T29" fmla="*/ 0 h 105"/>
              <a:gd name="T30" fmla="*/ 33 w 43"/>
              <a:gd name="T31" fmla="*/ 3 h 105"/>
              <a:gd name="T32" fmla="*/ 34 w 43"/>
              <a:gd name="T33" fmla="*/ 7 h 105"/>
              <a:gd name="T34" fmla="*/ 37 w 43"/>
              <a:gd name="T35" fmla="*/ 6 h 105"/>
              <a:gd name="T36" fmla="*/ 41 w 43"/>
              <a:gd name="T37" fmla="*/ 20 h 105"/>
              <a:gd name="T38" fmla="*/ 41 w 43"/>
              <a:gd name="T39" fmla="*/ 70 h 105"/>
              <a:gd name="T40" fmla="*/ 26 w 43"/>
              <a:gd name="T41" fmla="*/ 90 h 105"/>
              <a:gd name="T42" fmla="*/ 20 w 43"/>
              <a:gd name="T43" fmla="*/ 87 h 105"/>
              <a:gd name="T44" fmla="*/ 18 w 43"/>
              <a:gd name="T45" fmla="*/ 98 h 105"/>
              <a:gd name="T46" fmla="*/ 16 w 43"/>
              <a:gd name="T47" fmla="*/ 105 h 105"/>
              <a:gd name="T48" fmla="*/ 15 w 43"/>
              <a:gd name="T49" fmla="*/ 96 h 105"/>
              <a:gd name="T50" fmla="*/ 12 w 43"/>
              <a:gd name="T51" fmla="*/ 89 h 105"/>
              <a:gd name="T52" fmla="*/ 0 w 43"/>
              <a:gd name="T53" fmla="*/ 75 h 105"/>
              <a:gd name="T54" fmla="*/ 2 w 43"/>
              <a:gd name="T55" fmla="*/ 65 h 105"/>
              <a:gd name="T56" fmla="*/ 14 w 43"/>
              <a:gd name="T57" fmla="*/ 63 h 105"/>
              <a:gd name="T58" fmla="*/ 8 w 43"/>
              <a:gd name="T59" fmla="*/ 40 h 105"/>
              <a:gd name="T60" fmla="*/ 8 w 43"/>
              <a:gd name="T61" fmla="*/ 40 h 105"/>
              <a:gd name="T62" fmla="*/ 8 w 43"/>
              <a:gd name="T63" fmla="*/ 40 h 105"/>
              <a:gd name="T64" fmla="*/ 8 w 43"/>
              <a:gd name="T65" fmla="*/ 40 h 10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43"/>
              <a:gd name="T100" fmla="*/ 0 h 105"/>
              <a:gd name="T101" fmla="*/ 43 w 43"/>
              <a:gd name="T102" fmla="*/ 105 h 10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43" h="105">
                <a:moveTo>
                  <a:pt x="8" y="40"/>
                </a:moveTo>
                <a:cubicBezTo>
                  <a:pt x="9" y="40"/>
                  <a:pt x="11" y="40"/>
                  <a:pt x="11" y="38"/>
                </a:cubicBezTo>
                <a:cubicBezTo>
                  <a:pt x="11" y="37"/>
                  <a:pt x="10" y="36"/>
                  <a:pt x="10" y="34"/>
                </a:cubicBezTo>
                <a:cubicBezTo>
                  <a:pt x="10" y="32"/>
                  <a:pt x="12" y="29"/>
                  <a:pt x="14" y="29"/>
                </a:cubicBezTo>
                <a:cubicBezTo>
                  <a:pt x="19" y="29"/>
                  <a:pt x="28" y="29"/>
                  <a:pt x="28" y="23"/>
                </a:cubicBezTo>
                <a:cubicBezTo>
                  <a:pt x="28" y="21"/>
                  <a:pt x="25" y="20"/>
                  <a:pt x="25" y="18"/>
                </a:cubicBezTo>
                <a:cubicBezTo>
                  <a:pt x="25" y="17"/>
                  <a:pt x="29" y="17"/>
                  <a:pt x="30" y="15"/>
                </a:cubicBezTo>
                <a:lnTo>
                  <a:pt x="30" y="10"/>
                </a:lnTo>
                <a:cubicBezTo>
                  <a:pt x="28" y="8"/>
                  <a:pt x="29" y="10"/>
                  <a:pt x="26" y="10"/>
                </a:cubicBezTo>
                <a:cubicBezTo>
                  <a:pt x="25" y="10"/>
                  <a:pt x="20" y="7"/>
                  <a:pt x="20" y="7"/>
                </a:cubicBezTo>
                <a:lnTo>
                  <a:pt x="26" y="0"/>
                </a:lnTo>
                <a:cubicBezTo>
                  <a:pt x="27" y="0"/>
                  <a:pt x="33" y="2"/>
                  <a:pt x="33" y="3"/>
                </a:cubicBezTo>
                <a:cubicBezTo>
                  <a:pt x="33" y="4"/>
                  <a:pt x="32" y="7"/>
                  <a:pt x="34" y="7"/>
                </a:cubicBezTo>
                <a:cubicBezTo>
                  <a:pt x="35" y="7"/>
                  <a:pt x="35" y="7"/>
                  <a:pt x="37" y="6"/>
                </a:cubicBezTo>
                <a:cubicBezTo>
                  <a:pt x="37" y="10"/>
                  <a:pt x="39" y="14"/>
                  <a:pt x="41" y="20"/>
                </a:cubicBezTo>
                <a:cubicBezTo>
                  <a:pt x="41" y="39"/>
                  <a:pt x="43" y="61"/>
                  <a:pt x="41" y="70"/>
                </a:cubicBezTo>
                <a:cubicBezTo>
                  <a:pt x="40" y="75"/>
                  <a:pt x="35" y="90"/>
                  <a:pt x="26" y="90"/>
                </a:cubicBezTo>
                <a:cubicBezTo>
                  <a:pt x="22" y="90"/>
                  <a:pt x="24" y="84"/>
                  <a:pt x="20" y="87"/>
                </a:cubicBezTo>
                <a:cubicBezTo>
                  <a:pt x="17" y="89"/>
                  <a:pt x="18" y="91"/>
                  <a:pt x="18" y="98"/>
                </a:cubicBezTo>
                <a:cubicBezTo>
                  <a:pt x="12" y="101"/>
                  <a:pt x="12" y="101"/>
                  <a:pt x="16" y="105"/>
                </a:cubicBezTo>
                <a:cubicBezTo>
                  <a:pt x="12" y="102"/>
                  <a:pt x="9" y="99"/>
                  <a:pt x="15" y="96"/>
                </a:cubicBezTo>
                <a:cubicBezTo>
                  <a:pt x="15" y="94"/>
                  <a:pt x="12" y="90"/>
                  <a:pt x="12" y="89"/>
                </a:cubicBezTo>
                <a:cubicBezTo>
                  <a:pt x="6" y="79"/>
                  <a:pt x="4" y="79"/>
                  <a:pt x="0" y="75"/>
                </a:cubicBezTo>
                <a:cubicBezTo>
                  <a:pt x="0" y="75"/>
                  <a:pt x="2" y="69"/>
                  <a:pt x="2" y="65"/>
                </a:cubicBezTo>
                <a:cubicBezTo>
                  <a:pt x="5" y="64"/>
                  <a:pt x="11" y="64"/>
                  <a:pt x="14" y="63"/>
                </a:cubicBezTo>
                <a:cubicBezTo>
                  <a:pt x="13" y="53"/>
                  <a:pt x="10" y="46"/>
                  <a:pt x="8" y="4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95" name="Freeform 27"/>
          <p:cNvSpPr>
            <a:spLocks/>
          </p:cNvSpPr>
          <p:nvPr>
            <p:custDataLst>
              <p:tags r:id="rId23"/>
            </p:custDataLst>
          </p:nvPr>
        </p:nvSpPr>
        <p:spPr bwMode="auto">
          <a:xfrm>
            <a:off x="7100888" y="1206500"/>
            <a:ext cx="974725" cy="2449513"/>
          </a:xfrm>
          <a:custGeom>
            <a:avLst/>
            <a:gdLst>
              <a:gd name="T0" fmla="*/ 58 w 124"/>
              <a:gd name="T1" fmla="*/ 142 h 265"/>
              <a:gd name="T2" fmla="*/ 63 w 124"/>
              <a:gd name="T3" fmla="*/ 134 h 265"/>
              <a:gd name="T4" fmla="*/ 82 w 124"/>
              <a:gd name="T5" fmla="*/ 120 h 265"/>
              <a:gd name="T6" fmla="*/ 92 w 124"/>
              <a:gd name="T7" fmla="*/ 126 h 265"/>
              <a:gd name="T8" fmla="*/ 108 w 124"/>
              <a:gd name="T9" fmla="*/ 118 h 265"/>
              <a:gd name="T10" fmla="*/ 110 w 124"/>
              <a:gd name="T11" fmla="*/ 107 h 265"/>
              <a:gd name="T12" fmla="*/ 115 w 124"/>
              <a:gd name="T13" fmla="*/ 101 h 265"/>
              <a:gd name="T14" fmla="*/ 116 w 124"/>
              <a:gd name="T15" fmla="*/ 83 h 265"/>
              <a:gd name="T16" fmla="*/ 115 w 124"/>
              <a:gd name="T17" fmla="*/ 67 h 265"/>
              <a:gd name="T18" fmla="*/ 86 w 124"/>
              <a:gd name="T19" fmla="*/ 72 h 265"/>
              <a:gd name="T20" fmla="*/ 77 w 124"/>
              <a:gd name="T21" fmla="*/ 48 h 265"/>
              <a:gd name="T22" fmla="*/ 94 w 124"/>
              <a:gd name="T23" fmla="*/ 34 h 265"/>
              <a:gd name="T24" fmla="*/ 110 w 124"/>
              <a:gd name="T25" fmla="*/ 17 h 265"/>
              <a:gd name="T26" fmla="*/ 90 w 124"/>
              <a:gd name="T27" fmla="*/ 0 h 265"/>
              <a:gd name="T28" fmla="*/ 83 w 124"/>
              <a:gd name="T29" fmla="*/ 19 h 265"/>
              <a:gd name="T30" fmla="*/ 64 w 124"/>
              <a:gd name="T31" fmla="*/ 23 h 265"/>
              <a:gd name="T32" fmla="*/ 20 w 124"/>
              <a:gd name="T33" fmla="*/ 66 h 265"/>
              <a:gd name="T34" fmla="*/ 23 w 124"/>
              <a:gd name="T35" fmla="*/ 81 h 265"/>
              <a:gd name="T36" fmla="*/ 21 w 124"/>
              <a:gd name="T37" fmla="*/ 89 h 265"/>
              <a:gd name="T38" fmla="*/ 10 w 124"/>
              <a:gd name="T39" fmla="*/ 100 h 265"/>
              <a:gd name="T40" fmla="*/ 0 w 124"/>
              <a:gd name="T41" fmla="*/ 115 h 265"/>
              <a:gd name="T42" fmla="*/ 0 w 124"/>
              <a:gd name="T43" fmla="*/ 115 h 265"/>
              <a:gd name="T44" fmla="*/ 3 w 124"/>
              <a:gd name="T45" fmla="*/ 115 h 265"/>
              <a:gd name="T46" fmla="*/ 12 w 124"/>
              <a:gd name="T47" fmla="*/ 128 h 265"/>
              <a:gd name="T48" fmla="*/ 7 w 124"/>
              <a:gd name="T49" fmla="*/ 141 h 265"/>
              <a:gd name="T50" fmla="*/ 11 w 124"/>
              <a:gd name="T51" fmla="*/ 147 h 265"/>
              <a:gd name="T52" fmla="*/ 20 w 124"/>
              <a:gd name="T53" fmla="*/ 149 h 265"/>
              <a:gd name="T54" fmla="*/ 28 w 124"/>
              <a:gd name="T55" fmla="*/ 157 h 265"/>
              <a:gd name="T56" fmla="*/ 27 w 124"/>
              <a:gd name="T57" fmla="*/ 164 h 265"/>
              <a:gd name="T58" fmla="*/ 22 w 124"/>
              <a:gd name="T59" fmla="*/ 167 h 265"/>
              <a:gd name="T60" fmla="*/ 19 w 124"/>
              <a:gd name="T61" fmla="*/ 177 h 265"/>
              <a:gd name="T62" fmla="*/ 20 w 124"/>
              <a:gd name="T63" fmla="*/ 183 h 265"/>
              <a:gd name="T64" fmla="*/ 25 w 124"/>
              <a:gd name="T65" fmla="*/ 195 h 265"/>
              <a:gd name="T66" fmla="*/ 21 w 124"/>
              <a:gd name="T67" fmla="*/ 207 h 265"/>
              <a:gd name="T68" fmla="*/ 16 w 124"/>
              <a:gd name="T69" fmla="*/ 209 h 265"/>
              <a:gd name="T70" fmla="*/ 14 w 124"/>
              <a:gd name="T71" fmla="*/ 218 h 265"/>
              <a:gd name="T72" fmla="*/ 7 w 124"/>
              <a:gd name="T73" fmla="*/ 227 h 265"/>
              <a:gd name="T74" fmla="*/ 18 w 124"/>
              <a:gd name="T75" fmla="*/ 243 h 265"/>
              <a:gd name="T76" fmla="*/ 20 w 124"/>
              <a:gd name="T77" fmla="*/ 250 h 265"/>
              <a:gd name="T78" fmla="*/ 22 w 124"/>
              <a:gd name="T79" fmla="*/ 250 h 265"/>
              <a:gd name="T80" fmla="*/ 27 w 124"/>
              <a:gd name="T81" fmla="*/ 245 h 265"/>
              <a:gd name="T82" fmla="*/ 38 w 124"/>
              <a:gd name="T83" fmla="*/ 258 h 265"/>
              <a:gd name="T84" fmla="*/ 45 w 124"/>
              <a:gd name="T85" fmla="*/ 260 h 265"/>
              <a:gd name="T86" fmla="*/ 51 w 124"/>
              <a:gd name="T87" fmla="*/ 261 h 265"/>
              <a:gd name="T88" fmla="*/ 55 w 124"/>
              <a:gd name="T89" fmla="*/ 265 h 265"/>
              <a:gd name="T90" fmla="*/ 55 w 124"/>
              <a:gd name="T91" fmla="*/ 265 h 265"/>
              <a:gd name="T92" fmla="*/ 65 w 124"/>
              <a:gd name="T93" fmla="*/ 257 h 265"/>
              <a:gd name="T94" fmla="*/ 78 w 124"/>
              <a:gd name="T95" fmla="*/ 240 h 265"/>
              <a:gd name="T96" fmla="*/ 85 w 124"/>
              <a:gd name="T97" fmla="*/ 233 h 265"/>
              <a:gd name="T98" fmla="*/ 82 w 124"/>
              <a:gd name="T99" fmla="*/ 227 h 265"/>
              <a:gd name="T100" fmla="*/ 77 w 124"/>
              <a:gd name="T101" fmla="*/ 184 h 265"/>
              <a:gd name="T102" fmla="*/ 89 w 124"/>
              <a:gd name="T103" fmla="*/ 187 h 265"/>
              <a:gd name="T104" fmla="*/ 92 w 124"/>
              <a:gd name="T105" fmla="*/ 171 h 265"/>
              <a:gd name="T106" fmla="*/ 89 w 124"/>
              <a:gd name="T107" fmla="*/ 168 h 265"/>
              <a:gd name="T108" fmla="*/ 85 w 124"/>
              <a:gd name="T109" fmla="*/ 167 h 265"/>
              <a:gd name="T110" fmla="*/ 74 w 124"/>
              <a:gd name="T111" fmla="*/ 156 h 265"/>
              <a:gd name="T112" fmla="*/ 68 w 124"/>
              <a:gd name="T113" fmla="*/ 151 h 265"/>
              <a:gd name="T114" fmla="*/ 64 w 124"/>
              <a:gd name="T115" fmla="*/ 149 h 265"/>
              <a:gd name="T116" fmla="*/ 58 w 124"/>
              <a:gd name="T117" fmla="*/ 145 h 265"/>
              <a:gd name="T118" fmla="*/ 58 w 124"/>
              <a:gd name="T119" fmla="*/ 145 h 26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24"/>
              <a:gd name="T181" fmla="*/ 0 h 265"/>
              <a:gd name="T182" fmla="*/ 124 w 124"/>
              <a:gd name="T183" fmla="*/ 265 h 26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24" h="265">
                <a:moveTo>
                  <a:pt x="58" y="145"/>
                </a:moveTo>
                <a:cubicBezTo>
                  <a:pt x="58" y="144"/>
                  <a:pt x="58" y="143"/>
                  <a:pt x="58" y="142"/>
                </a:cubicBezTo>
                <a:cubicBezTo>
                  <a:pt x="58" y="137"/>
                  <a:pt x="59" y="139"/>
                  <a:pt x="62" y="137"/>
                </a:cubicBezTo>
                <a:cubicBezTo>
                  <a:pt x="63" y="136"/>
                  <a:pt x="62" y="135"/>
                  <a:pt x="63" y="134"/>
                </a:cubicBezTo>
                <a:cubicBezTo>
                  <a:pt x="65" y="132"/>
                  <a:pt x="67" y="131"/>
                  <a:pt x="69" y="128"/>
                </a:cubicBezTo>
                <a:cubicBezTo>
                  <a:pt x="72" y="124"/>
                  <a:pt x="76" y="122"/>
                  <a:pt x="82" y="120"/>
                </a:cubicBezTo>
                <a:cubicBezTo>
                  <a:pt x="84" y="120"/>
                  <a:pt x="84" y="118"/>
                  <a:pt x="86" y="118"/>
                </a:cubicBezTo>
                <a:cubicBezTo>
                  <a:pt x="89" y="118"/>
                  <a:pt x="87" y="126"/>
                  <a:pt x="92" y="126"/>
                </a:cubicBezTo>
                <a:cubicBezTo>
                  <a:pt x="94" y="126"/>
                  <a:pt x="96" y="124"/>
                  <a:pt x="97" y="124"/>
                </a:cubicBezTo>
                <a:cubicBezTo>
                  <a:pt x="100" y="122"/>
                  <a:pt x="108" y="124"/>
                  <a:pt x="108" y="118"/>
                </a:cubicBezTo>
                <a:cubicBezTo>
                  <a:pt x="108" y="117"/>
                  <a:pt x="108" y="116"/>
                  <a:pt x="108" y="115"/>
                </a:cubicBezTo>
                <a:cubicBezTo>
                  <a:pt x="108" y="112"/>
                  <a:pt x="110" y="109"/>
                  <a:pt x="110" y="107"/>
                </a:cubicBezTo>
                <a:cubicBezTo>
                  <a:pt x="112" y="104"/>
                  <a:pt x="111" y="102"/>
                  <a:pt x="112" y="100"/>
                </a:cubicBezTo>
                <a:cubicBezTo>
                  <a:pt x="113" y="101"/>
                  <a:pt x="114" y="101"/>
                  <a:pt x="115" y="101"/>
                </a:cubicBezTo>
                <a:cubicBezTo>
                  <a:pt x="116" y="101"/>
                  <a:pt x="118" y="100"/>
                  <a:pt x="120" y="100"/>
                </a:cubicBezTo>
                <a:cubicBezTo>
                  <a:pt x="118" y="95"/>
                  <a:pt x="117" y="89"/>
                  <a:pt x="116" y="83"/>
                </a:cubicBezTo>
                <a:cubicBezTo>
                  <a:pt x="115" y="80"/>
                  <a:pt x="124" y="77"/>
                  <a:pt x="124" y="72"/>
                </a:cubicBezTo>
                <a:cubicBezTo>
                  <a:pt x="124" y="70"/>
                  <a:pt x="121" y="66"/>
                  <a:pt x="115" y="67"/>
                </a:cubicBezTo>
                <a:cubicBezTo>
                  <a:pt x="104" y="69"/>
                  <a:pt x="97" y="64"/>
                  <a:pt x="92" y="75"/>
                </a:cubicBezTo>
                <a:cubicBezTo>
                  <a:pt x="88" y="80"/>
                  <a:pt x="83" y="75"/>
                  <a:pt x="86" y="72"/>
                </a:cubicBezTo>
                <a:cubicBezTo>
                  <a:pt x="90" y="70"/>
                  <a:pt x="95" y="69"/>
                  <a:pt x="94" y="63"/>
                </a:cubicBezTo>
                <a:cubicBezTo>
                  <a:pt x="92" y="46"/>
                  <a:pt x="80" y="55"/>
                  <a:pt x="77" y="48"/>
                </a:cubicBezTo>
                <a:cubicBezTo>
                  <a:pt x="76" y="41"/>
                  <a:pt x="92" y="51"/>
                  <a:pt x="89" y="39"/>
                </a:cubicBezTo>
                <a:cubicBezTo>
                  <a:pt x="88" y="32"/>
                  <a:pt x="91" y="34"/>
                  <a:pt x="94" y="34"/>
                </a:cubicBezTo>
                <a:cubicBezTo>
                  <a:pt x="104" y="35"/>
                  <a:pt x="100" y="28"/>
                  <a:pt x="103" y="27"/>
                </a:cubicBezTo>
                <a:cubicBezTo>
                  <a:pt x="110" y="26"/>
                  <a:pt x="112" y="18"/>
                  <a:pt x="110" y="17"/>
                </a:cubicBezTo>
                <a:cubicBezTo>
                  <a:pt x="100" y="22"/>
                  <a:pt x="103" y="10"/>
                  <a:pt x="94" y="15"/>
                </a:cubicBezTo>
                <a:cubicBezTo>
                  <a:pt x="89" y="17"/>
                  <a:pt x="102" y="6"/>
                  <a:pt x="90" y="0"/>
                </a:cubicBezTo>
                <a:cubicBezTo>
                  <a:pt x="81" y="4"/>
                  <a:pt x="74" y="6"/>
                  <a:pt x="73" y="18"/>
                </a:cubicBezTo>
                <a:cubicBezTo>
                  <a:pt x="73" y="18"/>
                  <a:pt x="79" y="17"/>
                  <a:pt x="83" y="19"/>
                </a:cubicBezTo>
                <a:cubicBezTo>
                  <a:pt x="82" y="24"/>
                  <a:pt x="83" y="24"/>
                  <a:pt x="78" y="24"/>
                </a:cubicBezTo>
                <a:cubicBezTo>
                  <a:pt x="75" y="24"/>
                  <a:pt x="72" y="20"/>
                  <a:pt x="64" y="23"/>
                </a:cubicBezTo>
                <a:cubicBezTo>
                  <a:pt x="52" y="35"/>
                  <a:pt x="37" y="39"/>
                  <a:pt x="28" y="52"/>
                </a:cubicBezTo>
                <a:cubicBezTo>
                  <a:pt x="25" y="55"/>
                  <a:pt x="23" y="62"/>
                  <a:pt x="20" y="66"/>
                </a:cubicBezTo>
                <a:cubicBezTo>
                  <a:pt x="15" y="73"/>
                  <a:pt x="11" y="77"/>
                  <a:pt x="13" y="79"/>
                </a:cubicBezTo>
                <a:cubicBezTo>
                  <a:pt x="18" y="82"/>
                  <a:pt x="18" y="81"/>
                  <a:pt x="23" y="81"/>
                </a:cubicBezTo>
                <a:cubicBezTo>
                  <a:pt x="27" y="79"/>
                  <a:pt x="28" y="86"/>
                  <a:pt x="28" y="86"/>
                </a:cubicBezTo>
                <a:cubicBezTo>
                  <a:pt x="26" y="87"/>
                  <a:pt x="28" y="91"/>
                  <a:pt x="21" y="89"/>
                </a:cubicBezTo>
                <a:cubicBezTo>
                  <a:pt x="18" y="93"/>
                  <a:pt x="15" y="92"/>
                  <a:pt x="12" y="90"/>
                </a:cubicBezTo>
                <a:cubicBezTo>
                  <a:pt x="9" y="88"/>
                  <a:pt x="12" y="95"/>
                  <a:pt x="10" y="100"/>
                </a:cubicBezTo>
                <a:cubicBezTo>
                  <a:pt x="9" y="105"/>
                  <a:pt x="0" y="106"/>
                  <a:pt x="0" y="113"/>
                </a:cubicBezTo>
                <a:cubicBezTo>
                  <a:pt x="0" y="114"/>
                  <a:pt x="0" y="115"/>
                  <a:pt x="0" y="115"/>
                </a:cubicBezTo>
                <a:cubicBezTo>
                  <a:pt x="2" y="115"/>
                  <a:pt x="2" y="115"/>
                  <a:pt x="3" y="115"/>
                </a:cubicBezTo>
                <a:cubicBezTo>
                  <a:pt x="6" y="115"/>
                  <a:pt x="14" y="120"/>
                  <a:pt x="14" y="124"/>
                </a:cubicBezTo>
                <a:cubicBezTo>
                  <a:pt x="14" y="126"/>
                  <a:pt x="12" y="126"/>
                  <a:pt x="12" y="128"/>
                </a:cubicBezTo>
                <a:cubicBezTo>
                  <a:pt x="11" y="129"/>
                  <a:pt x="12" y="130"/>
                  <a:pt x="12" y="131"/>
                </a:cubicBezTo>
                <a:cubicBezTo>
                  <a:pt x="11" y="135"/>
                  <a:pt x="7" y="137"/>
                  <a:pt x="7" y="141"/>
                </a:cubicBezTo>
                <a:cubicBezTo>
                  <a:pt x="7" y="144"/>
                  <a:pt x="8" y="144"/>
                  <a:pt x="10" y="144"/>
                </a:cubicBezTo>
                <a:cubicBezTo>
                  <a:pt x="11" y="145"/>
                  <a:pt x="11" y="146"/>
                  <a:pt x="11" y="147"/>
                </a:cubicBezTo>
                <a:cubicBezTo>
                  <a:pt x="11" y="148"/>
                  <a:pt x="13" y="149"/>
                  <a:pt x="15" y="149"/>
                </a:cubicBezTo>
                <a:cubicBezTo>
                  <a:pt x="17" y="149"/>
                  <a:pt x="18" y="149"/>
                  <a:pt x="20" y="149"/>
                </a:cubicBezTo>
                <a:cubicBezTo>
                  <a:pt x="25" y="149"/>
                  <a:pt x="23" y="154"/>
                  <a:pt x="26" y="154"/>
                </a:cubicBezTo>
                <a:cubicBezTo>
                  <a:pt x="27" y="155"/>
                  <a:pt x="28" y="156"/>
                  <a:pt x="28" y="157"/>
                </a:cubicBezTo>
                <a:cubicBezTo>
                  <a:pt x="28" y="159"/>
                  <a:pt x="27" y="159"/>
                  <a:pt x="27" y="161"/>
                </a:cubicBezTo>
                <a:cubicBezTo>
                  <a:pt x="27" y="162"/>
                  <a:pt x="27" y="163"/>
                  <a:pt x="27" y="164"/>
                </a:cubicBezTo>
                <a:cubicBezTo>
                  <a:pt x="26" y="165"/>
                  <a:pt x="25" y="164"/>
                  <a:pt x="24" y="164"/>
                </a:cubicBezTo>
                <a:cubicBezTo>
                  <a:pt x="22" y="164"/>
                  <a:pt x="23" y="166"/>
                  <a:pt x="22" y="167"/>
                </a:cubicBezTo>
                <a:cubicBezTo>
                  <a:pt x="21" y="170"/>
                  <a:pt x="16" y="170"/>
                  <a:pt x="16" y="173"/>
                </a:cubicBezTo>
                <a:cubicBezTo>
                  <a:pt x="16" y="175"/>
                  <a:pt x="18" y="175"/>
                  <a:pt x="19" y="177"/>
                </a:cubicBezTo>
                <a:cubicBezTo>
                  <a:pt x="18" y="177"/>
                  <a:pt x="16" y="178"/>
                  <a:pt x="16" y="179"/>
                </a:cubicBezTo>
                <a:cubicBezTo>
                  <a:pt x="16" y="182"/>
                  <a:pt x="19" y="181"/>
                  <a:pt x="20" y="183"/>
                </a:cubicBezTo>
                <a:cubicBezTo>
                  <a:pt x="21" y="184"/>
                  <a:pt x="21" y="188"/>
                  <a:pt x="21" y="189"/>
                </a:cubicBezTo>
                <a:cubicBezTo>
                  <a:pt x="21" y="191"/>
                  <a:pt x="25" y="192"/>
                  <a:pt x="25" y="195"/>
                </a:cubicBezTo>
                <a:cubicBezTo>
                  <a:pt x="25" y="195"/>
                  <a:pt x="27" y="196"/>
                  <a:pt x="27" y="197"/>
                </a:cubicBezTo>
                <a:cubicBezTo>
                  <a:pt x="23" y="199"/>
                  <a:pt x="25" y="207"/>
                  <a:pt x="21" y="207"/>
                </a:cubicBezTo>
                <a:cubicBezTo>
                  <a:pt x="19" y="207"/>
                  <a:pt x="18" y="206"/>
                  <a:pt x="17" y="206"/>
                </a:cubicBezTo>
                <a:cubicBezTo>
                  <a:pt x="16" y="206"/>
                  <a:pt x="16" y="208"/>
                  <a:pt x="16" y="209"/>
                </a:cubicBezTo>
                <a:cubicBezTo>
                  <a:pt x="15" y="211"/>
                  <a:pt x="11" y="211"/>
                  <a:pt x="11" y="214"/>
                </a:cubicBezTo>
                <a:cubicBezTo>
                  <a:pt x="11" y="216"/>
                  <a:pt x="14" y="216"/>
                  <a:pt x="14" y="218"/>
                </a:cubicBezTo>
                <a:cubicBezTo>
                  <a:pt x="14" y="220"/>
                  <a:pt x="13" y="220"/>
                  <a:pt x="11" y="220"/>
                </a:cubicBezTo>
                <a:cubicBezTo>
                  <a:pt x="9" y="221"/>
                  <a:pt x="7" y="224"/>
                  <a:pt x="7" y="227"/>
                </a:cubicBezTo>
                <a:cubicBezTo>
                  <a:pt x="7" y="234"/>
                  <a:pt x="11" y="235"/>
                  <a:pt x="13" y="239"/>
                </a:cubicBezTo>
                <a:cubicBezTo>
                  <a:pt x="14" y="241"/>
                  <a:pt x="18" y="241"/>
                  <a:pt x="18" y="243"/>
                </a:cubicBezTo>
                <a:cubicBezTo>
                  <a:pt x="18" y="244"/>
                  <a:pt x="18" y="245"/>
                  <a:pt x="18" y="245"/>
                </a:cubicBezTo>
                <a:cubicBezTo>
                  <a:pt x="18" y="247"/>
                  <a:pt x="20" y="248"/>
                  <a:pt x="20" y="250"/>
                </a:cubicBezTo>
                <a:lnTo>
                  <a:pt x="22" y="250"/>
                </a:lnTo>
                <a:cubicBezTo>
                  <a:pt x="23" y="249"/>
                  <a:pt x="26" y="245"/>
                  <a:pt x="27" y="245"/>
                </a:cubicBezTo>
                <a:cubicBezTo>
                  <a:pt x="32" y="245"/>
                  <a:pt x="39" y="250"/>
                  <a:pt x="39" y="255"/>
                </a:cubicBezTo>
                <a:cubicBezTo>
                  <a:pt x="39" y="256"/>
                  <a:pt x="38" y="257"/>
                  <a:pt x="38" y="258"/>
                </a:cubicBezTo>
                <a:cubicBezTo>
                  <a:pt x="38" y="261"/>
                  <a:pt x="39" y="263"/>
                  <a:pt x="41" y="263"/>
                </a:cubicBezTo>
                <a:cubicBezTo>
                  <a:pt x="43" y="263"/>
                  <a:pt x="43" y="260"/>
                  <a:pt x="45" y="260"/>
                </a:cubicBezTo>
                <a:cubicBezTo>
                  <a:pt x="46" y="260"/>
                  <a:pt x="47" y="261"/>
                  <a:pt x="48" y="261"/>
                </a:cubicBezTo>
                <a:cubicBezTo>
                  <a:pt x="50" y="261"/>
                  <a:pt x="50" y="261"/>
                  <a:pt x="51" y="261"/>
                </a:cubicBezTo>
                <a:cubicBezTo>
                  <a:pt x="53" y="261"/>
                  <a:pt x="53" y="264"/>
                  <a:pt x="55" y="265"/>
                </a:cubicBezTo>
                <a:cubicBezTo>
                  <a:pt x="58" y="263"/>
                  <a:pt x="62" y="261"/>
                  <a:pt x="65" y="257"/>
                </a:cubicBezTo>
                <a:cubicBezTo>
                  <a:pt x="65" y="257"/>
                  <a:pt x="60" y="252"/>
                  <a:pt x="62" y="250"/>
                </a:cubicBezTo>
                <a:cubicBezTo>
                  <a:pt x="64" y="246"/>
                  <a:pt x="72" y="244"/>
                  <a:pt x="78" y="240"/>
                </a:cubicBezTo>
                <a:cubicBezTo>
                  <a:pt x="80" y="240"/>
                  <a:pt x="74" y="250"/>
                  <a:pt x="79" y="247"/>
                </a:cubicBezTo>
                <a:cubicBezTo>
                  <a:pt x="81" y="241"/>
                  <a:pt x="86" y="240"/>
                  <a:pt x="85" y="233"/>
                </a:cubicBezTo>
                <a:cubicBezTo>
                  <a:pt x="88" y="229"/>
                  <a:pt x="90" y="227"/>
                  <a:pt x="91" y="222"/>
                </a:cubicBezTo>
                <a:cubicBezTo>
                  <a:pt x="91" y="219"/>
                  <a:pt x="84" y="229"/>
                  <a:pt x="82" y="227"/>
                </a:cubicBezTo>
                <a:cubicBezTo>
                  <a:pt x="79" y="222"/>
                  <a:pt x="78" y="204"/>
                  <a:pt x="75" y="201"/>
                </a:cubicBezTo>
                <a:cubicBezTo>
                  <a:pt x="70" y="197"/>
                  <a:pt x="75" y="190"/>
                  <a:pt x="77" y="184"/>
                </a:cubicBezTo>
                <a:cubicBezTo>
                  <a:pt x="84" y="186"/>
                  <a:pt x="79" y="177"/>
                  <a:pt x="81" y="178"/>
                </a:cubicBezTo>
                <a:cubicBezTo>
                  <a:pt x="84" y="179"/>
                  <a:pt x="88" y="190"/>
                  <a:pt x="89" y="187"/>
                </a:cubicBezTo>
                <a:cubicBezTo>
                  <a:pt x="92" y="181"/>
                  <a:pt x="93" y="189"/>
                  <a:pt x="95" y="188"/>
                </a:cubicBezTo>
                <a:cubicBezTo>
                  <a:pt x="100" y="186"/>
                  <a:pt x="89" y="177"/>
                  <a:pt x="92" y="171"/>
                </a:cubicBezTo>
                <a:cubicBezTo>
                  <a:pt x="93" y="169"/>
                  <a:pt x="93" y="167"/>
                  <a:pt x="92" y="166"/>
                </a:cubicBezTo>
                <a:cubicBezTo>
                  <a:pt x="91" y="166"/>
                  <a:pt x="91" y="168"/>
                  <a:pt x="89" y="168"/>
                </a:cubicBezTo>
                <a:cubicBezTo>
                  <a:pt x="88" y="168"/>
                  <a:pt x="87" y="167"/>
                  <a:pt x="87" y="166"/>
                </a:cubicBezTo>
                <a:cubicBezTo>
                  <a:pt x="86" y="166"/>
                  <a:pt x="86" y="167"/>
                  <a:pt x="85" y="167"/>
                </a:cubicBezTo>
                <a:cubicBezTo>
                  <a:pt x="83" y="167"/>
                  <a:pt x="84" y="161"/>
                  <a:pt x="81" y="160"/>
                </a:cubicBezTo>
                <a:cubicBezTo>
                  <a:pt x="77" y="160"/>
                  <a:pt x="74" y="161"/>
                  <a:pt x="74" y="156"/>
                </a:cubicBezTo>
                <a:lnTo>
                  <a:pt x="68" y="151"/>
                </a:lnTo>
                <a:cubicBezTo>
                  <a:pt x="66" y="151"/>
                  <a:pt x="64" y="151"/>
                  <a:pt x="64" y="149"/>
                </a:cubicBezTo>
                <a:cubicBezTo>
                  <a:pt x="63" y="148"/>
                  <a:pt x="64" y="146"/>
                  <a:pt x="63" y="145"/>
                </a:cubicBezTo>
                <a:cubicBezTo>
                  <a:pt x="61" y="145"/>
                  <a:pt x="59" y="145"/>
                  <a:pt x="58" y="145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96" name="Freeform 28"/>
          <p:cNvSpPr>
            <a:spLocks/>
          </p:cNvSpPr>
          <p:nvPr>
            <p:custDataLst>
              <p:tags r:id="rId24"/>
            </p:custDataLst>
          </p:nvPr>
        </p:nvSpPr>
        <p:spPr bwMode="auto">
          <a:xfrm>
            <a:off x="8553450" y="3843338"/>
            <a:ext cx="22225" cy="11112"/>
          </a:xfrm>
          <a:custGeom>
            <a:avLst/>
            <a:gdLst>
              <a:gd name="T0" fmla="*/ 3 w 3"/>
              <a:gd name="T1" fmla="*/ 0 h 2"/>
              <a:gd name="T2" fmla="*/ 1 w 3"/>
              <a:gd name="T3" fmla="*/ 0 h 2"/>
              <a:gd name="T4" fmla="*/ 0 w 3"/>
              <a:gd name="T5" fmla="*/ 1 h 2"/>
              <a:gd name="T6" fmla="*/ 2 w 3"/>
              <a:gd name="T7" fmla="*/ 2 h 2"/>
              <a:gd name="T8" fmla="*/ 3 w 3"/>
              <a:gd name="T9" fmla="*/ 2 h 2"/>
              <a:gd name="T10" fmla="*/ 3 w 3"/>
              <a:gd name="T11" fmla="*/ 0 h 2"/>
              <a:gd name="T12" fmla="*/ 3 w 3"/>
              <a:gd name="T13" fmla="*/ 0 h 2"/>
              <a:gd name="T14" fmla="*/ 3 w 3"/>
              <a:gd name="T15" fmla="*/ 0 h 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"/>
              <a:gd name="T25" fmla="*/ 0 h 2"/>
              <a:gd name="T26" fmla="*/ 3 w 3"/>
              <a:gd name="T27" fmla="*/ 2 h 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" h="2">
                <a:moveTo>
                  <a:pt x="3" y="0"/>
                </a:moveTo>
                <a:cubicBezTo>
                  <a:pt x="2" y="0"/>
                  <a:pt x="1" y="0"/>
                  <a:pt x="1" y="0"/>
                </a:cubicBezTo>
                <a:cubicBezTo>
                  <a:pt x="1" y="0"/>
                  <a:pt x="0" y="1"/>
                  <a:pt x="0" y="1"/>
                </a:cubicBezTo>
                <a:cubicBezTo>
                  <a:pt x="0" y="1"/>
                  <a:pt x="1" y="2"/>
                  <a:pt x="2" y="2"/>
                </a:cubicBezTo>
                <a:cubicBezTo>
                  <a:pt x="2" y="2"/>
                  <a:pt x="2" y="2"/>
                  <a:pt x="3" y="2"/>
                </a:cubicBezTo>
                <a:cubicBezTo>
                  <a:pt x="3" y="1"/>
                  <a:pt x="3" y="1"/>
                  <a:pt x="3" y="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97" name="Freeform 29"/>
          <p:cNvSpPr>
            <a:spLocks/>
          </p:cNvSpPr>
          <p:nvPr>
            <p:custDataLst>
              <p:tags r:id="rId25"/>
            </p:custDataLst>
          </p:nvPr>
        </p:nvSpPr>
        <p:spPr bwMode="auto">
          <a:xfrm>
            <a:off x="4962525" y="2357438"/>
            <a:ext cx="53975" cy="47625"/>
          </a:xfrm>
          <a:custGeom>
            <a:avLst/>
            <a:gdLst>
              <a:gd name="T0" fmla="*/ 1 w 7"/>
              <a:gd name="T1" fmla="*/ 0 h 6"/>
              <a:gd name="T2" fmla="*/ 0 w 7"/>
              <a:gd name="T3" fmla="*/ 1 h 6"/>
              <a:gd name="T4" fmla="*/ 0 w 7"/>
              <a:gd name="T5" fmla="*/ 3 h 6"/>
              <a:gd name="T6" fmla="*/ 3 w 7"/>
              <a:gd name="T7" fmla="*/ 5 h 6"/>
              <a:gd name="T8" fmla="*/ 4 w 7"/>
              <a:gd name="T9" fmla="*/ 6 h 6"/>
              <a:gd name="T10" fmla="*/ 7 w 7"/>
              <a:gd name="T11" fmla="*/ 3 h 6"/>
              <a:gd name="T12" fmla="*/ 1 w 7"/>
              <a:gd name="T13" fmla="*/ 0 h 6"/>
              <a:gd name="T14" fmla="*/ 1 w 7"/>
              <a:gd name="T15" fmla="*/ 0 h 6"/>
              <a:gd name="T16" fmla="*/ 1 w 7"/>
              <a:gd name="T17" fmla="*/ 0 h 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"/>
              <a:gd name="T28" fmla="*/ 0 h 6"/>
              <a:gd name="T29" fmla="*/ 7 w 7"/>
              <a:gd name="T30" fmla="*/ 6 h 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" h="6">
                <a:moveTo>
                  <a:pt x="1" y="0"/>
                </a:moveTo>
                <a:cubicBezTo>
                  <a:pt x="1" y="0"/>
                  <a:pt x="1" y="1"/>
                  <a:pt x="0" y="1"/>
                </a:cubicBezTo>
                <a:cubicBezTo>
                  <a:pt x="0" y="2"/>
                  <a:pt x="0" y="2"/>
                  <a:pt x="0" y="3"/>
                </a:cubicBezTo>
                <a:cubicBezTo>
                  <a:pt x="0" y="4"/>
                  <a:pt x="1" y="5"/>
                  <a:pt x="3" y="5"/>
                </a:cubicBezTo>
                <a:cubicBezTo>
                  <a:pt x="3" y="6"/>
                  <a:pt x="4" y="6"/>
                  <a:pt x="4" y="6"/>
                </a:cubicBezTo>
                <a:cubicBezTo>
                  <a:pt x="5" y="6"/>
                  <a:pt x="7" y="3"/>
                  <a:pt x="7" y="3"/>
                </a:cubicBezTo>
                <a:cubicBezTo>
                  <a:pt x="7" y="1"/>
                  <a:pt x="3" y="0"/>
                  <a:pt x="1" y="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98" name="Freeform 30"/>
          <p:cNvSpPr>
            <a:spLocks/>
          </p:cNvSpPr>
          <p:nvPr>
            <p:custDataLst>
              <p:tags r:id="rId26"/>
            </p:custDataLst>
          </p:nvPr>
        </p:nvSpPr>
        <p:spPr bwMode="auto">
          <a:xfrm>
            <a:off x="4940300" y="2192338"/>
            <a:ext cx="22225" cy="22225"/>
          </a:xfrm>
          <a:custGeom>
            <a:avLst/>
            <a:gdLst>
              <a:gd name="T0" fmla="*/ 2 w 3"/>
              <a:gd name="T1" fmla="*/ 0 h 3"/>
              <a:gd name="T2" fmla="*/ 0 w 3"/>
              <a:gd name="T3" fmla="*/ 1 h 3"/>
              <a:gd name="T4" fmla="*/ 1 w 3"/>
              <a:gd name="T5" fmla="*/ 3 h 3"/>
              <a:gd name="T6" fmla="*/ 3 w 3"/>
              <a:gd name="T7" fmla="*/ 2 h 3"/>
              <a:gd name="T8" fmla="*/ 2 w 3"/>
              <a:gd name="T9" fmla="*/ 0 h 3"/>
              <a:gd name="T10" fmla="*/ 2 w 3"/>
              <a:gd name="T11" fmla="*/ 0 h 3"/>
              <a:gd name="T12" fmla="*/ 2 w 3"/>
              <a:gd name="T13" fmla="*/ 0 h 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"/>
              <a:gd name="T22" fmla="*/ 0 h 3"/>
              <a:gd name="T23" fmla="*/ 3 w 3"/>
              <a:gd name="T24" fmla="*/ 3 h 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" h="3">
                <a:moveTo>
                  <a:pt x="2" y="0"/>
                </a:moveTo>
                <a:cubicBezTo>
                  <a:pt x="1" y="0"/>
                  <a:pt x="0" y="0"/>
                  <a:pt x="0" y="1"/>
                </a:cubicBezTo>
                <a:cubicBezTo>
                  <a:pt x="0" y="2"/>
                  <a:pt x="0" y="3"/>
                  <a:pt x="1" y="3"/>
                </a:cubicBezTo>
                <a:cubicBezTo>
                  <a:pt x="3" y="3"/>
                  <a:pt x="3" y="2"/>
                  <a:pt x="3" y="2"/>
                </a:cubicBezTo>
                <a:cubicBezTo>
                  <a:pt x="3" y="1"/>
                  <a:pt x="2" y="0"/>
                  <a:pt x="2" y="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199" name="Freeform 31"/>
          <p:cNvSpPr>
            <a:spLocks/>
          </p:cNvSpPr>
          <p:nvPr>
            <p:custDataLst>
              <p:tags r:id="rId27"/>
            </p:custDataLst>
          </p:nvPr>
        </p:nvSpPr>
        <p:spPr bwMode="auto">
          <a:xfrm>
            <a:off x="4178300" y="2047875"/>
            <a:ext cx="1588" cy="1588"/>
          </a:xfrm>
          <a:custGeom>
            <a:avLst/>
            <a:gdLst>
              <a:gd name="T0" fmla="*/ 0 w 1588"/>
              <a:gd name="T1" fmla="*/ 0 h 1588"/>
              <a:gd name="T2" fmla="*/ 0 w 1588"/>
              <a:gd name="T3" fmla="*/ 0 h 1588"/>
              <a:gd name="T4" fmla="*/ 0 w 1588"/>
              <a:gd name="T5" fmla="*/ 0 h 1588"/>
              <a:gd name="T6" fmla="*/ 0 w 1588"/>
              <a:gd name="T7" fmla="*/ 0 h 1588"/>
              <a:gd name="T8" fmla="*/ 0 w 1588"/>
              <a:gd name="T9" fmla="*/ 0 h 1588"/>
              <a:gd name="T10" fmla="*/ 0 w 1588"/>
              <a:gd name="T11" fmla="*/ 0 h 15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88"/>
              <a:gd name="T19" fmla="*/ 0 h 1588"/>
              <a:gd name="T20" fmla="*/ 1588 w 1588"/>
              <a:gd name="T21" fmla="*/ 1588 h 15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88" h="1588"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00" name="Freeform 32"/>
          <p:cNvSpPr>
            <a:spLocks/>
          </p:cNvSpPr>
          <p:nvPr>
            <p:custDataLst>
              <p:tags r:id="rId28"/>
            </p:custDataLst>
          </p:nvPr>
        </p:nvSpPr>
        <p:spPr bwMode="auto">
          <a:xfrm>
            <a:off x="4324350" y="2128838"/>
            <a:ext cx="1588" cy="1587"/>
          </a:xfrm>
          <a:custGeom>
            <a:avLst/>
            <a:gdLst>
              <a:gd name="T0" fmla="*/ 0 w 1588"/>
              <a:gd name="T1" fmla="*/ 0 h 1587"/>
              <a:gd name="T2" fmla="*/ 0 w 1588"/>
              <a:gd name="T3" fmla="*/ 0 h 1587"/>
              <a:gd name="T4" fmla="*/ 0 w 1588"/>
              <a:gd name="T5" fmla="*/ 0 h 1587"/>
              <a:gd name="T6" fmla="*/ 0 w 1588"/>
              <a:gd name="T7" fmla="*/ 0 h 1587"/>
              <a:gd name="T8" fmla="*/ 0 w 1588"/>
              <a:gd name="T9" fmla="*/ 0 h 1587"/>
              <a:gd name="T10" fmla="*/ 0 w 1588"/>
              <a:gd name="T11" fmla="*/ 0 h 158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88"/>
              <a:gd name="T19" fmla="*/ 0 h 1587"/>
              <a:gd name="T20" fmla="*/ 1588 w 1588"/>
              <a:gd name="T21" fmla="*/ 1587 h 158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88" h="1587"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01" name="Freeform 33"/>
          <p:cNvSpPr>
            <a:spLocks/>
          </p:cNvSpPr>
          <p:nvPr>
            <p:custDataLst>
              <p:tags r:id="rId29"/>
            </p:custDataLst>
          </p:nvPr>
        </p:nvSpPr>
        <p:spPr bwMode="auto">
          <a:xfrm>
            <a:off x="4286250" y="2157413"/>
            <a:ext cx="1588" cy="1587"/>
          </a:xfrm>
          <a:custGeom>
            <a:avLst/>
            <a:gdLst>
              <a:gd name="T0" fmla="*/ 0 w 1588"/>
              <a:gd name="T1" fmla="*/ 0 h 1587"/>
              <a:gd name="T2" fmla="*/ 0 w 1588"/>
              <a:gd name="T3" fmla="*/ 0 h 1587"/>
              <a:gd name="T4" fmla="*/ 0 w 1588"/>
              <a:gd name="T5" fmla="*/ 0 h 1587"/>
              <a:gd name="T6" fmla="*/ 0 w 1588"/>
              <a:gd name="T7" fmla="*/ 0 h 1587"/>
              <a:gd name="T8" fmla="*/ 0 w 1588"/>
              <a:gd name="T9" fmla="*/ 0 h 1587"/>
              <a:gd name="T10" fmla="*/ 0 w 1588"/>
              <a:gd name="T11" fmla="*/ 0 h 158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88"/>
              <a:gd name="T19" fmla="*/ 0 h 1587"/>
              <a:gd name="T20" fmla="*/ 1588 w 1588"/>
              <a:gd name="T21" fmla="*/ 1587 h 158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88" h="1587"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02" name="Freeform 34"/>
          <p:cNvSpPr>
            <a:spLocks/>
          </p:cNvSpPr>
          <p:nvPr>
            <p:custDataLst>
              <p:tags r:id="rId30"/>
            </p:custDataLst>
          </p:nvPr>
        </p:nvSpPr>
        <p:spPr bwMode="auto">
          <a:xfrm>
            <a:off x="4424363" y="19859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87"/>
              <a:gd name="T19" fmla="*/ 0 h 1587"/>
              <a:gd name="T20" fmla="*/ 1587 w 1587"/>
              <a:gd name="T21" fmla="*/ 1587 h 158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87" h="1587"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03" name="Freeform 35"/>
          <p:cNvSpPr>
            <a:spLocks/>
          </p:cNvSpPr>
          <p:nvPr>
            <p:custDataLst>
              <p:tags r:id="rId31"/>
            </p:custDataLst>
          </p:nvPr>
        </p:nvSpPr>
        <p:spPr bwMode="auto">
          <a:xfrm>
            <a:off x="4362450" y="1930400"/>
            <a:ext cx="1588" cy="1588"/>
          </a:xfrm>
          <a:custGeom>
            <a:avLst/>
            <a:gdLst>
              <a:gd name="T0" fmla="*/ 0 w 1588"/>
              <a:gd name="T1" fmla="*/ 0 h 1588"/>
              <a:gd name="T2" fmla="*/ 0 w 1588"/>
              <a:gd name="T3" fmla="*/ 0 h 1588"/>
              <a:gd name="T4" fmla="*/ 0 w 1588"/>
              <a:gd name="T5" fmla="*/ 0 h 1588"/>
              <a:gd name="T6" fmla="*/ 0 w 1588"/>
              <a:gd name="T7" fmla="*/ 0 h 1588"/>
              <a:gd name="T8" fmla="*/ 0 w 1588"/>
              <a:gd name="T9" fmla="*/ 0 h 1588"/>
              <a:gd name="T10" fmla="*/ 0 w 1588"/>
              <a:gd name="T11" fmla="*/ 0 h 15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88"/>
              <a:gd name="T19" fmla="*/ 0 h 1588"/>
              <a:gd name="T20" fmla="*/ 1588 w 1588"/>
              <a:gd name="T21" fmla="*/ 1588 h 15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88" h="1588"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04" name="Freeform 36"/>
          <p:cNvSpPr>
            <a:spLocks/>
          </p:cNvSpPr>
          <p:nvPr>
            <p:custDataLst>
              <p:tags r:id="rId32"/>
            </p:custDataLst>
          </p:nvPr>
        </p:nvSpPr>
        <p:spPr bwMode="auto">
          <a:xfrm>
            <a:off x="8588375" y="4837113"/>
            <a:ext cx="0" cy="1587"/>
          </a:xfrm>
          <a:custGeom>
            <a:avLst/>
            <a:gdLst>
              <a:gd name="T0" fmla="*/ 0 h 1587"/>
              <a:gd name="T1" fmla="*/ 0 h 1587"/>
              <a:gd name="T2" fmla="*/ 0 h 1587"/>
              <a:gd name="T3" fmla="*/ 0 h 1587"/>
              <a:gd name="T4" fmla="*/ 0 h 1587"/>
              <a:gd name="T5" fmla="*/ 0 h 1587"/>
              <a:gd name="T6" fmla="*/ 0 60000 65536"/>
              <a:gd name="T7" fmla="*/ 0 60000 65536"/>
              <a:gd name="T8" fmla="*/ 0 60000 65536"/>
              <a:gd name="T9" fmla="*/ 0 60000 65536"/>
              <a:gd name="T10" fmla="*/ 0 60000 65536"/>
              <a:gd name="T11" fmla="*/ 0 60000 65536"/>
              <a:gd name="T12" fmla="*/ 0 h 1587"/>
              <a:gd name="T13" fmla="*/ 1587 h 1587"/>
            </a:gdLst>
            <a:ahLst/>
            <a:cxnLst>
              <a:cxn ang="T6">
                <a:pos x="0" y="T0"/>
              </a:cxn>
              <a:cxn ang="T7">
                <a:pos x="0" y="T1"/>
              </a:cxn>
              <a:cxn ang="T8">
                <a:pos x="0" y="T2"/>
              </a:cxn>
              <a:cxn ang="T9">
                <a:pos x="0" y="T3"/>
              </a:cxn>
              <a:cxn ang="T10">
                <a:pos x="0" y="T4"/>
              </a:cxn>
              <a:cxn ang="T11">
                <a:pos x="0" y="T5"/>
              </a:cxn>
            </a:cxnLst>
            <a:rect l="0" t="T12" r="0" b="T13"/>
            <a:pathLst>
              <a:path h="1587"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05" name="Freeform 37"/>
          <p:cNvSpPr>
            <a:spLocks/>
          </p:cNvSpPr>
          <p:nvPr>
            <p:custDataLst>
              <p:tags r:id="rId33"/>
            </p:custDataLst>
          </p:nvPr>
        </p:nvSpPr>
        <p:spPr bwMode="auto">
          <a:xfrm>
            <a:off x="8580438" y="4232275"/>
            <a:ext cx="1587" cy="1588"/>
          </a:xfrm>
          <a:custGeom>
            <a:avLst/>
            <a:gdLst>
              <a:gd name="T0" fmla="*/ 0 w 1587"/>
              <a:gd name="T1" fmla="*/ 0 h 1588"/>
              <a:gd name="T2" fmla="*/ 0 w 1587"/>
              <a:gd name="T3" fmla="*/ 0 h 1588"/>
              <a:gd name="T4" fmla="*/ 0 w 1587"/>
              <a:gd name="T5" fmla="*/ 0 h 1588"/>
              <a:gd name="T6" fmla="*/ 0 w 1587"/>
              <a:gd name="T7" fmla="*/ 0 h 1588"/>
              <a:gd name="T8" fmla="*/ 0 w 1587"/>
              <a:gd name="T9" fmla="*/ 0 h 1588"/>
              <a:gd name="T10" fmla="*/ 0 w 1587"/>
              <a:gd name="T11" fmla="*/ 0 h 15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87"/>
              <a:gd name="T19" fmla="*/ 0 h 1588"/>
              <a:gd name="T20" fmla="*/ 1587 w 1587"/>
              <a:gd name="T21" fmla="*/ 1588 h 15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87" h="1588"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06" name="Freeform 38"/>
          <p:cNvSpPr>
            <a:spLocks/>
          </p:cNvSpPr>
          <p:nvPr>
            <p:custDataLst>
              <p:tags r:id="rId34"/>
            </p:custDataLst>
          </p:nvPr>
        </p:nvSpPr>
        <p:spPr bwMode="auto">
          <a:xfrm>
            <a:off x="8572500" y="4159250"/>
            <a:ext cx="1588" cy="1588"/>
          </a:xfrm>
          <a:custGeom>
            <a:avLst/>
            <a:gdLst>
              <a:gd name="T0" fmla="*/ 0 w 1588"/>
              <a:gd name="T1" fmla="*/ 0 h 1588"/>
              <a:gd name="T2" fmla="*/ 0 w 1588"/>
              <a:gd name="T3" fmla="*/ 0 h 1588"/>
              <a:gd name="T4" fmla="*/ 0 w 1588"/>
              <a:gd name="T5" fmla="*/ 0 h 1588"/>
              <a:gd name="T6" fmla="*/ 0 w 1588"/>
              <a:gd name="T7" fmla="*/ 0 h 1588"/>
              <a:gd name="T8" fmla="*/ 0 w 1588"/>
              <a:gd name="T9" fmla="*/ 0 h 1588"/>
              <a:gd name="T10" fmla="*/ 0 w 1588"/>
              <a:gd name="T11" fmla="*/ 0 h 15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88"/>
              <a:gd name="T19" fmla="*/ 0 h 1588"/>
              <a:gd name="T20" fmla="*/ 1588 w 1588"/>
              <a:gd name="T21" fmla="*/ 1588 h 15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88" h="1588"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07" name="Freeform 39"/>
          <p:cNvSpPr>
            <a:spLocks/>
          </p:cNvSpPr>
          <p:nvPr>
            <p:custDataLst>
              <p:tags r:id="rId35"/>
            </p:custDataLst>
          </p:nvPr>
        </p:nvSpPr>
        <p:spPr bwMode="auto">
          <a:xfrm>
            <a:off x="8532813" y="4113213"/>
            <a:ext cx="15875" cy="1587"/>
          </a:xfrm>
          <a:custGeom>
            <a:avLst/>
            <a:gdLst>
              <a:gd name="T0" fmla="*/ 7 w 14"/>
              <a:gd name="T1" fmla="*/ 0 h 1587"/>
              <a:gd name="T2" fmla="*/ 0 w 14"/>
              <a:gd name="T3" fmla="*/ 0 h 1587"/>
              <a:gd name="T4" fmla="*/ 0 w 14"/>
              <a:gd name="T5" fmla="*/ 0 h 1587"/>
              <a:gd name="T6" fmla="*/ 14 w 14"/>
              <a:gd name="T7" fmla="*/ 0 h 1587"/>
              <a:gd name="T8" fmla="*/ 14 w 14"/>
              <a:gd name="T9" fmla="*/ 0 h 1587"/>
              <a:gd name="T10" fmla="*/ 7 w 14"/>
              <a:gd name="T11" fmla="*/ 0 h 158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4"/>
              <a:gd name="T19" fmla="*/ 0 h 1587"/>
              <a:gd name="T20" fmla="*/ 14 w 14"/>
              <a:gd name="T21" fmla="*/ 1587 h 158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4" h="1587">
                <a:moveTo>
                  <a:pt x="7" y="0"/>
                </a:moveTo>
                <a:lnTo>
                  <a:pt x="0" y="0"/>
                </a:lnTo>
                <a:lnTo>
                  <a:pt x="14" y="0"/>
                </a:lnTo>
                <a:lnTo>
                  <a:pt x="7" y="0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08" name="Freeform 40"/>
          <p:cNvSpPr>
            <a:spLocks/>
          </p:cNvSpPr>
          <p:nvPr>
            <p:custDataLst>
              <p:tags r:id="rId36"/>
            </p:custDataLst>
          </p:nvPr>
        </p:nvSpPr>
        <p:spPr bwMode="auto">
          <a:xfrm>
            <a:off x="8548688" y="41227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87"/>
              <a:gd name="T19" fmla="*/ 0 h 1587"/>
              <a:gd name="T20" fmla="*/ 1587 w 1587"/>
              <a:gd name="T21" fmla="*/ 1587 h 158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87" h="1587"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09" name="Freeform 41"/>
          <p:cNvSpPr>
            <a:spLocks/>
          </p:cNvSpPr>
          <p:nvPr>
            <p:custDataLst>
              <p:tags r:id="rId37"/>
            </p:custDataLst>
          </p:nvPr>
        </p:nvSpPr>
        <p:spPr bwMode="auto">
          <a:xfrm>
            <a:off x="8526463" y="4005263"/>
            <a:ext cx="0" cy="1587"/>
          </a:xfrm>
          <a:custGeom>
            <a:avLst/>
            <a:gdLst>
              <a:gd name="T0" fmla="*/ 0 h 1587"/>
              <a:gd name="T1" fmla="*/ 0 h 1587"/>
              <a:gd name="T2" fmla="*/ 0 h 1587"/>
              <a:gd name="T3" fmla="*/ 0 h 1587"/>
              <a:gd name="T4" fmla="*/ 0 h 1587"/>
              <a:gd name="T5" fmla="*/ 0 h 1587"/>
              <a:gd name="T6" fmla="*/ 0 60000 65536"/>
              <a:gd name="T7" fmla="*/ 0 60000 65536"/>
              <a:gd name="T8" fmla="*/ 0 60000 65536"/>
              <a:gd name="T9" fmla="*/ 0 60000 65536"/>
              <a:gd name="T10" fmla="*/ 0 60000 65536"/>
              <a:gd name="T11" fmla="*/ 0 60000 65536"/>
              <a:gd name="T12" fmla="*/ 0 h 1587"/>
              <a:gd name="T13" fmla="*/ 1587 h 1587"/>
            </a:gdLst>
            <a:ahLst/>
            <a:cxnLst>
              <a:cxn ang="T6">
                <a:pos x="0" y="T0"/>
              </a:cxn>
              <a:cxn ang="T7">
                <a:pos x="0" y="T1"/>
              </a:cxn>
              <a:cxn ang="T8">
                <a:pos x="0" y="T2"/>
              </a:cxn>
              <a:cxn ang="T9">
                <a:pos x="0" y="T3"/>
              </a:cxn>
              <a:cxn ang="T10">
                <a:pos x="0" y="T4"/>
              </a:cxn>
              <a:cxn ang="T11">
                <a:pos x="0" y="T5"/>
              </a:cxn>
            </a:cxnLst>
            <a:rect l="0" t="T12" r="0" b="T13"/>
            <a:pathLst>
              <a:path h="1587"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10" name="Freeform 42"/>
          <p:cNvSpPr>
            <a:spLocks/>
          </p:cNvSpPr>
          <p:nvPr>
            <p:custDataLst>
              <p:tags r:id="rId38"/>
            </p:custDataLst>
          </p:nvPr>
        </p:nvSpPr>
        <p:spPr bwMode="auto">
          <a:xfrm>
            <a:off x="8526463" y="3959225"/>
            <a:ext cx="0" cy="17463"/>
          </a:xfrm>
          <a:custGeom>
            <a:avLst/>
            <a:gdLst>
              <a:gd name="T0" fmla="*/ 7 h 14"/>
              <a:gd name="T1" fmla="*/ 14 h 14"/>
              <a:gd name="T2" fmla="*/ 14 h 14"/>
              <a:gd name="T3" fmla="*/ 0 h 14"/>
              <a:gd name="T4" fmla="*/ 0 h 14"/>
              <a:gd name="T5" fmla="*/ 7 h 14"/>
              <a:gd name="T6" fmla="*/ 0 60000 65536"/>
              <a:gd name="T7" fmla="*/ 0 60000 65536"/>
              <a:gd name="T8" fmla="*/ 0 60000 65536"/>
              <a:gd name="T9" fmla="*/ 0 60000 65536"/>
              <a:gd name="T10" fmla="*/ 0 60000 65536"/>
              <a:gd name="T11" fmla="*/ 0 60000 65536"/>
              <a:gd name="T12" fmla="*/ 0 h 14"/>
              <a:gd name="T13" fmla="*/ 14 h 14"/>
            </a:gdLst>
            <a:ahLst/>
            <a:cxnLst>
              <a:cxn ang="T6">
                <a:pos x="0" y="T0"/>
              </a:cxn>
              <a:cxn ang="T7">
                <a:pos x="0" y="T1"/>
              </a:cxn>
              <a:cxn ang="T8">
                <a:pos x="0" y="T2"/>
              </a:cxn>
              <a:cxn ang="T9">
                <a:pos x="0" y="T3"/>
              </a:cxn>
              <a:cxn ang="T10">
                <a:pos x="0" y="T4"/>
              </a:cxn>
              <a:cxn ang="T11">
                <a:pos x="0" y="T5"/>
              </a:cxn>
            </a:cxnLst>
            <a:rect l="0" t="T12" r="0" b="T13"/>
            <a:pathLst>
              <a:path h="14">
                <a:moveTo>
                  <a:pt x="0" y="7"/>
                </a:moveTo>
                <a:lnTo>
                  <a:pt x="0" y="14"/>
                </a:lnTo>
                <a:lnTo>
                  <a:pt x="0" y="0"/>
                </a:lnTo>
                <a:lnTo>
                  <a:pt x="0" y="7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11" name="Freeform 43"/>
          <p:cNvSpPr>
            <a:spLocks/>
          </p:cNvSpPr>
          <p:nvPr>
            <p:custDataLst>
              <p:tags r:id="rId39"/>
            </p:custDataLst>
          </p:nvPr>
        </p:nvSpPr>
        <p:spPr bwMode="auto">
          <a:xfrm>
            <a:off x="8526463" y="3968750"/>
            <a:ext cx="0" cy="1588"/>
          </a:xfrm>
          <a:custGeom>
            <a:avLst/>
            <a:gdLst>
              <a:gd name="T0" fmla="*/ 0 h 1588"/>
              <a:gd name="T1" fmla="*/ 0 h 1588"/>
              <a:gd name="T2" fmla="*/ 0 h 1588"/>
              <a:gd name="T3" fmla="*/ 0 h 1588"/>
              <a:gd name="T4" fmla="*/ 0 h 1588"/>
              <a:gd name="T5" fmla="*/ 0 h 1588"/>
              <a:gd name="T6" fmla="*/ 0 60000 65536"/>
              <a:gd name="T7" fmla="*/ 0 60000 65536"/>
              <a:gd name="T8" fmla="*/ 0 60000 65536"/>
              <a:gd name="T9" fmla="*/ 0 60000 65536"/>
              <a:gd name="T10" fmla="*/ 0 60000 65536"/>
              <a:gd name="T11" fmla="*/ 0 60000 65536"/>
              <a:gd name="T12" fmla="*/ 0 h 1588"/>
              <a:gd name="T13" fmla="*/ 1588 h 1588"/>
            </a:gdLst>
            <a:ahLst/>
            <a:cxnLst>
              <a:cxn ang="T6">
                <a:pos x="0" y="T0"/>
              </a:cxn>
              <a:cxn ang="T7">
                <a:pos x="0" y="T1"/>
              </a:cxn>
              <a:cxn ang="T8">
                <a:pos x="0" y="T2"/>
              </a:cxn>
              <a:cxn ang="T9">
                <a:pos x="0" y="T3"/>
              </a:cxn>
              <a:cxn ang="T10">
                <a:pos x="0" y="T4"/>
              </a:cxn>
              <a:cxn ang="T11">
                <a:pos x="0" y="T5"/>
              </a:cxn>
            </a:cxnLst>
            <a:rect l="0" t="T12" r="0" b="T13"/>
            <a:pathLst>
              <a:path h="1588"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12" name="Freeform 44"/>
          <p:cNvSpPr>
            <a:spLocks/>
          </p:cNvSpPr>
          <p:nvPr>
            <p:custDataLst>
              <p:tags r:id="rId40"/>
            </p:custDataLst>
          </p:nvPr>
        </p:nvSpPr>
        <p:spPr bwMode="auto">
          <a:xfrm>
            <a:off x="8518525" y="3932238"/>
            <a:ext cx="1588" cy="1587"/>
          </a:xfrm>
          <a:custGeom>
            <a:avLst/>
            <a:gdLst>
              <a:gd name="T0" fmla="*/ 0 w 1588"/>
              <a:gd name="T1" fmla="*/ 0 h 1587"/>
              <a:gd name="T2" fmla="*/ 0 w 1588"/>
              <a:gd name="T3" fmla="*/ 0 h 1587"/>
              <a:gd name="T4" fmla="*/ 0 w 1588"/>
              <a:gd name="T5" fmla="*/ 0 h 1587"/>
              <a:gd name="T6" fmla="*/ 0 w 1588"/>
              <a:gd name="T7" fmla="*/ 0 h 1587"/>
              <a:gd name="T8" fmla="*/ 0 w 1588"/>
              <a:gd name="T9" fmla="*/ 0 h 1587"/>
              <a:gd name="T10" fmla="*/ 0 w 1588"/>
              <a:gd name="T11" fmla="*/ 0 h 158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88"/>
              <a:gd name="T19" fmla="*/ 0 h 1587"/>
              <a:gd name="T20" fmla="*/ 1588 w 1588"/>
              <a:gd name="T21" fmla="*/ 1587 h 158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88" h="1587"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13" name="Freeform 45"/>
          <p:cNvSpPr>
            <a:spLocks/>
          </p:cNvSpPr>
          <p:nvPr>
            <p:custDataLst>
              <p:tags r:id="rId41"/>
            </p:custDataLst>
          </p:nvPr>
        </p:nvSpPr>
        <p:spPr bwMode="auto">
          <a:xfrm>
            <a:off x="8472488" y="2817813"/>
            <a:ext cx="0" cy="1587"/>
          </a:xfrm>
          <a:custGeom>
            <a:avLst/>
            <a:gdLst>
              <a:gd name="T0" fmla="*/ 0 h 1587"/>
              <a:gd name="T1" fmla="*/ 0 h 1587"/>
              <a:gd name="T2" fmla="*/ 0 h 1587"/>
              <a:gd name="T3" fmla="*/ 0 h 1587"/>
              <a:gd name="T4" fmla="*/ 0 h 1587"/>
              <a:gd name="T5" fmla="*/ 0 h 1587"/>
              <a:gd name="T6" fmla="*/ 0 60000 65536"/>
              <a:gd name="T7" fmla="*/ 0 60000 65536"/>
              <a:gd name="T8" fmla="*/ 0 60000 65536"/>
              <a:gd name="T9" fmla="*/ 0 60000 65536"/>
              <a:gd name="T10" fmla="*/ 0 60000 65536"/>
              <a:gd name="T11" fmla="*/ 0 60000 65536"/>
              <a:gd name="T12" fmla="*/ 0 h 1587"/>
              <a:gd name="T13" fmla="*/ 1587 h 1587"/>
            </a:gdLst>
            <a:ahLst/>
            <a:cxnLst>
              <a:cxn ang="T6">
                <a:pos x="0" y="T0"/>
              </a:cxn>
              <a:cxn ang="T7">
                <a:pos x="0" y="T1"/>
              </a:cxn>
              <a:cxn ang="T8">
                <a:pos x="0" y="T2"/>
              </a:cxn>
              <a:cxn ang="T9">
                <a:pos x="0" y="T3"/>
              </a:cxn>
              <a:cxn ang="T10">
                <a:pos x="0" y="T4"/>
              </a:cxn>
              <a:cxn ang="T11">
                <a:pos x="0" y="T5"/>
              </a:cxn>
            </a:cxnLst>
            <a:rect l="0" t="T12" r="0" b="T13"/>
            <a:pathLst>
              <a:path h="1587"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14" name="Freeform 46"/>
          <p:cNvSpPr>
            <a:spLocks/>
          </p:cNvSpPr>
          <p:nvPr>
            <p:custDataLst>
              <p:tags r:id="rId42"/>
            </p:custDataLst>
          </p:nvPr>
        </p:nvSpPr>
        <p:spPr bwMode="auto">
          <a:xfrm>
            <a:off x="7346950" y="4384675"/>
            <a:ext cx="1588" cy="1588"/>
          </a:xfrm>
          <a:custGeom>
            <a:avLst/>
            <a:gdLst>
              <a:gd name="T0" fmla="*/ 0 w 1588"/>
              <a:gd name="T1" fmla="*/ 0 h 1588"/>
              <a:gd name="T2" fmla="*/ 0 w 1588"/>
              <a:gd name="T3" fmla="*/ 0 h 1588"/>
              <a:gd name="T4" fmla="*/ 0 w 1588"/>
              <a:gd name="T5" fmla="*/ 0 h 1588"/>
              <a:gd name="T6" fmla="*/ 0 w 1588"/>
              <a:gd name="T7" fmla="*/ 0 h 1588"/>
              <a:gd name="T8" fmla="*/ 0 w 1588"/>
              <a:gd name="T9" fmla="*/ 0 h 1588"/>
              <a:gd name="T10" fmla="*/ 0 w 1588"/>
              <a:gd name="T11" fmla="*/ 0 h 15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88"/>
              <a:gd name="T19" fmla="*/ 0 h 1588"/>
              <a:gd name="T20" fmla="*/ 1588 w 1588"/>
              <a:gd name="T21" fmla="*/ 1588 h 15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88" h="1588"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15" name="Freeform 47"/>
          <p:cNvSpPr>
            <a:spLocks/>
          </p:cNvSpPr>
          <p:nvPr>
            <p:custDataLst>
              <p:tags r:id="rId43"/>
            </p:custDataLst>
          </p:nvPr>
        </p:nvSpPr>
        <p:spPr bwMode="auto">
          <a:xfrm>
            <a:off x="8386763" y="5019675"/>
            <a:ext cx="1587" cy="1588"/>
          </a:xfrm>
          <a:custGeom>
            <a:avLst/>
            <a:gdLst>
              <a:gd name="T0" fmla="*/ 0 w 1587"/>
              <a:gd name="T1" fmla="*/ 0 h 1588"/>
              <a:gd name="T2" fmla="*/ 0 w 1587"/>
              <a:gd name="T3" fmla="*/ 0 h 1588"/>
              <a:gd name="T4" fmla="*/ 0 w 1587"/>
              <a:gd name="T5" fmla="*/ 0 h 1588"/>
              <a:gd name="T6" fmla="*/ 0 w 1587"/>
              <a:gd name="T7" fmla="*/ 0 h 1588"/>
              <a:gd name="T8" fmla="*/ 0 w 1587"/>
              <a:gd name="T9" fmla="*/ 0 h 1588"/>
              <a:gd name="T10" fmla="*/ 0 w 1587"/>
              <a:gd name="T11" fmla="*/ 0 h 15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87"/>
              <a:gd name="T19" fmla="*/ 0 h 1588"/>
              <a:gd name="T20" fmla="*/ 1587 w 1587"/>
              <a:gd name="T21" fmla="*/ 1588 h 15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87" h="1588"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16" name="Freeform 48"/>
          <p:cNvSpPr>
            <a:spLocks/>
          </p:cNvSpPr>
          <p:nvPr>
            <p:custDataLst>
              <p:tags r:id="rId44"/>
            </p:custDataLst>
          </p:nvPr>
        </p:nvSpPr>
        <p:spPr bwMode="auto">
          <a:xfrm>
            <a:off x="3830638" y="2609850"/>
            <a:ext cx="517525" cy="309563"/>
          </a:xfrm>
          <a:custGeom>
            <a:avLst/>
            <a:gdLst>
              <a:gd name="T0" fmla="*/ 60 w 67"/>
              <a:gd name="T1" fmla="*/ 1 h 34"/>
              <a:gd name="T2" fmla="*/ 57 w 67"/>
              <a:gd name="T3" fmla="*/ 5 h 34"/>
              <a:gd name="T4" fmla="*/ 53 w 67"/>
              <a:gd name="T5" fmla="*/ 4 h 34"/>
              <a:gd name="T6" fmla="*/ 47 w 67"/>
              <a:gd name="T7" fmla="*/ 6 h 34"/>
              <a:gd name="T8" fmla="*/ 38 w 67"/>
              <a:gd name="T9" fmla="*/ 3 h 34"/>
              <a:gd name="T10" fmla="*/ 38 w 67"/>
              <a:gd name="T11" fmla="*/ 3 h 34"/>
              <a:gd name="T12" fmla="*/ 38 w 67"/>
              <a:gd name="T13" fmla="*/ 4 h 34"/>
              <a:gd name="T14" fmla="*/ 31 w 67"/>
              <a:gd name="T15" fmla="*/ 4 h 34"/>
              <a:gd name="T16" fmla="*/ 31 w 67"/>
              <a:gd name="T17" fmla="*/ 4 h 34"/>
              <a:gd name="T18" fmla="*/ 25 w 67"/>
              <a:gd name="T19" fmla="*/ 7 h 34"/>
              <a:gd name="T20" fmla="*/ 24 w 67"/>
              <a:gd name="T21" fmla="*/ 9 h 34"/>
              <a:gd name="T22" fmla="*/ 22 w 67"/>
              <a:gd name="T23" fmla="*/ 8 h 34"/>
              <a:gd name="T24" fmla="*/ 19 w 67"/>
              <a:gd name="T25" fmla="*/ 10 h 34"/>
              <a:gd name="T26" fmla="*/ 17 w 67"/>
              <a:gd name="T27" fmla="*/ 9 h 34"/>
              <a:gd name="T28" fmla="*/ 17 w 67"/>
              <a:gd name="T29" fmla="*/ 9 h 34"/>
              <a:gd name="T30" fmla="*/ 17 w 67"/>
              <a:gd name="T31" fmla="*/ 12 h 34"/>
              <a:gd name="T32" fmla="*/ 17 w 67"/>
              <a:gd name="T33" fmla="*/ 12 h 34"/>
              <a:gd name="T34" fmla="*/ 18 w 67"/>
              <a:gd name="T35" fmla="*/ 13 h 34"/>
              <a:gd name="T36" fmla="*/ 15 w 67"/>
              <a:gd name="T37" fmla="*/ 13 h 34"/>
              <a:gd name="T38" fmla="*/ 17 w 67"/>
              <a:gd name="T39" fmla="*/ 16 h 34"/>
              <a:gd name="T40" fmla="*/ 14 w 67"/>
              <a:gd name="T41" fmla="*/ 15 h 34"/>
              <a:gd name="T42" fmla="*/ 14 w 67"/>
              <a:gd name="T43" fmla="*/ 15 h 34"/>
              <a:gd name="T44" fmla="*/ 13 w 67"/>
              <a:gd name="T45" fmla="*/ 15 h 34"/>
              <a:gd name="T46" fmla="*/ 13 w 67"/>
              <a:gd name="T47" fmla="*/ 15 h 34"/>
              <a:gd name="T48" fmla="*/ 13 w 67"/>
              <a:gd name="T49" fmla="*/ 18 h 34"/>
              <a:gd name="T50" fmla="*/ 11 w 67"/>
              <a:gd name="T51" fmla="*/ 18 h 34"/>
              <a:gd name="T52" fmla="*/ 9 w 67"/>
              <a:gd name="T53" fmla="*/ 21 h 34"/>
              <a:gd name="T54" fmla="*/ 6 w 67"/>
              <a:gd name="T55" fmla="*/ 20 h 34"/>
              <a:gd name="T56" fmla="*/ 0 w 67"/>
              <a:gd name="T57" fmla="*/ 23 h 34"/>
              <a:gd name="T58" fmla="*/ 5 w 67"/>
              <a:gd name="T59" fmla="*/ 26 h 34"/>
              <a:gd name="T60" fmla="*/ 2 w 67"/>
              <a:gd name="T61" fmla="*/ 26 h 34"/>
              <a:gd name="T62" fmla="*/ 0 w 67"/>
              <a:gd name="T63" fmla="*/ 27 h 34"/>
              <a:gd name="T64" fmla="*/ 3 w 67"/>
              <a:gd name="T65" fmla="*/ 29 h 34"/>
              <a:gd name="T66" fmla="*/ 4 w 67"/>
              <a:gd name="T67" fmla="*/ 32 h 34"/>
              <a:gd name="T68" fmla="*/ 9 w 67"/>
              <a:gd name="T69" fmla="*/ 34 h 34"/>
              <a:gd name="T70" fmla="*/ 10 w 67"/>
              <a:gd name="T71" fmla="*/ 30 h 34"/>
              <a:gd name="T72" fmla="*/ 13 w 67"/>
              <a:gd name="T73" fmla="*/ 31 h 34"/>
              <a:gd name="T74" fmla="*/ 12 w 67"/>
              <a:gd name="T75" fmla="*/ 27 h 34"/>
              <a:gd name="T76" fmla="*/ 15 w 67"/>
              <a:gd name="T77" fmla="*/ 29 h 34"/>
              <a:gd name="T78" fmla="*/ 16 w 67"/>
              <a:gd name="T79" fmla="*/ 27 h 34"/>
              <a:gd name="T80" fmla="*/ 16 w 67"/>
              <a:gd name="T81" fmla="*/ 25 h 34"/>
              <a:gd name="T82" fmla="*/ 18 w 67"/>
              <a:gd name="T83" fmla="*/ 26 h 34"/>
              <a:gd name="T84" fmla="*/ 22 w 67"/>
              <a:gd name="T85" fmla="*/ 21 h 34"/>
              <a:gd name="T86" fmla="*/ 24 w 67"/>
              <a:gd name="T87" fmla="*/ 23 h 34"/>
              <a:gd name="T88" fmla="*/ 25 w 67"/>
              <a:gd name="T89" fmla="*/ 21 h 34"/>
              <a:gd name="T90" fmla="*/ 30 w 67"/>
              <a:gd name="T91" fmla="*/ 20 h 34"/>
              <a:gd name="T92" fmla="*/ 32 w 67"/>
              <a:gd name="T93" fmla="*/ 18 h 34"/>
              <a:gd name="T94" fmla="*/ 45 w 67"/>
              <a:gd name="T95" fmla="*/ 14 h 34"/>
              <a:gd name="T96" fmla="*/ 45 w 67"/>
              <a:gd name="T97" fmla="*/ 14 h 34"/>
              <a:gd name="T98" fmla="*/ 56 w 67"/>
              <a:gd name="T99" fmla="*/ 14 h 34"/>
              <a:gd name="T100" fmla="*/ 56 w 67"/>
              <a:gd name="T101" fmla="*/ 14 h 34"/>
              <a:gd name="T102" fmla="*/ 67 w 67"/>
              <a:gd name="T103" fmla="*/ 5 h 34"/>
              <a:gd name="T104" fmla="*/ 60 w 67"/>
              <a:gd name="T105" fmla="*/ 1 h 34"/>
              <a:gd name="T106" fmla="*/ 60 w 67"/>
              <a:gd name="T107" fmla="*/ 1 h 34"/>
              <a:gd name="T108" fmla="*/ 60 w 67"/>
              <a:gd name="T109" fmla="*/ 1 h 34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67"/>
              <a:gd name="T166" fmla="*/ 0 h 34"/>
              <a:gd name="T167" fmla="*/ 67 w 67"/>
              <a:gd name="T168" fmla="*/ 34 h 34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67" h="34">
                <a:moveTo>
                  <a:pt x="60" y="1"/>
                </a:moveTo>
                <a:cubicBezTo>
                  <a:pt x="58" y="2"/>
                  <a:pt x="58" y="4"/>
                  <a:pt x="57" y="5"/>
                </a:cubicBezTo>
                <a:cubicBezTo>
                  <a:pt x="56" y="5"/>
                  <a:pt x="54" y="4"/>
                  <a:pt x="53" y="4"/>
                </a:cubicBezTo>
                <a:cubicBezTo>
                  <a:pt x="51" y="4"/>
                  <a:pt x="49" y="6"/>
                  <a:pt x="47" y="6"/>
                </a:cubicBezTo>
                <a:cubicBezTo>
                  <a:pt x="44" y="6"/>
                  <a:pt x="42" y="3"/>
                  <a:pt x="38" y="3"/>
                </a:cubicBezTo>
                <a:lnTo>
                  <a:pt x="38" y="4"/>
                </a:lnTo>
                <a:lnTo>
                  <a:pt x="31" y="4"/>
                </a:lnTo>
                <a:cubicBezTo>
                  <a:pt x="29" y="6"/>
                  <a:pt x="27" y="7"/>
                  <a:pt x="25" y="7"/>
                </a:cubicBezTo>
                <a:cubicBezTo>
                  <a:pt x="25" y="8"/>
                  <a:pt x="25" y="9"/>
                  <a:pt x="24" y="9"/>
                </a:cubicBezTo>
                <a:cubicBezTo>
                  <a:pt x="23" y="9"/>
                  <a:pt x="22" y="8"/>
                  <a:pt x="22" y="8"/>
                </a:cubicBezTo>
                <a:cubicBezTo>
                  <a:pt x="21" y="9"/>
                  <a:pt x="20" y="10"/>
                  <a:pt x="19" y="10"/>
                </a:cubicBezTo>
                <a:cubicBezTo>
                  <a:pt x="19" y="9"/>
                  <a:pt x="18" y="9"/>
                  <a:pt x="17" y="9"/>
                </a:cubicBezTo>
                <a:lnTo>
                  <a:pt x="17" y="12"/>
                </a:lnTo>
                <a:cubicBezTo>
                  <a:pt x="17" y="12"/>
                  <a:pt x="18" y="12"/>
                  <a:pt x="18" y="13"/>
                </a:cubicBezTo>
                <a:cubicBezTo>
                  <a:pt x="17" y="13"/>
                  <a:pt x="16" y="13"/>
                  <a:pt x="15" y="13"/>
                </a:cubicBezTo>
                <a:cubicBezTo>
                  <a:pt x="16" y="14"/>
                  <a:pt x="16" y="15"/>
                  <a:pt x="17" y="16"/>
                </a:cubicBezTo>
                <a:cubicBezTo>
                  <a:pt x="16" y="16"/>
                  <a:pt x="15" y="15"/>
                  <a:pt x="14" y="15"/>
                </a:cubicBezTo>
                <a:lnTo>
                  <a:pt x="13" y="15"/>
                </a:lnTo>
                <a:cubicBezTo>
                  <a:pt x="13" y="16"/>
                  <a:pt x="13" y="17"/>
                  <a:pt x="13" y="18"/>
                </a:cubicBezTo>
                <a:cubicBezTo>
                  <a:pt x="12" y="18"/>
                  <a:pt x="11" y="18"/>
                  <a:pt x="11" y="18"/>
                </a:cubicBezTo>
                <a:cubicBezTo>
                  <a:pt x="10" y="18"/>
                  <a:pt x="10" y="20"/>
                  <a:pt x="9" y="21"/>
                </a:cubicBezTo>
                <a:cubicBezTo>
                  <a:pt x="8" y="21"/>
                  <a:pt x="7" y="20"/>
                  <a:pt x="6" y="20"/>
                </a:cubicBezTo>
                <a:cubicBezTo>
                  <a:pt x="4" y="20"/>
                  <a:pt x="0" y="21"/>
                  <a:pt x="0" y="23"/>
                </a:cubicBezTo>
                <a:cubicBezTo>
                  <a:pt x="0" y="24"/>
                  <a:pt x="4" y="26"/>
                  <a:pt x="5" y="26"/>
                </a:cubicBezTo>
                <a:cubicBezTo>
                  <a:pt x="4" y="26"/>
                  <a:pt x="2" y="26"/>
                  <a:pt x="2" y="26"/>
                </a:cubicBezTo>
                <a:cubicBezTo>
                  <a:pt x="2" y="26"/>
                  <a:pt x="0" y="26"/>
                  <a:pt x="0" y="27"/>
                </a:cubicBezTo>
                <a:cubicBezTo>
                  <a:pt x="0" y="29"/>
                  <a:pt x="2" y="28"/>
                  <a:pt x="3" y="29"/>
                </a:cubicBezTo>
                <a:cubicBezTo>
                  <a:pt x="4" y="30"/>
                  <a:pt x="4" y="31"/>
                  <a:pt x="4" y="32"/>
                </a:cubicBezTo>
                <a:cubicBezTo>
                  <a:pt x="5" y="33"/>
                  <a:pt x="8" y="34"/>
                  <a:pt x="9" y="34"/>
                </a:cubicBezTo>
                <a:cubicBezTo>
                  <a:pt x="11" y="34"/>
                  <a:pt x="10" y="31"/>
                  <a:pt x="10" y="30"/>
                </a:cubicBezTo>
                <a:cubicBezTo>
                  <a:pt x="12" y="30"/>
                  <a:pt x="12" y="31"/>
                  <a:pt x="13" y="31"/>
                </a:cubicBezTo>
                <a:cubicBezTo>
                  <a:pt x="13" y="29"/>
                  <a:pt x="12" y="28"/>
                  <a:pt x="12" y="27"/>
                </a:cubicBezTo>
                <a:cubicBezTo>
                  <a:pt x="13" y="28"/>
                  <a:pt x="14" y="29"/>
                  <a:pt x="15" y="29"/>
                </a:cubicBezTo>
                <a:cubicBezTo>
                  <a:pt x="16" y="29"/>
                  <a:pt x="16" y="28"/>
                  <a:pt x="16" y="27"/>
                </a:cubicBezTo>
                <a:cubicBezTo>
                  <a:pt x="16" y="26"/>
                  <a:pt x="15" y="26"/>
                  <a:pt x="16" y="25"/>
                </a:cubicBezTo>
                <a:cubicBezTo>
                  <a:pt x="17" y="25"/>
                  <a:pt x="17" y="26"/>
                  <a:pt x="18" y="26"/>
                </a:cubicBezTo>
                <a:cubicBezTo>
                  <a:pt x="19" y="26"/>
                  <a:pt x="21" y="22"/>
                  <a:pt x="22" y="21"/>
                </a:cubicBezTo>
                <a:cubicBezTo>
                  <a:pt x="22" y="22"/>
                  <a:pt x="23" y="23"/>
                  <a:pt x="24" y="23"/>
                </a:cubicBezTo>
                <a:cubicBezTo>
                  <a:pt x="25" y="23"/>
                  <a:pt x="25" y="21"/>
                  <a:pt x="25" y="21"/>
                </a:cubicBezTo>
                <a:cubicBezTo>
                  <a:pt x="26" y="21"/>
                  <a:pt x="29" y="21"/>
                  <a:pt x="30" y="20"/>
                </a:cubicBezTo>
                <a:cubicBezTo>
                  <a:pt x="31" y="20"/>
                  <a:pt x="31" y="18"/>
                  <a:pt x="32" y="18"/>
                </a:cubicBezTo>
                <a:cubicBezTo>
                  <a:pt x="37" y="16"/>
                  <a:pt x="39" y="16"/>
                  <a:pt x="45" y="14"/>
                </a:cubicBezTo>
                <a:lnTo>
                  <a:pt x="56" y="14"/>
                </a:lnTo>
                <a:cubicBezTo>
                  <a:pt x="61" y="13"/>
                  <a:pt x="67" y="12"/>
                  <a:pt x="67" y="5"/>
                </a:cubicBezTo>
                <a:cubicBezTo>
                  <a:pt x="67" y="1"/>
                  <a:pt x="60" y="0"/>
                  <a:pt x="60" y="1"/>
                </a:cubicBezTo>
              </a:path>
            </a:pathLst>
          </a:custGeom>
          <a:solidFill>
            <a:srgbClr val="CEC3D1"/>
          </a:solidFill>
          <a:ln w="0">
            <a:solidFill>
              <a:srgbClr val="77858C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17" name="Freeform 49"/>
          <p:cNvSpPr>
            <a:spLocks/>
          </p:cNvSpPr>
          <p:nvPr>
            <p:custDataLst>
              <p:tags r:id="rId45"/>
            </p:custDataLst>
          </p:nvPr>
        </p:nvSpPr>
        <p:spPr bwMode="auto">
          <a:xfrm>
            <a:off x="4902200" y="2147888"/>
            <a:ext cx="115888" cy="173037"/>
          </a:xfrm>
          <a:custGeom>
            <a:avLst/>
            <a:gdLst>
              <a:gd name="T0" fmla="*/ 12 w 15"/>
              <a:gd name="T1" fmla="*/ 5 h 19"/>
              <a:gd name="T2" fmla="*/ 8 w 15"/>
              <a:gd name="T3" fmla="*/ 0 h 19"/>
              <a:gd name="T4" fmla="*/ 8 w 15"/>
              <a:gd name="T5" fmla="*/ 1 h 19"/>
              <a:gd name="T6" fmla="*/ 6 w 15"/>
              <a:gd name="T7" fmla="*/ 3 h 19"/>
              <a:gd name="T8" fmla="*/ 2 w 15"/>
              <a:gd name="T9" fmla="*/ 6 h 19"/>
              <a:gd name="T10" fmla="*/ 3 w 15"/>
              <a:gd name="T11" fmla="*/ 8 h 19"/>
              <a:gd name="T12" fmla="*/ 1 w 15"/>
              <a:gd name="T13" fmla="*/ 12 h 19"/>
              <a:gd name="T14" fmla="*/ 1 w 15"/>
              <a:gd name="T15" fmla="*/ 13 h 19"/>
              <a:gd name="T16" fmla="*/ 0 w 15"/>
              <a:gd name="T17" fmla="*/ 14 h 19"/>
              <a:gd name="T18" fmla="*/ 2 w 15"/>
              <a:gd name="T19" fmla="*/ 16 h 19"/>
              <a:gd name="T20" fmla="*/ 5 w 15"/>
              <a:gd name="T21" fmla="*/ 19 h 19"/>
              <a:gd name="T22" fmla="*/ 10 w 15"/>
              <a:gd name="T23" fmla="*/ 16 h 19"/>
              <a:gd name="T24" fmla="*/ 15 w 15"/>
              <a:gd name="T25" fmla="*/ 14 h 19"/>
              <a:gd name="T26" fmla="*/ 13 w 15"/>
              <a:gd name="T27" fmla="*/ 11 h 19"/>
              <a:gd name="T28" fmla="*/ 15 w 15"/>
              <a:gd name="T29" fmla="*/ 7 h 19"/>
              <a:gd name="T30" fmla="*/ 12 w 15"/>
              <a:gd name="T31" fmla="*/ 5 h 19"/>
              <a:gd name="T32" fmla="*/ 12 w 15"/>
              <a:gd name="T33" fmla="*/ 5 h 19"/>
              <a:gd name="T34" fmla="*/ 12 w 15"/>
              <a:gd name="T35" fmla="*/ 5 h 19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5"/>
              <a:gd name="T55" fmla="*/ 0 h 19"/>
              <a:gd name="T56" fmla="*/ 15 w 15"/>
              <a:gd name="T57" fmla="*/ 19 h 19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5" h="19">
                <a:moveTo>
                  <a:pt x="12" y="5"/>
                </a:moveTo>
                <a:cubicBezTo>
                  <a:pt x="11" y="5"/>
                  <a:pt x="10" y="0"/>
                  <a:pt x="8" y="0"/>
                </a:cubicBezTo>
                <a:cubicBezTo>
                  <a:pt x="8" y="0"/>
                  <a:pt x="8" y="1"/>
                  <a:pt x="8" y="1"/>
                </a:cubicBezTo>
                <a:cubicBezTo>
                  <a:pt x="8" y="1"/>
                  <a:pt x="6" y="3"/>
                  <a:pt x="6" y="3"/>
                </a:cubicBezTo>
                <a:cubicBezTo>
                  <a:pt x="5" y="3"/>
                  <a:pt x="2" y="5"/>
                  <a:pt x="2" y="6"/>
                </a:cubicBezTo>
                <a:cubicBezTo>
                  <a:pt x="2" y="7"/>
                  <a:pt x="3" y="7"/>
                  <a:pt x="3" y="8"/>
                </a:cubicBezTo>
                <a:cubicBezTo>
                  <a:pt x="3" y="10"/>
                  <a:pt x="2" y="12"/>
                  <a:pt x="1" y="12"/>
                </a:cubicBezTo>
                <a:cubicBezTo>
                  <a:pt x="1" y="12"/>
                  <a:pt x="0" y="13"/>
                  <a:pt x="1" y="13"/>
                </a:cubicBezTo>
                <a:cubicBezTo>
                  <a:pt x="0" y="13"/>
                  <a:pt x="0" y="14"/>
                  <a:pt x="0" y="14"/>
                </a:cubicBezTo>
                <a:cubicBezTo>
                  <a:pt x="0" y="15"/>
                  <a:pt x="1" y="15"/>
                  <a:pt x="2" y="16"/>
                </a:cubicBezTo>
                <a:cubicBezTo>
                  <a:pt x="3" y="17"/>
                  <a:pt x="3" y="19"/>
                  <a:pt x="5" y="19"/>
                </a:cubicBezTo>
                <a:cubicBezTo>
                  <a:pt x="8" y="19"/>
                  <a:pt x="8" y="17"/>
                  <a:pt x="10" y="16"/>
                </a:cubicBezTo>
                <a:cubicBezTo>
                  <a:pt x="11" y="16"/>
                  <a:pt x="15" y="16"/>
                  <a:pt x="15" y="14"/>
                </a:cubicBezTo>
                <a:cubicBezTo>
                  <a:pt x="15" y="12"/>
                  <a:pt x="13" y="12"/>
                  <a:pt x="13" y="11"/>
                </a:cubicBezTo>
                <a:cubicBezTo>
                  <a:pt x="13" y="9"/>
                  <a:pt x="15" y="9"/>
                  <a:pt x="15" y="7"/>
                </a:cubicBezTo>
                <a:cubicBezTo>
                  <a:pt x="15" y="6"/>
                  <a:pt x="13" y="5"/>
                  <a:pt x="12" y="5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18" name="Freeform 50"/>
          <p:cNvSpPr>
            <a:spLocks/>
          </p:cNvSpPr>
          <p:nvPr>
            <p:custDataLst>
              <p:tags r:id="rId46"/>
            </p:custDataLst>
          </p:nvPr>
        </p:nvSpPr>
        <p:spPr bwMode="auto">
          <a:xfrm>
            <a:off x="4941888" y="2292350"/>
            <a:ext cx="139700" cy="182563"/>
          </a:xfrm>
          <a:custGeom>
            <a:avLst/>
            <a:gdLst>
              <a:gd name="T0" fmla="*/ 9 w 18"/>
              <a:gd name="T1" fmla="*/ 1 h 20"/>
              <a:gd name="T2" fmla="*/ 3 w 18"/>
              <a:gd name="T3" fmla="*/ 4 h 20"/>
              <a:gd name="T4" fmla="*/ 2 w 18"/>
              <a:gd name="T5" fmla="*/ 7 h 20"/>
              <a:gd name="T6" fmla="*/ 0 w 18"/>
              <a:gd name="T7" fmla="*/ 9 h 20"/>
              <a:gd name="T8" fmla="*/ 2 w 18"/>
              <a:gd name="T9" fmla="*/ 13 h 20"/>
              <a:gd name="T10" fmla="*/ 5 w 18"/>
              <a:gd name="T11" fmla="*/ 16 h 20"/>
              <a:gd name="T12" fmla="*/ 14 w 18"/>
              <a:gd name="T13" fmla="*/ 20 h 20"/>
              <a:gd name="T14" fmla="*/ 18 w 18"/>
              <a:gd name="T15" fmla="*/ 17 h 20"/>
              <a:gd name="T16" fmla="*/ 16 w 18"/>
              <a:gd name="T17" fmla="*/ 13 h 20"/>
              <a:gd name="T18" fmla="*/ 17 w 18"/>
              <a:gd name="T19" fmla="*/ 12 h 20"/>
              <a:gd name="T20" fmla="*/ 17 w 18"/>
              <a:gd name="T21" fmla="*/ 5 h 20"/>
              <a:gd name="T22" fmla="*/ 14 w 18"/>
              <a:gd name="T23" fmla="*/ 1 h 20"/>
              <a:gd name="T24" fmla="*/ 13 w 18"/>
              <a:gd name="T25" fmla="*/ 3 h 20"/>
              <a:gd name="T26" fmla="*/ 11 w 18"/>
              <a:gd name="T27" fmla="*/ 7 h 20"/>
              <a:gd name="T28" fmla="*/ 10 w 18"/>
              <a:gd name="T29" fmla="*/ 5 h 20"/>
              <a:gd name="T30" fmla="*/ 12 w 18"/>
              <a:gd name="T31" fmla="*/ 2 h 20"/>
              <a:gd name="T32" fmla="*/ 9 w 18"/>
              <a:gd name="T33" fmla="*/ 1 h 20"/>
              <a:gd name="T34" fmla="*/ 9 w 18"/>
              <a:gd name="T35" fmla="*/ 1 h 20"/>
              <a:gd name="T36" fmla="*/ 9 w 18"/>
              <a:gd name="T37" fmla="*/ 1 h 2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8"/>
              <a:gd name="T58" fmla="*/ 0 h 20"/>
              <a:gd name="T59" fmla="*/ 18 w 18"/>
              <a:gd name="T60" fmla="*/ 20 h 2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8" h="20">
                <a:moveTo>
                  <a:pt x="9" y="1"/>
                </a:moveTo>
                <a:cubicBezTo>
                  <a:pt x="9" y="0"/>
                  <a:pt x="3" y="2"/>
                  <a:pt x="3" y="4"/>
                </a:cubicBezTo>
                <a:cubicBezTo>
                  <a:pt x="2" y="5"/>
                  <a:pt x="3" y="6"/>
                  <a:pt x="2" y="7"/>
                </a:cubicBezTo>
                <a:cubicBezTo>
                  <a:pt x="2" y="8"/>
                  <a:pt x="0" y="9"/>
                  <a:pt x="0" y="9"/>
                </a:cubicBezTo>
                <a:cubicBezTo>
                  <a:pt x="0" y="11"/>
                  <a:pt x="2" y="11"/>
                  <a:pt x="2" y="13"/>
                </a:cubicBezTo>
                <a:cubicBezTo>
                  <a:pt x="2" y="15"/>
                  <a:pt x="3" y="16"/>
                  <a:pt x="5" y="16"/>
                </a:cubicBezTo>
                <a:cubicBezTo>
                  <a:pt x="9" y="16"/>
                  <a:pt x="10" y="20"/>
                  <a:pt x="14" y="20"/>
                </a:cubicBezTo>
                <a:cubicBezTo>
                  <a:pt x="16" y="20"/>
                  <a:pt x="18" y="19"/>
                  <a:pt x="18" y="17"/>
                </a:cubicBezTo>
                <a:cubicBezTo>
                  <a:pt x="18" y="15"/>
                  <a:pt x="16" y="14"/>
                  <a:pt x="16" y="13"/>
                </a:cubicBezTo>
                <a:cubicBezTo>
                  <a:pt x="16" y="13"/>
                  <a:pt x="17" y="12"/>
                  <a:pt x="17" y="12"/>
                </a:cubicBezTo>
                <a:cubicBezTo>
                  <a:pt x="17" y="8"/>
                  <a:pt x="17" y="7"/>
                  <a:pt x="17" y="5"/>
                </a:cubicBezTo>
                <a:cubicBezTo>
                  <a:pt x="17" y="3"/>
                  <a:pt x="16" y="1"/>
                  <a:pt x="14" y="1"/>
                </a:cubicBezTo>
                <a:cubicBezTo>
                  <a:pt x="13" y="1"/>
                  <a:pt x="13" y="2"/>
                  <a:pt x="13" y="3"/>
                </a:cubicBezTo>
                <a:cubicBezTo>
                  <a:pt x="13" y="5"/>
                  <a:pt x="12" y="6"/>
                  <a:pt x="11" y="7"/>
                </a:cubicBezTo>
                <a:cubicBezTo>
                  <a:pt x="10" y="6"/>
                  <a:pt x="10" y="6"/>
                  <a:pt x="10" y="5"/>
                </a:cubicBezTo>
                <a:cubicBezTo>
                  <a:pt x="10" y="4"/>
                  <a:pt x="12" y="3"/>
                  <a:pt x="12" y="2"/>
                </a:cubicBezTo>
                <a:cubicBezTo>
                  <a:pt x="12" y="0"/>
                  <a:pt x="11" y="1"/>
                  <a:pt x="9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19" name="Freeform 51"/>
          <p:cNvSpPr>
            <a:spLocks/>
          </p:cNvSpPr>
          <p:nvPr>
            <p:custDataLst>
              <p:tags r:id="rId47"/>
            </p:custDataLst>
          </p:nvPr>
        </p:nvSpPr>
        <p:spPr bwMode="auto">
          <a:xfrm>
            <a:off x="5087938" y="2373313"/>
            <a:ext cx="115887" cy="200025"/>
          </a:xfrm>
          <a:custGeom>
            <a:avLst/>
            <a:gdLst>
              <a:gd name="T0" fmla="*/ 7 w 15"/>
              <a:gd name="T1" fmla="*/ 3 h 22"/>
              <a:gd name="T2" fmla="*/ 7 w 15"/>
              <a:gd name="T3" fmla="*/ 2 h 22"/>
              <a:gd name="T4" fmla="*/ 6 w 15"/>
              <a:gd name="T5" fmla="*/ 0 h 22"/>
              <a:gd name="T6" fmla="*/ 3 w 15"/>
              <a:gd name="T7" fmla="*/ 4 h 22"/>
              <a:gd name="T8" fmla="*/ 3 w 15"/>
              <a:gd name="T9" fmla="*/ 4 h 22"/>
              <a:gd name="T10" fmla="*/ 3 w 15"/>
              <a:gd name="T11" fmla="*/ 7 h 22"/>
              <a:gd name="T12" fmla="*/ 3 w 15"/>
              <a:gd name="T13" fmla="*/ 7 h 22"/>
              <a:gd name="T14" fmla="*/ 1 w 15"/>
              <a:gd name="T15" fmla="*/ 15 h 22"/>
              <a:gd name="T16" fmla="*/ 1 w 15"/>
              <a:gd name="T17" fmla="*/ 15 h 22"/>
              <a:gd name="T18" fmla="*/ 1 w 15"/>
              <a:gd name="T19" fmla="*/ 17 h 22"/>
              <a:gd name="T20" fmla="*/ 1 w 15"/>
              <a:gd name="T21" fmla="*/ 17 h 22"/>
              <a:gd name="T22" fmla="*/ 0 w 15"/>
              <a:gd name="T23" fmla="*/ 21 h 22"/>
              <a:gd name="T24" fmla="*/ 1 w 15"/>
              <a:gd name="T25" fmla="*/ 22 h 22"/>
              <a:gd name="T26" fmla="*/ 4 w 15"/>
              <a:gd name="T27" fmla="*/ 21 h 22"/>
              <a:gd name="T28" fmla="*/ 10 w 15"/>
              <a:gd name="T29" fmla="*/ 17 h 22"/>
              <a:gd name="T30" fmla="*/ 15 w 15"/>
              <a:gd name="T31" fmla="*/ 11 h 22"/>
              <a:gd name="T32" fmla="*/ 10 w 15"/>
              <a:gd name="T33" fmla="*/ 4 h 22"/>
              <a:gd name="T34" fmla="*/ 7 w 15"/>
              <a:gd name="T35" fmla="*/ 9 h 22"/>
              <a:gd name="T36" fmla="*/ 7 w 15"/>
              <a:gd name="T37" fmla="*/ 9 h 22"/>
              <a:gd name="T38" fmla="*/ 6 w 15"/>
              <a:gd name="T39" fmla="*/ 9 h 22"/>
              <a:gd name="T40" fmla="*/ 6 w 15"/>
              <a:gd name="T41" fmla="*/ 6 h 22"/>
              <a:gd name="T42" fmla="*/ 6 w 15"/>
              <a:gd name="T43" fmla="*/ 6 h 22"/>
              <a:gd name="T44" fmla="*/ 7 w 15"/>
              <a:gd name="T45" fmla="*/ 3 h 22"/>
              <a:gd name="T46" fmla="*/ 7 w 15"/>
              <a:gd name="T47" fmla="*/ 3 h 22"/>
              <a:gd name="T48" fmla="*/ 7 w 15"/>
              <a:gd name="T49" fmla="*/ 3 h 2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15"/>
              <a:gd name="T76" fmla="*/ 0 h 22"/>
              <a:gd name="T77" fmla="*/ 15 w 15"/>
              <a:gd name="T78" fmla="*/ 22 h 22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15" h="22">
                <a:moveTo>
                  <a:pt x="7" y="3"/>
                </a:moveTo>
                <a:cubicBezTo>
                  <a:pt x="7" y="3"/>
                  <a:pt x="7" y="2"/>
                  <a:pt x="7" y="2"/>
                </a:cubicBezTo>
                <a:cubicBezTo>
                  <a:pt x="7" y="1"/>
                  <a:pt x="6" y="0"/>
                  <a:pt x="6" y="0"/>
                </a:cubicBezTo>
                <a:cubicBezTo>
                  <a:pt x="5" y="0"/>
                  <a:pt x="3" y="3"/>
                  <a:pt x="3" y="4"/>
                </a:cubicBezTo>
                <a:lnTo>
                  <a:pt x="3" y="7"/>
                </a:lnTo>
                <a:cubicBezTo>
                  <a:pt x="2" y="10"/>
                  <a:pt x="2" y="12"/>
                  <a:pt x="1" y="15"/>
                </a:cubicBezTo>
                <a:lnTo>
                  <a:pt x="1" y="17"/>
                </a:lnTo>
                <a:cubicBezTo>
                  <a:pt x="1" y="18"/>
                  <a:pt x="0" y="20"/>
                  <a:pt x="0" y="21"/>
                </a:cubicBezTo>
                <a:cubicBezTo>
                  <a:pt x="0" y="22"/>
                  <a:pt x="1" y="22"/>
                  <a:pt x="1" y="22"/>
                </a:cubicBezTo>
                <a:cubicBezTo>
                  <a:pt x="2" y="22"/>
                  <a:pt x="3" y="21"/>
                  <a:pt x="4" y="21"/>
                </a:cubicBezTo>
                <a:cubicBezTo>
                  <a:pt x="5" y="19"/>
                  <a:pt x="7" y="18"/>
                  <a:pt x="10" y="17"/>
                </a:cubicBezTo>
                <a:cubicBezTo>
                  <a:pt x="13" y="16"/>
                  <a:pt x="15" y="15"/>
                  <a:pt x="15" y="11"/>
                </a:cubicBezTo>
                <a:cubicBezTo>
                  <a:pt x="15" y="9"/>
                  <a:pt x="12" y="4"/>
                  <a:pt x="10" y="4"/>
                </a:cubicBezTo>
                <a:cubicBezTo>
                  <a:pt x="7" y="4"/>
                  <a:pt x="7" y="6"/>
                  <a:pt x="7" y="9"/>
                </a:cubicBezTo>
                <a:lnTo>
                  <a:pt x="6" y="9"/>
                </a:lnTo>
                <a:lnTo>
                  <a:pt x="6" y="6"/>
                </a:lnTo>
                <a:cubicBezTo>
                  <a:pt x="6" y="6"/>
                  <a:pt x="7" y="3"/>
                  <a:pt x="7" y="3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20" name="Freeform 52"/>
          <p:cNvSpPr>
            <a:spLocks/>
          </p:cNvSpPr>
          <p:nvPr>
            <p:custDataLst>
              <p:tags r:id="rId48"/>
            </p:custDataLst>
          </p:nvPr>
        </p:nvSpPr>
        <p:spPr bwMode="auto">
          <a:xfrm>
            <a:off x="6035675" y="2255838"/>
            <a:ext cx="201613" cy="227012"/>
          </a:xfrm>
          <a:custGeom>
            <a:avLst/>
            <a:gdLst>
              <a:gd name="T0" fmla="*/ 26 w 26"/>
              <a:gd name="T1" fmla="*/ 7 h 25"/>
              <a:gd name="T2" fmla="*/ 25 w 26"/>
              <a:gd name="T3" fmla="*/ 3 h 25"/>
              <a:gd name="T4" fmla="*/ 22 w 26"/>
              <a:gd name="T5" fmla="*/ 0 h 25"/>
              <a:gd name="T6" fmla="*/ 17 w 26"/>
              <a:gd name="T7" fmla="*/ 0 h 25"/>
              <a:gd name="T8" fmla="*/ 12 w 26"/>
              <a:gd name="T9" fmla="*/ 3 h 25"/>
              <a:gd name="T10" fmla="*/ 10 w 26"/>
              <a:gd name="T11" fmla="*/ 2 h 25"/>
              <a:gd name="T12" fmla="*/ 8 w 26"/>
              <a:gd name="T13" fmla="*/ 4 h 25"/>
              <a:gd name="T14" fmla="*/ 11 w 26"/>
              <a:gd name="T15" fmla="*/ 9 h 25"/>
              <a:gd name="T16" fmla="*/ 11 w 26"/>
              <a:gd name="T17" fmla="*/ 9 h 25"/>
              <a:gd name="T18" fmla="*/ 11 w 26"/>
              <a:gd name="T19" fmla="*/ 10 h 25"/>
              <a:gd name="T20" fmla="*/ 11 w 26"/>
              <a:gd name="T21" fmla="*/ 10 h 25"/>
              <a:gd name="T22" fmla="*/ 8 w 26"/>
              <a:gd name="T23" fmla="*/ 9 h 25"/>
              <a:gd name="T24" fmla="*/ 7 w 26"/>
              <a:gd name="T25" fmla="*/ 9 h 25"/>
              <a:gd name="T26" fmla="*/ 2 w 26"/>
              <a:gd name="T27" fmla="*/ 7 h 25"/>
              <a:gd name="T28" fmla="*/ 0 w 26"/>
              <a:gd name="T29" fmla="*/ 12 h 25"/>
              <a:gd name="T30" fmla="*/ 1 w 26"/>
              <a:gd name="T31" fmla="*/ 15 h 25"/>
              <a:gd name="T32" fmla="*/ 0 w 26"/>
              <a:gd name="T33" fmla="*/ 17 h 25"/>
              <a:gd name="T34" fmla="*/ 4 w 26"/>
              <a:gd name="T35" fmla="*/ 19 h 25"/>
              <a:gd name="T36" fmla="*/ 4 w 26"/>
              <a:gd name="T37" fmla="*/ 22 h 25"/>
              <a:gd name="T38" fmla="*/ 12 w 26"/>
              <a:gd name="T39" fmla="*/ 24 h 25"/>
              <a:gd name="T40" fmla="*/ 14 w 26"/>
              <a:gd name="T41" fmla="*/ 25 h 25"/>
              <a:gd name="T42" fmla="*/ 16 w 26"/>
              <a:gd name="T43" fmla="*/ 23 h 25"/>
              <a:gd name="T44" fmla="*/ 15 w 26"/>
              <a:gd name="T45" fmla="*/ 21 h 25"/>
              <a:gd name="T46" fmla="*/ 15 w 26"/>
              <a:gd name="T47" fmla="*/ 21 h 25"/>
              <a:gd name="T48" fmla="*/ 15 w 26"/>
              <a:gd name="T49" fmla="*/ 20 h 25"/>
              <a:gd name="T50" fmla="*/ 15 w 26"/>
              <a:gd name="T51" fmla="*/ 20 h 25"/>
              <a:gd name="T52" fmla="*/ 19 w 26"/>
              <a:gd name="T53" fmla="*/ 15 h 25"/>
              <a:gd name="T54" fmla="*/ 25 w 26"/>
              <a:gd name="T55" fmla="*/ 12 h 25"/>
              <a:gd name="T56" fmla="*/ 25 w 26"/>
              <a:gd name="T57" fmla="*/ 10 h 25"/>
              <a:gd name="T58" fmla="*/ 23 w 26"/>
              <a:gd name="T59" fmla="*/ 10 h 25"/>
              <a:gd name="T60" fmla="*/ 21 w 26"/>
              <a:gd name="T61" fmla="*/ 11 h 25"/>
              <a:gd name="T62" fmla="*/ 15 w 26"/>
              <a:gd name="T63" fmla="*/ 6 h 25"/>
              <a:gd name="T64" fmla="*/ 15 w 26"/>
              <a:gd name="T65" fmla="*/ 4 h 25"/>
              <a:gd name="T66" fmla="*/ 17 w 26"/>
              <a:gd name="T67" fmla="*/ 4 h 25"/>
              <a:gd name="T68" fmla="*/ 21 w 26"/>
              <a:gd name="T69" fmla="*/ 9 h 25"/>
              <a:gd name="T70" fmla="*/ 26 w 26"/>
              <a:gd name="T71" fmla="*/ 7 h 25"/>
              <a:gd name="T72" fmla="*/ 26 w 26"/>
              <a:gd name="T73" fmla="*/ 7 h 25"/>
              <a:gd name="T74" fmla="*/ 26 w 26"/>
              <a:gd name="T75" fmla="*/ 7 h 2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6"/>
              <a:gd name="T115" fmla="*/ 0 h 25"/>
              <a:gd name="T116" fmla="*/ 26 w 26"/>
              <a:gd name="T117" fmla="*/ 25 h 2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6" h="25">
                <a:moveTo>
                  <a:pt x="26" y="7"/>
                </a:moveTo>
                <a:cubicBezTo>
                  <a:pt x="26" y="7"/>
                  <a:pt x="25" y="4"/>
                  <a:pt x="25" y="3"/>
                </a:cubicBezTo>
                <a:cubicBezTo>
                  <a:pt x="24" y="3"/>
                  <a:pt x="24" y="0"/>
                  <a:pt x="22" y="0"/>
                </a:cubicBezTo>
                <a:cubicBezTo>
                  <a:pt x="20" y="0"/>
                  <a:pt x="19" y="0"/>
                  <a:pt x="17" y="0"/>
                </a:cubicBezTo>
                <a:cubicBezTo>
                  <a:pt x="15" y="1"/>
                  <a:pt x="15" y="3"/>
                  <a:pt x="12" y="3"/>
                </a:cubicBezTo>
                <a:cubicBezTo>
                  <a:pt x="11" y="3"/>
                  <a:pt x="11" y="2"/>
                  <a:pt x="10" y="2"/>
                </a:cubicBezTo>
                <a:cubicBezTo>
                  <a:pt x="9" y="2"/>
                  <a:pt x="8" y="3"/>
                  <a:pt x="8" y="4"/>
                </a:cubicBezTo>
                <a:cubicBezTo>
                  <a:pt x="8" y="7"/>
                  <a:pt x="10" y="7"/>
                  <a:pt x="11" y="9"/>
                </a:cubicBezTo>
                <a:lnTo>
                  <a:pt x="11" y="10"/>
                </a:lnTo>
                <a:cubicBezTo>
                  <a:pt x="10" y="10"/>
                  <a:pt x="9" y="9"/>
                  <a:pt x="8" y="9"/>
                </a:cubicBezTo>
                <a:cubicBezTo>
                  <a:pt x="8" y="9"/>
                  <a:pt x="8" y="9"/>
                  <a:pt x="7" y="9"/>
                </a:cubicBezTo>
                <a:cubicBezTo>
                  <a:pt x="5" y="9"/>
                  <a:pt x="4" y="7"/>
                  <a:pt x="2" y="7"/>
                </a:cubicBezTo>
                <a:cubicBezTo>
                  <a:pt x="1" y="7"/>
                  <a:pt x="0" y="11"/>
                  <a:pt x="0" y="12"/>
                </a:cubicBezTo>
                <a:cubicBezTo>
                  <a:pt x="0" y="13"/>
                  <a:pt x="1" y="14"/>
                  <a:pt x="1" y="15"/>
                </a:cubicBezTo>
                <a:cubicBezTo>
                  <a:pt x="1" y="16"/>
                  <a:pt x="0" y="16"/>
                  <a:pt x="0" y="17"/>
                </a:cubicBezTo>
                <a:cubicBezTo>
                  <a:pt x="0" y="19"/>
                  <a:pt x="2" y="18"/>
                  <a:pt x="4" y="19"/>
                </a:cubicBezTo>
                <a:cubicBezTo>
                  <a:pt x="4" y="20"/>
                  <a:pt x="4" y="21"/>
                  <a:pt x="4" y="22"/>
                </a:cubicBezTo>
                <a:cubicBezTo>
                  <a:pt x="6" y="24"/>
                  <a:pt x="9" y="24"/>
                  <a:pt x="12" y="24"/>
                </a:cubicBezTo>
                <a:cubicBezTo>
                  <a:pt x="12" y="25"/>
                  <a:pt x="13" y="25"/>
                  <a:pt x="14" y="25"/>
                </a:cubicBezTo>
                <a:cubicBezTo>
                  <a:pt x="16" y="25"/>
                  <a:pt x="16" y="24"/>
                  <a:pt x="16" y="23"/>
                </a:cubicBezTo>
                <a:cubicBezTo>
                  <a:pt x="16" y="22"/>
                  <a:pt x="15" y="22"/>
                  <a:pt x="15" y="21"/>
                </a:cubicBezTo>
                <a:lnTo>
                  <a:pt x="15" y="20"/>
                </a:lnTo>
                <a:cubicBezTo>
                  <a:pt x="18" y="20"/>
                  <a:pt x="19" y="17"/>
                  <a:pt x="19" y="15"/>
                </a:cubicBezTo>
                <a:cubicBezTo>
                  <a:pt x="20" y="13"/>
                  <a:pt x="25" y="15"/>
                  <a:pt x="25" y="12"/>
                </a:cubicBezTo>
                <a:cubicBezTo>
                  <a:pt x="25" y="11"/>
                  <a:pt x="24" y="11"/>
                  <a:pt x="25" y="10"/>
                </a:cubicBezTo>
                <a:cubicBezTo>
                  <a:pt x="24" y="10"/>
                  <a:pt x="24" y="10"/>
                  <a:pt x="23" y="10"/>
                </a:cubicBezTo>
                <a:cubicBezTo>
                  <a:pt x="23" y="10"/>
                  <a:pt x="22" y="11"/>
                  <a:pt x="21" y="11"/>
                </a:cubicBezTo>
                <a:cubicBezTo>
                  <a:pt x="19" y="11"/>
                  <a:pt x="15" y="8"/>
                  <a:pt x="15" y="6"/>
                </a:cubicBezTo>
                <a:cubicBezTo>
                  <a:pt x="15" y="5"/>
                  <a:pt x="15" y="5"/>
                  <a:pt x="15" y="4"/>
                </a:cubicBezTo>
                <a:cubicBezTo>
                  <a:pt x="16" y="4"/>
                  <a:pt x="17" y="4"/>
                  <a:pt x="17" y="4"/>
                </a:cubicBezTo>
                <a:cubicBezTo>
                  <a:pt x="18" y="6"/>
                  <a:pt x="19" y="9"/>
                  <a:pt x="21" y="9"/>
                </a:cubicBezTo>
                <a:cubicBezTo>
                  <a:pt x="24" y="9"/>
                  <a:pt x="25" y="8"/>
                  <a:pt x="26" y="7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21" name="Freeform 53"/>
          <p:cNvSpPr>
            <a:spLocks/>
          </p:cNvSpPr>
          <p:nvPr>
            <p:custDataLst>
              <p:tags r:id="rId49"/>
            </p:custDataLst>
          </p:nvPr>
        </p:nvSpPr>
        <p:spPr bwMode="auto">
          <a:xfrm>
            <a:off x="6259513" y="2474913"/>
            <a:ext cx="93662" cy="107950"/>
          </a:xfrm>
          <a:custGeom>
            <a:avLst/>
            <a:gdLst>
              <a:gd name="T0" fmla="*/ 2 w 12"/>
              <a:gd name="T1" fmla="*/ 0 h 12"/>
              <a:gd name="T2" fmla="*/ 0 w 12"/>
              <a:gd name="T3" fmla="*/ 5 h 12"/>
              <a:gd name="T4" fmla="*/ 1 w 12"/>
              <a:gd name="T5" fmla="*/ 9 h 12"/>
              <a:gd name="T6" fmla="*/ 0 w 12"/>
              <a:gd name="T7" fmla="*/ 11 h 12"/>
              <a:gd name="T8" fmla="*/ 1 w 12"/>
              <a:gd name="T9" fmla="*/ 12 h 12"/>
              <a:gd name="T10" fmla="*/ 2 w 12"/>
              <a:gd name="T11" fmla="*/ 10 h 12"/>
              <a:gd name="T12" fmla="*/ 6 w 12"/>
              <a:gd name="T13" fmla="*/ 8 h 12"/>
              <a:gd name="T14" fmla="*/ 12 w 12"/>
              <a:gd name="T15" fmla="*/ 4 h 12"/>
              <a:gd name="T16" fmla="*/ 2 w 12"/>
              <a:gd name="T17" fmla="*/ 0 h 12"/>
              <a:gd name="T18" fmla="*/ 2 w 12"/>
              <a:gd name="T19" fmla="*/ 0 h 12"/>
              <a:gd name="T20" fmla="*/ 2 w 12"/>
              <a:gd name="T21" fmla="*/ 0 h 1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2"/>
              <a:gd name="T34" fmla="*/ 0 h 12"/>
              <a:gd name="T35" fmla="*/ 12 w 12"/>
              <a:gd name="T36" fmla="*/ 12 h 1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2" h="12">
                <a:moveTo>
                  <a:pt x="2" y="0"/>
                </a:moveTo>
                <a:cubicBezTo>
                  <a:pt x="2" y="0"/>
                  <a:pt x="0" y="4"/>
                  <a:pt x="0" y="5"/>
                </a:cubicBezTo>
                <a:cubicBezTo>
                  <a:pt x="0" y="6"/>
                  <a:pt x="1" y="7"/>
                  <a:pt x="1" y="9"/>
                </a:cubicBezTo>
                <a:cubicBezTo>
                  <a:pt x="1" y="10"/>
                  <a:pt x="0" y="10"/>
                  <a:pt x="0" y="11"/>
                </a:cubicBezTo>
                <a:cubicBezTo>
                  <a:pt x="0" y="11"/>
                  <a:pt x="1" y="12"/>
                  <a:pt x="1" y="12"/>
                </a:cubicBezTo>
                <a:cubicBezTo>
                  <a:pt x="1" y="12"/>
                  <a:pt x="2" y="10"/>
                  <a:pt x="2" y="10"/>
                </a:cubicBezTo>
                <a:cubicBezTo>
                  <a:pt x="2" y="9"/>
                  <a:pt x="6" y="8"/>
                  <a:pt x="6" y="8"/>
                </a:cubicBezTo>
                <a:cubicBezTo>
                  <a:pt x="9" y="7"/>
                  <a:pt x="12" y="6"/>
                  <a:pt x="12" y="4"/>
                </a:cubicBezTo>
                <a:cubicBezTo>
                  <a:pt x="12" y="0"/>
                  <a:pt x="6" y="0"/>
                  <a:pt x="2" y="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22" name="Freeform 54"/>
          <p:cNvSpPr>
            <a:spLocks/>
          </p:cNvSpPr>
          <p:nvPr>
            <p:custDataLst>
              <p:tags r:id="rId50"/>
            </p:custDataLst>
          </p:nvPr>
        </p:nvSpPr>
        <p:spPr bwMode="auto">
          <a:xfrm>
            <a:off x="4078288" y="1957388"/>
            <a:ext cx="100012" cy="65087"/>
          </a:xfrm>
          <a:custGeom>
            <a:avLst/>
            <a:gdLst>
              <a:gd name="T0" fmla="*/ 7 w 13"/>
              <a:gd name="T1" fmla="*/ 4 h 7"/>
              <a:gd name="T2" fmla="*/ 4 w 13"/>
              <a:gd name="T3" fmla="*/ 2 h 7"/>
              <a:gd name="T4" fmla="*/ 2 w 13"/>
              <a:gd name="T5" fmla="*/ 3 h 7"/>
              <a:gd name="T6" fmla="*/ 1 w 13"/>
              <a:gd name="T7" fmla="*/ 3 h 7"/>
              <a:gd name="T8" fmla="*/ 0 w 13"/>
              <a:gd name="T9" fmla="*/ 5 h 7"/>
              <a:gd name="T10" fmla="*/ 2 w 13"/>
              <a:gd name="T11" fmla="*/ 7 h 7"/>
              <a:gd name="T12" fmla="*/ 4 w 13"/>
              <a:gd name="T13" fmla="*/ 5 h 7"/>
              <a:gd name="T14" fmla="*/ 6 w 13"/>
              <a:gd name="T15" fmla="*/ 6 h 7"/>
              <a:gd name="T16" fmla="*/ 8 w 13"/>
              <a:gd name="T17" fmla="*/ 5 h 7"/>
              <a:gd name="T18" fmla="*/ 10 w 13"/>
              <a:gd name="T19" fmla="*/ 5 h 7"/>
              <a:gd name="T20" fmla="*/ 13 w 13"/>
              <a:gd name="T21" fmla="*/ 3 h 7"/>
              <a:gd name="T22" fmla="*/ 13 w 13"/>
              <a:gd name="T23" fmla="*/ 3 h 7"/>
              <a:gd name="T24" fmla="*/ 13 w 13"/>
              <a:gd name="T25" fmla="*/ 3 h 7"/>
              <a:gd name="T26" fmla="*/ 13 w 13"/>
              <a:gd name="T27" fmla="*/ 3 h 7"/>
              <a:gd name="T28" fmla="*/ 12 w 13"/>
              <a:gd name="T29" fmla="*/ 2 h 7"/>
              <a:gd name="T30" fmla="*/ 12 w 13"/>
              <a:gd name="T31" fmla="*/ 0 h 7"/>
              <a:gd name="T32" fmla="*/ 11 w 13"/>
              <a:gd name="T33" fmla="*/ 0 h 7"/>
              <a:gd name="T34" fmla="*/ 7 w 13"/>
              <a:gd name="T35" fmla="*/ 4 h 7"/>
              <a:gd name="T36" fmla="*/ 7 w 13"/>
              <a:gd name="T37" fmla="*/ 4 h 7"/>
              <a:gd name="T38" fmla="*/ 7 w 13"/>
              <a:gd name="T39" fmla="*/ 4 h 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3"/>
              <a:gd name="T61" fmla="*/ 0 h 7"/>
              <a:gd name="T62" fmla="*/ 13 w 13"/>
              <a:gd name="T63" fmla="*/ 7 h 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3" h="7">
                <a:moveTo>
                  <a:pt x="7" y="4"/>
                </a:moveTo>
                <a:cubicBezTo>
                  <a:pt x="6" y="4"/>
                  <a:pt x="5" y="2"/>
                  <a:pt x="4" y="2"/>
                </a:cubicBezTo>
                <a:cubicBezTo>
                  <a:pt x="4" y="2"/>
                  <a:pt x="3" y="3"/>
                  <a:pt x="2" y="3"/>
                </a:cubicBezTo>
                <a:cubicBezTo>
                  <a:pt x="2" y="3"/>
                  <a:pt x="1" y="3"/>
                  <a:pt x="1" y="3"/>
                </a:cubicBezTo>
                <a:cubicBezTo>
                  <a:pt x="0" y="3"/>
                  <a:pt x="0" y="4"/>
                  <a:pt x="0" y="5"/>
                </a:cubicBezTo>
                <a:cubicBezTo>
                  <a:pt x="0" y="7"/>
                  <a:pt x="0" y="7"/>
                  <a:pt x="2" y="7"/>
                </a:cubicBezTo>
                <a:cubicBezTo>
                  <a:pt x="3" y="7"/>
                  <a:pt x="4" y="5"/>
                  <a:pt x="4" y="5"/>
                </a:cubicBezTo>
                <a:cubicBezTo>
                  <a:pt x="5" y="5"/>
                  <a:pt x="5" y="6"/>
                  <a:pt x="6" y="6"/>
                </a:cubicBezTo>
                <a:cubicBezTo>
                  <a:pt x="7" y="6"/>
                  <a:pt x="7" y="5"/>
                  <a:pt x="8" y="5"/>
                </a:cubicBezTo>
                <a:cubicBezTo>
                  <a:pt x="9" y="5"/>
                  <a:pt x="10" y="5"/>
                  <a:pt x="10" y="5"/>
                </a:cubicBezTo>
                <a:cubicBezTo>
                  <a:pt x="13" y="5"/>
                  <a:pt x="12" y="5"/>
                  <a:pt x="13" y="3"/>
                </a:cubicBezTo>
                <a:cubicBezTo>
                  <a:pt x="13" y="3"/>
                  <a:pt x="12" y="3"/>
                  <a:pt x="12" y="2"/>
                </a:cubicBezTo>
                <a:cubicBezTo>
                  <a:pt x="12" y="0"/>
                  <a:pt x="12" y="1"/>
                  <a:pt x="12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9" y="0"/>
                  <a:pt x="9" y="4"/>
                  <a:pt x="7" y="4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23" name="Freeform 55"/>
          <p:cNvSpPr>
            <a:spLocks/>
          </p:cNvSpPr>
          <p:nvPr>
            <p:custDataLst>
              <p:tags r:id="rId51"/>
            </p:custDataLst>
          </p:nvPr>
        </p:nvSpPr>
        <p:spPr bwMode="auto">
          <a:xfrm>
            <a:off x="4370388" y="2066925"/>
            <a:ext cx="53975" cy="53975"/>
          </a:xfrm>
          <a:custGeom>
            <a:avLst/>
            <a:gdLst>
              <a:gd name="T0" fmla="*/ 5 w 7"/>
              <a:gd name="T1" fmla="*/ 0 h 6"/>
              <a:gd name="T2" fmla="*/ 5 w 7"/>
              <a:gd name="T3" fmla="*/ 1 h 6"/>
              <a:gd name="T4" fmla="*/ 5 w 7"/>
              <a:gd name="T5" fmla="*/ 1 h 6"/>
              <a:gd name="T6" fmla="*/ 0 w 7"/>
              <a:gd name="T7" fmla="*/ 3 h 6"/>
              <a:gd name="T8" fmla="*/ 3 w 7"/>
              <a:gd name="T9" fmla="*/ 6 h 6"/>
              <a:gd name="T10" fmla="*/ 7 w 7"/>
              <a:gd name="T11" fmla="*/ 1 h 6"/>
              <a:gd name="T12" fmla="*/ 5 w 7"/>
              <a:gd name="T13" fmla="*/ 0 h 6"/>
              <a:gd name="T14" fmla="*/ 5 w 7"/>
              <a:gd name="T15" fmla="*/ 0 h 6"/>
              <a:gd name="T16" fmla="*/ 5 w 7"/>
              <a:gd name="T17" fmla="*/ 0 h 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"/>
              <a:gd name="T28" fmla="*/ 0 h 6"/>
              <a:gd name="T29" fmla="*/ 7 w 7"/>
              <a:gd name="T30" fmla="*/ 6 h 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" h="6">
                <a:moveTo>
                  <a:pt x="5" y="0"/>
                </a:moveTo>
                <a:lnTo>
                  <a:pt x="5" y="1"/>
                </a:lnTo>
                <a:cubicBezTo>
                  <a:pt x="4" y="3"/>
                  <a:pt x="0" y="1"/>
                  <a:pt x="0" y="3"/>
                </a:cubicBezTo>
                <a:cubicBezTo>
                  <a:pt x="0" y="5"/>
                  <a:pt x="1" y="6"/>
                  <a:pt x="3" y="6"/>
                </a:cubicBezTo>
                <a:cubicBezTo>
                  <a:pt x="6" y="6"/>
                  <a:pt x="7" y="4"/>
                  <a:pt x="7" y="1"/>
                </a:cubicBezTo>
                <a:cubicBezTo>
                  <a:pt x="7" y="0"/>
                  <a:pt x="6" y="0"/>
                  <a:pt x="5" y="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24" name="Freeform 56"/>
          <p:cNvSpPr>
            <a:spLocks/>
          </p:cNvSpPr>
          <p:nvPr>
            <p:custDataLst>
              <p:tags r:id="rId52"/>
            </p:custDataLst>
          </p:nvPr>
        </p:nvSpPr>
        <p:spPr bwMode="auto">
          <a:xfrm>
            <a:off x="4300538" y="2066925"/>
            <a:ext cx="61912" cy="61913"/>
          </a:xfrm>
          <a:custGeom>
            <a:avLst/>
            <a:gdLst>
              <a:gd name="T0" fmla="*/ 3 w 8"/>
              <a:gd name="T1" fmla="*/ 7 h 7"/>
              <a:gd name="T2" fmla="*/ 0 w 8"/>
              <a:gd name="T3" fmla="*/ 5 h 7"/>
              <a:gd name="T4" fmla="*/ 2 w 8"/>
              <a:gd name="T5" fmla="*/ 0 h 7"/>
              <a:gd name="T6" fmla="*/ 4 w 8"/>
              <a:gd name="T7" fmla="*/ 1 h 7"/>
              <a:gd name="T8" fmla="*/ 7 w 8"/>
              <a:gd name="T9" fmla="*/ 2 h 7"/>
              <a:gd name="T10" fmla="*/ 3 w 8"/>
              <a:gd name="T11" fmla="*/ 7 h 7"/>
              <a:gd name="T12" fmla="*/ 3 w 8"/>
              <a:gd name="T13" fmla="*/ 7 h 7"/>
              <a:gd name="T14" fmla="*/ 3 w 8"/>
              <a:gd name="T15" fmla="*/ 7 h 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8"/>
              <a:gd name="T25" fmla="*/ 0 h 7"/>
              <a:gd name="T26" fmla="*/ 8 w 8"/>
              <a:gd name="T27" fmla="*/ 7 h 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8" h="7">
                <a:moveTo>
                  <a:pt x="3" y="7"/>
                </a:moveTo>
                <a:cubicBezTo>
                  <a:pt x="1" y="7"/>
                  <a:pt x="0" y="6"/>
                  <a:pt x="0" y="5"/>
                </a:cubicBezTo>
                <a:cubicBezTo>
                  <a:pt x="0" y="3"/>
                  <a:pt x="1" y="0"/>
                  <a:pt x="2" y="0"/>
                </a:cubicBezTo>
                <a:cubicBezTo>
                  <a:pt x="2" y="0"/>
                  <a:pt x="3" y="1"/>
                  <a:pt x="4" y="1"/>
                </a:cubicBezTo>
                <a:cubicBezTo>
                  <a:pt x="4" y="2"/>
                  <a:pt x="6" y="2"/>
                  <a:pt x="7" y="2"/>
                </a:cubicBezTo>
                <a:cubicBezTo>
                  <a:pt x="8" y="5"/>
                  <a:pt x="7" y="7"/>
                  <a:pt x="3" y="7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25" name="Freeform 57"/>
          <p:cNvSpPr>
            <a:spLocks/>
          </p:cNvSpPr>
          <p:nvPr>
            <p:custDataLst>
              <p:tags r:id="rId53"/>
            </p:custDataLst>
          </p:nvPr>
        </p:nvSpPr>
        <p:spPr bwMode="auto">
          <a:xfrm>
            <a:off x="4246563" y="1985963"/>
            <a:ext cx="39687" cy="71437"/>
          </a:xfrm>
          <a:custGeom>
            <a:avLst/>
            <a:gdLst>
              <a:gd name="T0" fmla="*/ 3 w 5"/>
              <a:gd name="T1" fmla="*/ 3 h 8"/>
              <a:gd name="T2" fmla="*/ 0 w 5"/>
              <a:gd name="T3" fmla="*/ 0 h 8"/>
              <a:gd name="T4" fmla="*/ 0 w 5"/>
              <a:gd name="T5" fmla="*/ 1 h 8"/>
              <a:gd name="T6" fmla="*/ 3 w 5"/>
              <a:gd name="T7" fmla="*/ 8 h 8"/>
              <a:gd name="T8" fmla="*/ 5 w 5"/>
              <a:gd name="T9" fmla="*/ 8 h 8"/>
              <a:gd name="T10" fmla="*/ 5 w 5"/>
              <a:gd name="T11" fmla="*/ 6 h 8"/>
              <a:gd name="T12" fmla="*/ 5 w 5"/>
              <a:gd name="T13" fmla="*/ 5 h 8"/>
              <a:gd name="T14" fmla="*/ 5 w 5"/>
              <a:gd name="T15" fmla="*/ 4 h 8"/>
              <a:gd name="T16" fmla="*/ 3 w 5"/>
              <a:gd name="T17" fmla="*/ 3 h 8"/>
              <a:gd name="T18" fmla="*/ 3 w 5"/>
              <a:gd name="T19" fmla="*/ 3 h 8"/>
              <a:gd name="T20" fmla="*/ 3 w 5"/>
              <a:gd name="T21" fmla="*/ 3 h 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"/>
              <a:gd name="T34" fmla="*/ 0 h 8"/>
              <a:gd name="T35" fmla="*/ 5 w 5"/>
              <a:gd name="T36" fmla="*/ 8 h 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" h="8">
                <a:moveTo>
                  <a:pt x="3" y="3"/>
                </a:moveTo>
                <a:cubicBezTo>
                  <a:pt x="1" y="3"/>
                  <a:pt x="2" y="0"/>
                  <a:pt x="0" y="0"/>
                </a:cubicBezTo>
                <a:cubicBezTo>
                  <a:pt x="0" y="0"/>
                  <a:pt x="0" y="1"/>
                  <a:pt x="0" y="1"/>
                </a:cubicBezTo>
                <a:cubicBezTo>
                  <a:pt x="0" y="3"/>
                  <a:pt x="1" y="8"/>
                  <a:pt x="3" y="8"/>
                </a:cubicBezTo>
                <a:cubicBezTo>
                  <a:pt x="4" y="8"/>
                  <a:pt x="4" y="8"/>
                  <a:pt x="5" y="8"/>
                </a:cubicBezTo>
                <a:cubicBezTo>
                  <a:pt x="5" y="7"/>
                  <a:pt x="5" y="7"/>
                  <a:pt x="5" y="6"/>
                </a:cubicBezTo>
                <a:cubicBezTo>
                  <a:pt x="5" y="6"/>
                  <a:pt x="5" y="5"/>
                  <a:pt x="5" y="5"/>
                </a:cubicBezTo>
                <a:cubicBezTo>
                  <a:pt x="5" y="4"/>
                  <a:pt x="5" y="4"/>
                  <a:pt x="5" y="4"/>
                </a:cubicBezTo>
                <a:cubicBezTo>
                  <a:pt x="5" y="3"/>
                  <a:pt x="4" y="3"/>
                  <a:pt x="3" y="3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26" name="Freeform 58"/>
          <p:cNvSpPr>
            <a:spLocks/>
          </p:cNvSpPr>
          <p:nvPr>
            <p:custDataLst>
              <p:tags r:id="rId54"/>
            </p:custDataLst>
          </p:nvPr>
        </p:nvSpPr>
        <p:spPr bwMode="auto">
          <a:xfrm>
            <a:off x="4270375" y="1957388"/>
            <a:ext cx="61913" cy="36512"/>
          </a:xfrm>
          <a:custGeom>
            <a:avLst/>
            <a:gdLst>
              <a:gd name="T0" fmla="*/ 4 w 8"/>
              <a:gd name="T1" fmla="*/ 1 h 4"/>
              <a:gd name="T2" fmla="*/ 0 w 8"/>
              <a:gd name="T3" fmla="*/ 1 h 4"/>
              <a:gd name="T4" fmla="*/ 0 w 8"/>
              <a:gd name="T5" fmla="*/ 1 h 4"/>
              <a:gd name="T6" fmla="*/ 0 w 8"/>
              <a:gd name="T7" fmla="*/ 2 h 4"/>
              <a:gd name="T8" fmla="*/ 3 w 8"/>
              <a:gd name="T9" fmla="*/ 4 h 4"/>
              <a:gd name="T10" fmla="*/ 5 w 8"/>
              <a:gd name="T11" fmla="*/ 2 h 4"/>
              <a:gd name="T12" fmla="*/ 6 w 8"/>
              <a:gd name="T13" fmla="*/ 2 h 4"/>
              <a:gd name="T14" fmla="*/ 8 w 8"/>
              <a:gd name="T15" fmla="*/ 1 h 4"/>
              <a:gd name="T16" fmla="*/ 6 w 8"/>
              <a:gd name="T17" fmla="*/ 0 h 4"/>
              <a:gd name="T18" fmla="*/ 5 w 8"/>
              <a:gd name="T19" fmla="*/ 1 h 4"/>
              <a:gd name="T20" fmla="*/ 4 w 8"/>
              <a:gd name="T21" fmla="*/ 1 h 4"/>
              <a:gd name="T22" fmla="*/ 4 w 8"/>
              <a:gd name="T23" fmla="*/ 1 h 4"/>
              <a:gd name="T24" fmla="*/ 4 w 8"/>
              <a:gd name="T25" fmla="*/ 1 h 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8"/>
              <a:gd name="T40" fmla="*/ 0 h 4"/>
              <a:gd name="T41" fmla="*/ 8 w 8"/>
              <a:gd name="T42" fmla="*/ 4 h 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8" h="4">
                <a:moveTo>
                  <a:pt x="4" y="1"/>
                </a:moveTo>
                <a:lnTo>
                  <a:pt x="0" y="1"/>
                </a:lnTo>
                <a:cubicBezTo>
                  <a:pt x="0" y="1"/>
                  <a:pt x="0" y="1"/>
                  <a:pt x="0" y="2"/>
                </a:cubicBezTo>
                <a:cubicBezTo>
                  <a:pt x="0" y="3"/>
                  <a:pt x="2" y="4"/>
                  <a:pt x="3" y="4"/>
                </a:cubicBezTo>
                <a:cubicBezTo>
                  <a:pt x="4" y="4"/>
                  <a:pt x="4" y="2"/>
                  <a:pt x="5" y="2"/>
                </a:cubicBezTo>
                <a:cubicBezTo>
                  <a:pt x="5" y="2"/>
                  <a:pt x="6" y="2"/>
                  <a:pt x="6" y="2"/>
                </a:cubicBezTo>
                <a:cubicBezTo>
                  <a:pt x="7" y="2"/>
                  <a:pt x="8" y="2"/>
                  <a:pt x="8" y="1"/>
                </a:cubicBezTo>
                <a:cubicBezTo>
                  <a:pt x="8" y="1"/>
                  <a:pt x="7" y="0"/>
                  <a:pt x="6" y="0"/>
                </a:cubicBezTo>
                <a:cubicBezTo>
                  <a:pt x="5" y="0"/>
                  <a:pt x="5" y="1"/>
                  <a:pt x="5" y="1"/>
                </a:cubicBezTo>
                <a:cubicBezTo>
                  <a:pt x="5" y="1"/>
                  <a:pt x="4" y="1"/>
                  <a:pt x="4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27" name="Freeform 59"/>
          <p:cNvSpPr>
            <a:spLocks/>
          </p:cNvSpPr>
          <p:nvPr>
            <p:custDataLst>
              <p:tags r:id="rId55"/>
            </p:custDataLst>
          </p:nvPr>
        </p:nvSpPr>
        <p:spPr bwMode="auto">
          <a:xfrm>
            <a:off x="4340225" y="2039938"/>
            <a:ext cx="22225" cy="26987"/>
          </a:xfrm>
          <a:custGeom>
            <a:avLst/>
            <a:gdLst>
              <a:gd name="T0" fmla="*/ 0 w 3"/>
              <a:gd name="T1" fmla="*/ 0 h 3"/>
              <a:gd name="T2" fmla="*/ 0 w 3"/>
              <a:gd name="T3" fmla="*/ 1 h 3"/>
              <a:gd name="T4" fmla="*/ 2 w 3"/>
              <a:gd name="T5" fmla="*/ 3 h 3"/>
              <a:gd name="T6" fmla="*/ 3 w 3"/>
              <a:gd name="T7" fmla="*/ 1 h 3"/>
              <a:gd name="T8" fmla="*/ 3 w 3"/>
              <a:gd name="T9" fmla="*/ 0 h 3"/>
              <a:gd name="T10" fmla="*/ 0 w 3"/>
              <a:gd name="T11" fmla="*/ 0 h 3"/>
              <a:gd name="T12" fmla="*/ 0 w 3"/>
              <a:gd name="T13" fmla="*/ 0 h 3"/>
              <a:gd name="T14" fmla="*/ 0 w 3"/>
              <a:gd name="T15" fmla="*/ 0 h 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"/>
              <a:gd name="T25" fmla="*/ 0 h 3"/>
              <a:gd name="T26" fmla="*/ 3 w 3"/>
              <a:gd name="T27" fmla="*/ 3 h 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" h="3">
                <a:moveTo>
                  <a:pt x="0" y="0"/>
                </a:moveTo>
                <a:cubicBezTo>
                  <a:pt x="0" y="0"/>
                  <a:pt x="0" y="1"/>
                  <a:pt x="0" y="1"/>
                </a:cubicBezTo>
                <a:cubicBezTo>
                  <a:pt x="0" y="2"/>
                  <a:pt x="0" y="3"/>
                  <a:pt x="2" y="3"/>
                </a:cubicBezTo>
                <a:cubicBezTo>
                  <a:pt x="3" y="3"/>
                  <a:pt x="3" y="2"/>
                  <a:pt x="3" y="1"/>
                </a:cubicBezTo>
                <a:cubicBezTo>
                  <a:pt x="3" y="1"/>
                  <a:pt x="3" y="1"/>
                  <a:pt x="3" y="0"/>
                </a:cubicBezTo>
                <a:cubicBezTo>
                  <a:pt x="2" y="0"/>
                  <a:pt x="2" y="0"/>
                  <a:pt x="0" y="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28" name="Freeform 60"/>
          <p:cNvSpPr>
            <a:spLocks/>
          </p:cNvSpPr>
          <p:nvPr>
            <p:custDataLst>
              <p:tags r:id="rId56"/>
            </p:custDataLst>
          </p:nvPr>
        </p:nvSpPr>
        <p:spPr bwMode="auto">
          <a:xfrm>
            <a:off x="4262438" y="3081338"/>
            <a:ext cx="46037" cy="46037"/>
          </a:xfrm>
          <a:custGeom>
            <a:avLst/>
            <a:gdLst>
              <a:gd name="T0" fmla="*/ 6 w 6"/>
              <a:gd name="T1" fmla="*/ 1 h 5"/>
              <a:gd name="T2" fmla="*/ 6 w 6"/>
              <a:gd name="T3" fmla="*/ 0 h 5"/>
              <a:gd name="T4" fmla="*/ 6 w 6"/>
              <a:gd name="T5" fmla="*/ 0 h 5"/>
              <a:gd name="T6" fmla="*/ 4 w 6"/>
              <a:gd name="T7" fmla="*/ 0 h 5"/>
              <a:gd name="T8" fmla="*/ 0 w 6"/>
              <a:gd name="T9" fmla="*/ 3 h 5"/>
              <a:gd name="T10" fmla="*/ 2 w 6"/>
              <a:gd name="T11" fmla="*/ 5 h 5"/>
              <a:gd name="T12" fmla="*/ 6 w 6"/>
              <a:gd name="T13" fmla="*/ 5 h 5"/>
              <a:gd name="T14" fmla="*/ 6 w 6"/>
              <a:gd name="T15" fmla="*/ 5 h 5"/>
              <a:gd name="T16" fmla="*/ 6 w 6"/>
              <a:gd name="T17" fmla="*/ 3 h 5"/>
              <a:gd name="T18" fmla="*/ 6 w 6"/>
              <a:gd name="T19" fmla="*/ 3 h 5"/>
              <a:gd name="T20" fmla="*/ 5 w 6"/>
              <a:gd name="T21" fmla="*/ 2 h 5"/>
              <a:gd name="T22" fmla="*/ 6 w 6"/>
              <a:gd name="T23" fmla="*/ 1 h 5"/>
              <a:gd name="T24" fmla="*/ 6 w 6"/>
              <a:gd name="T25" fmla="*/ 1 h 5"/>
              <a:gd name="T26" fmla="*/ 6 w 6"/>
              <a:gd name="T27" fmla="*/ 1 h 5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6"/>
              <a:gd name="T43" fmla="*/ 0 h 5"/>
              <a:gd name="T44" fmla="*/ 6 w 6"/>
              <a:gd name="T45" fmla="*/ 5 h 5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6" h="5">
                <a:moveTo>
                  <a:pt x="6" y="1"/>
                </a:moveTo>
                <a:lnTo>
                  <a:pt x="6" y="0"/>
                </a:lnTo>
                <a:cubicBezTo>
                  <a:pt x="5" y="0"/>
                  <a:pt x="4" y="0"/>
                  <a:pt x="4" y="0"/>
                </a:cubicBezTo>
                <a:cubicBezTo>
                  <a:pt x="2" y="0"/>
                  <a:pt x="0" y="1"/>
                  <a:pt x="0" y="3"/>
                </a:cubicBezTo>
                <a:cubicBezTo>
                  <a:pt x="0" y="4"/>
                  <a:pt x="1" y="5"/>
                  <a:pt x="2" y="5"/>
                </a:cubicBezTo>
                <a:cubicBezTo>
                  <a:pt x="4" y="5"/>
                  <a:pt x="5" y="4"/>
                  <a:pt x="6" y="5"/>
                </a:cubicBezTo>
                <a:lnTo>
                  <a:pt x="6" y="3"/>
                </a:lnTo>
                <a:cubicBezTo>
                  <a:pt x="6" y="3"/>
                  <a:pt x="5" y="3"/>
                  <a:pt x="5" y="2"/>
                </a:cubicBezTo>
                <a:cubicBezTo>
                  <a:pt x="5" y="2"/>
                  <a:pt x="6" y="2"/>
                  <a:pt x="6" y="1"/>
                </a:cubicBezTo>
              </a:path>
            </a:pathLst>
          </a:custGeom>
          <a:solidFill>
            <a:srgbClr val="D1D0CF"/>
          </a:solidFill>
          <a:ln w="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29" name="Freeform 61"/>
          <p:cNvSpPr>
            <a:spLocks/>
          </p:cNvSpPr>
          <p:nvPr>
            <p:custDataLst>
              <p:tags r:id="rId57"/>
            </p:custDataLst>
          </p:nvPr>
        </p:nvSpPr>
        <p:spPr bwMode="auto">
          <a:xfrm>
            <a:off x="4386263" y="3152775"/>
            <a:ext cx="23812" cy="19050"/>
          </a:xfrm>
          <a:custGeom>
            <a:avLst/>
            <a:gdLst>
              <a:gd name="T0" fmla="*/ 0 w 3"/>
              <a:gd name="T1" fmla="*/ 0 h 2"/>
              <a:gd name="T2" fmla="*/ 0 w 3"/>
              <a:gd name="T3" fmla="*/ 2 h 2"/>
              <a:gd name="T4" fmla="*/ 0 w 3"/>
              <a:gd name="T5" fmla="*/ 2 h 2"/>
              <a:gd name="T6" fmla="*/ 3 w 3"/>
              <a:gd name="T7" fmla="*/ 1 h 2"/>
              <a:gd name="T8" fmla="*/ 0 w 3"/>
              <a:gd name="T9" fmla="*/ 0 h 2"/>
              <a:gd name="T10" fmla="*/ 0 w 3"/>
              <a:gd name="T11" fmla="*/ 0 h 2"/>
              <a:gd name="T12" fmla="*/ 0 w 3"/>
              <a:gd name="T13" fmla="*/ 0 h 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"/>
              <a:gd name="T22" fmla="*/ 0 h 2"/>
              <a:gd name="T23" fmla="*/ 3 w 3"/>
              <a:gd name="T24" fmla="*/ 2 h 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" h="2">
                <a:moveTo>
                  <a:pt x="0" y="0"/>
                </a:moveTo>
                <a:lnTo>
                  <a:pt x="0" y="2"/>
                </a:lnTo>
                <a:cubicBezTo>
                  <a:pt x="0" y="2"/>
                  <a:pt x="2" y="2"/>
                  <a:pt x="3" y="1"/>
                </a:cubicBezTo>
                <a:cubicBezTo>
                  <a:pt x="1" y="1"/>
                  <a:pt x="1" y="0"/>
                  <a:pt x="0" y="0"/>
                </a:cubicBezTo>
              </a:path>
            </a:pathLst>
          </a:custGeom>
          <a:solidFill>
            <a:srgbClr val="D1D0CF"/>
          </a:solidFill>
          <a:ln w="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30" name="Freeform 62"/>
          <p:cNvSpPr>
            <a:spLocks/>
          </p:cNvSpPr>
          <p:nvPr>
            <p:custDataLst>
              <p:tags r:id="rId58"/>
            </p:custDataLst>
          </p:nvPr>
        </p:nvSpPr>
        <p:spPr bwMode="auto">
          <a:xfrm>
            <a:off x="4448175" y="3233738"/>
            <a:ext cx="53975" cy="46037"/>
          </a:xfrm>
          <a:custGeom>
            <a:avLst/>
            <a:gdLst>
              <a:gd name="T0" fmla="*/ 4 w 7"/>
              <a:gd name="T1" fmla="*/ 0 h 5"/>
              <a:gd name="T2" fmla="*/ 0 w 7"/>
              <a:gd name="T3" fmla="*/ 4 h 5"/>
              <a:gd name="T4" fmla="*/ 2 w 7"/>
              <a:gd name="T5" fmla="*/ 5 h 5"/>
              <a:gd name="T6" fmla="*/ 7 w 7"/>
              <a:gd name="T7" fmla="*/ 2 h 5"/>
              <a:gd name="T8" fmla="*/ 4 w 7"/>
              <a:gd name="T9" fmla="*/ 0 h 5"/>
              <a:gd name="T10" fmla="*/ 4 w 7"/>
              <a:gd name="T11" fmla="*/ 0 h 5"/>
              <a:gd name="T12" fmla="*/ 4 w 7"/>
              <a:gd name="T13" fmla="*/ 0 h 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"/>
              <a:gd name="T22" fmla="*/ 0 h 5"/>
              <a:gd name="T23" fmla="*/ 7 w 7"/>
              <a:gd name="T24" fmla="*/ 5 h 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" h="5">
                <a:moveTo>
                  <a:pt x="4" y="0"/>
                </a:moveTo>
                <a:cubicBezTo>
                  <a:pt x="4" y="2"/>
                  <a:pt x="0" y="2"/>
                  <a:pt x="0" y="4"/>
                </a:cubicBezTo>
                <a:cubicBezTo>
                  <a:pt x="0" y="5"/>
                  <a:pt x="1" y="5"/>
                  <a:pt x="2" y="5"/>
                </a:cubicBezTo>
                <a:cubicBezTo>
                  <a:pt x="3" y="5"/>
                  <a:pt x="7" y="3"/>
                  <a:pt x="7" y="2"/>
                </a:cubicBezTo>
                <a:cubicBezTo>
                  <a:pt x="7" y="1"/>
                  <a:pt x="5" y="1"/>
                  <a:pt x="4" y="0"/>
                </a:cubicBezTo>
              </a:path>
            </a:pathLst>
          </a:custGeom>
          <a:solidFill>
            <a:srgbClr val="D1D0CF"/>
          </a:solidFill>
          <a:ln w="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31" name="Freeform 63"/>
          <p:cNvSpPr>
            <a:spLocks/>
          </p:cNvSpPr>
          <p:nvPr>
            <p:custDataLst>
              <p:tags r:id="rId59"/>
            </p:custDataLst>
          </p:nvPr>
        </p:nvSpPr>
        <p:spPr bwMode="auto">
          <a:xfrm>
            <a:off x="4518025" y="3189288"/>
            <a:ext cx="30163" cy="44450"/>
          </a:xfrm>
          <a:custGeom>
            <a:avLst/>
            <a:gdLst>
              <a:gd name="T0" fmla="*/ 4 w 4"/>
              <a:gd name="T1" fmla="*/ 2 h 5"/>
              <a:gd name="T2" fmla="*/ 3 w 4"/>
              <a:gd name="T3" fmla="*/ 0 h 5"/>
              <a:gd name="T4" fmla="*/ 0 w 4"/>
              <a:gd name="T5" fmla="*/ 3 h 5"/>
              <a:gd name="T6" fmla="*/ 4 w 4"/>
              <a:gd name="T7" fmla="*/ 5 h 5"/>
              <a:gd name="T8" fmla="*/ 4 w 4"/>
              <a:gd name="T9" fmla="*/ 5 h 5"/>
              <a:gd name="T10" fmla="*/ 4 w 4"/>
              <a:gd name="T11" fmla="*/ 3 h 5"/>
              <a:gd name="T12" fmla="*/ 4 w 4"/>
              <a:gd name="T13" fmla="*/ 3 h 5"/>
              <a:gd name="T14" fmla="*/ 4 w 4"/>
              <a:gd name="T15" fmla="*/ 2 h 5"/>
              <a:gd name="T16" fmla="*/ 4 w 4"/>
              <a:gd name="T17" fmla="*/ 2 h 5"/>
              <a:gd name="T18" fmla="*/ 4 w 4"/>
              <a:gd name="T19" fmla="*/ 2 h 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"/>
              <a:gd name="T31" fmla="*/ 0 h 5"/>
              <a:gd name="T32" fmla="*/ 4 w 4"/>
              <a:gd name="T33" fmla="*/ 5 h 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" h="5">
                <a:moveTo>
                  <a:pt x="4" y="2"/>
                </a:moveTo>
                <a:cubicBezTo>
                  <a:pt x="3" y="2"/>
                  <a:pt x="3" y="1"/>
                  <a:pt x="3" y="0"/>
                </a:cubicBezTo>
                <a:cubicBezTo>
                  <a:pt x="2" y="0"/>
                  <a:pt x="0" y="2"/>
                  <a:pt x="0" y="3"/>
                </a:cubicBezTo>
                <a:cubicBezTo>
                  <a:pt x="0" y="5"/>
                  <a:pt x="3" y="5"/>
                  <a:pt x="4" y="5"/>
                </a:cubicBezTo>
                <a:lnTo>
                  <a:pt x="4" y="3"/>
                </a:lnTo>
                <a:cubicBezTo>
                  <a:pt x="4" y="3"/>
                  <a:pt x="4" y="2"/>
                  <a:pt x="4" y="2"/>
                </a:cubicBezTo>
              </a:path>
            </a:pathLst>
          </a:custGeom>
          <a:solidFill>
            <a:srgbClr val="D1D0CF"/>
          </a:solidFill>
          <a:ln w="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32" name="Freeform 64"/>
          <p:cNvSpPr>
            <a:spLocks/>
          </p:cNvSpPr>
          <p:nvPr>
            <p:custDataLst>
              <p:tags r:id="rId60"/>
            </p:custDataLst>
          </p:nvPr>
        </p:nvSpPr>
        <p:spPr bwMode="auto">
          <a:xfrm>
            <a:off x="4894263" y="2311400"/>
            <a:ext cx="52387" cy="53975"/>
          </a:xfrm>
          <a:custGeom>
            <a:avLst/>
            <a:gdLst>
              <a:gd name="T0" fmla="*/ 1 w 7"/>
              <a:gd name="T1" fmla="*/ 0 h 6"/>
              <a:gd name="T2" fmla="*/ 0 w 7"/>
              <a:gd name="T3" fmla="*/ 1 h 6"/>
              <a:gd name="T4" fmla="*/ 0 w 7"/>
              <a:gd name="T5" fmla="*/ 3 h 6"/>
              <a:gd name="T6" fmla="*/ 3 w 7"/>
              <a:gd name="T7" fmla="*/ 5 h 6"/>
              <a:gd name="T8" fmla="*/ 4 w 7"/>
              <a:gd name="T9" fmla="*/ 6 h 6"/>
              <a:gd name="T10" fmla="*/ 7 w 7"/>
              <a:gd name="T11" fmla="*/ 3 h 6"/>
              <a:gd name="T12" fmla="*/ 1 w 7"/>
              <a:gd name="T13" fmla="*/ 0 h 6"/>
              <a:gd name="T14" fmla="*/ 1 w 7"/>
              <a:gd name="T15" fmla="*/ 0 h 6"/>
              <a:gd name="T16" fmla="*/ 1 w 7"/>
              <a:gd name="T17" fmla="*/ 0 h 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"/>
              <a:gd name="T28" fmla="*/ 0 h 6"/>
              <a:gd name="T29" fmla="*/ 7 w 7"/>
              <a:gd name="T30" fmla="*/ 6 h 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" h="6">
                <a:moveTo>
                  <a:pt x="1" y="0"/>
                </a:moveTo>
                <a:cubicBezTo>
                  <a:pt x="1" y="0"/>
                  <a:pt x="1" y="1"/>
                  <a:pt x="0" y="1"/>
                </a:cubicBezTo>
                <a:cubicBezTo>
                  <a:pt x="0" y="2"/>
                  <a:pt x="0" y="2"/>
                  <a:pt x="0" y="3"/>
                </a:cubicBezTo>
                <a:cubicBezTo>
                  <a:pt x="0" y="4"/>
                  <a:pt x="1" y="5"/>
                  <a:pt x="3" y="5"/>
                </a:cubicBezTo>
                <a:cubicBezTo>
                  <a:pt x="3" y="6"/>
                  <a:pt x="4" y="6"/>
                  <a:pt x="4" y="6"/>
                </a:cubicBezTo>
                <a:cubicBezTo>
                  <a:pt x="5" y="6"/>
                  <a:pt x="7" y="3"/>
                  <a:pt x="7" y="3"/>
                </a:cubicBezTo>
                <a:cubicBezTo>
                  <a:pt x="7" y="1"/>
                  <a:pt x="3" y="0"/>
                  <a:pt x="1" y="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33" name="Freeform 65"/>
          <p:cNvSpPr>
            <a:spLocks/>
          </p:cNvSpPr>
          <p:nvPr>
            <p:custDataLst>
              <p:tags r:id="rId61"/>
            </p:custDataLst>
          </p:nvPr>
        </p:nvSpPr>
        <p:spPr bwMode="auto">
          <a:xfrm>
            <a:off x="4070350" y="1930400"/>
            <a:ext cx="68263" cy="36513"/>
          </a:xfrm>
          <a:custGeom>
            <a:avLst/>
            <a:gdLst>
              <a:gd name="T0" fmla="*/ 8 w 9"/>
              <a:gd name="T1" fmla="*/ 4 h 4"/>
              <a:gd name="T2" fmla="*/ 8 w 9"/>
              <a:gd name="T3" fmla="*/ 1 h 4"/>
              <a:gd name="T4" fmla="*/ 7 w 9"/>
              <a:gd name="T5" fmla="*/ 0 h 4"/>
              <a:gd name="T6" fmla="*/ 7 w 9"/>
              <a:gd name="T7" fmla="*/ 0 h 4"/>
              <a:gd name="T8" fmla="*/ 3 w 9"/>
              <a:gd name="T9" fmla="*/ 0 h 4"/>
              <a:gd name="T10" fmla="*/ 3 w 9"/>
              <a:gd name="T11" fmla="*/ 0 h 4"/>
              <a:gd name="T12" fmla="*/ 1 w 9"/>
              <a:gd name="T13" fmla="*/ 0 h 4"/>
              <a:gd name="T14" fmla="*/ 1 w 9"/>
              <a:gd name="T15" fmla="*/ 1 h 4"/>
              <a:gd name="T16" fmla="*/ 5 w 9"/>
              <a:gd name="T17" fmla="*/ 3 h 4"/>
              <a:gd name="T18" fmla="*/ 6 w 9"/>
              <a:gd name="T19" fmla="*/ 3 h 4"/>
              <a:gd name="T20" fmla="*/ 8 w 9"/>
              <a:gd name="T21" fmla="*/ 4 h 4"/>
              <a:gd name="T22" fmla="*/ 8 w 9"/>
              <a:gd name="T23" fmla="*/ 4 h 4"/>
              <a:gd name="T24" fmla="*/ 8 w 9"/>
              <a:gd name="T25" fmla="*/ 4 h 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9"/>
              <a:gd name="T40" fmla="*/ 0 h 4"/>
              <a:gd name="T41" fmla="*/ 9 w 9"/>
              <a:gd name="T42" fmla="*/ 4 h 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9" h="4">
                <a:moveTo>
                  <a:pt x="8" y="4"/>
                </a:moveTo>
                <a:cubicBezTo>
                  <a:pt x="9" y="4"/>
                  <a:pt x="8" y="1"/>
                  <a:pt x="8" y="1"/>
                </a:cubicBezTo>
                <a:cubicBezTo>
                  <a:pt x="8" y="1"/>
                  <a:pt x="7" y="0"/>
                  <a:pt x="7" y="0"/>
                </a:cubicBezTo>
                <a:lnTo>
                  <a:pt x="3" y="0"/>
                </a:lnTo>
                <a:cubicBezTo>
                  <a:pt x="2" y="0"/>
                  <a:pt x="1" y="0"/>
                  <a:pt x="1" y="0"/>
                </a:cubicBezTo>
                <a:cubicBezTo>
                  <a:pt x="0" y="0"/>
                  <a:pt x="1" y="0"/>
                  <a:pt x="1" y="1"/>
                </a:cubicBezTo>
                <a:cubicBezTo>
                  <a:pt x="1" y="4"/>
                  <a:pt x="3" y="3"/>
                  <a:pt x="5" y="3"/>
                </a:cubicBezTo>
                <a:cubicBezTo>
                  <a:pt x="6" y="3"/>
                  <a:pt x="6" y="3"/>
                  <a:pt x="6" y="3"/>
                </a:cubicBezTo>
                <a:cubicBezTo>
                  <a:pt x="6" y="4"/>
                  <a:pt x="7" y="4"/>
                  <a:pt x="8" y="4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34" name="Freeform 66"/>
          <p:cNvSpPr>
            <a:spLocks/>
          </p:cNvSpPr>
          <p:nvPr>
            <p:custDataLst>
              <p:tags r:id="rId62"/>
            </p:custDataLst>
          </p:nvPr>
        </p:nvSpPr>
        <p:spPr bwMode="auto">
          <a:xfrm>
            <a:off x="4170363" y="2039938"/>
            <a:ext cx="22225" cy="44450"/>
          </a:xfrm>
          <a:custGeom>
            <a:avLst/>
            <a:gdLst>
              <a:gd name="T0" fmla="*/ 1 w 3"/>
              <a:gd name="T1" fmla="*/ 1 h 5"/>
              <a:gd name="T2" fmla="*/ 0 w 3"/>
              <a:gd name="T3" fmla="*/ 3 h 5"/>
              <a:gd name="T4" fmla="*/ 1 w 3"/>
              <a:gd name="T5" fmla="*/ 5 h 5"/>
              <a:gd name="T6" fmla="*/ 1 w 3"/>
              <a:gd name="T7" fmla="*/ 5 h 5"/>
              <a:gd name="T8" fmla="*/ 2 w 3"/>
              <a:gd name="T9" fmla="*/ 5 h 5"/>
              <a:gd name="T10" fmla="*/ 2 w 3"/>
              <a:gd name="T11" fmla="*/ 5 h 5"/>
              <a:gd name="T12" fmla="*/ 3 w 3"/>
              <a:gd name="T13" fmla="*/ 1 h 5"/>
              <a:gd name="T14" fmla="*/ 3 w 3"/>
              <a:gd name="T15" fmla="*/ 0 h 5"/>
              <a:gd name="T16" fmla="*/ 1 w 3"/>
              <a:gd name="T17" fmla="*/ 1 h 5"/>
              <a:gd name="T18" fmla="*/ 1 w 3"/>
              <a:gd name="T19" fmla="*/ 1 h 5"/>
              <a:gd name="T20" fmla="*/ 1 w 3"/>
              <a:gd name="T21" fmla="*/ 1 h 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"/>
              <a:gd name="T34" fmla="*/ 0 h 5"/>
              <a:gd name="T35" fmla="*/ 3 w 3"/>
              <a:gd name="T36" fmla="*/ 5 h 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" h="5">
                <a:moveTo>
                  <a:pt x="1" y="1"/>
                </a:moveTo>
                <a:cubicBezTo>
                  <a:pt x="0" y="1"/>
                  <a:pt x="0" y="2"/>
                  <a:pt x="0" y="3"/>
                </a:cubicBezTo>
                <a:cubicBezTo>
                  <a:pt x="0" y="4"/>
                  <a:pt x="1" y="5"/>
                  <a:pt x="1" y="5"/>
                </a:cubicBezTo>
                <a:lnTo>
                  <a:pt x="2" y="5"/>
                </a:lnTo>
                <a:cubicBezTo>
                  <a:pt x="2" y="3"/>
                  <a:pt x="3" y="2"/>
                  <a:pt x="3" y="1"/>
                </a:cubicBezTo>
                <a:cubicBezTo>
                  <a:pt x="3" y="1"/>
                  <a:pt x="3" y="0"/>
                  <a:pt x="3" y="0"/>
                </a:cubicBezTo>
                <a:cubicBezTo>
                  <a:pt x="2" y="0"/>
                  <a:pt x="2" y="1"/>
                  <a:pt x="1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35" name="Freeform 67"/>
          <p:cNvSpPr>
            <a:spLocks/>
          </p:cNvSpPr>
          <p:nvPr>
            <p:custDataLst>
              <p:tags r:id="rId63"/>
            </p:custDataLst>
          </p:nvPr>
        </p:nvSpPr>
        <p:spPr bwMode="auto">
          <a:xfrm>
            <a:off x="4246563" y="2092325"/>
            <a:ext cx="39687" cy="47625"/>
          </a:xfrm>
          <a:custGeom>
            <a:avLst/>
            <a:gdLst>
              <a:gd name="T0" fmla="*/ 5 w 5"/>
              <a:gd name="T1" fmla="*/ 1 h 5"/>
              <a:gd name="T2" fmla="*/ 3 w 5"/>
              <a:gd name="T3" fmla="*/ 0 h 5"/>
              <a:gd name="T4" fmla="*/ 0 w 5"/>
              <a:gd name="T5" fmla="*/ 3 h 5"/>
              <a:gd name="T6" fmla="*/ 1 w 5"/>
              <a:gd name="T7" fmla="*/ 5 h 5"/>
              <a:gd name="T8" fmla="*/ 5 w 5"/>
              <a:gd name="T9" fmla="*/ 3 h 5"/>
              <a:gd name="T10" fmla="*/ 5 w 5"/>
              <a:gd name="T11" fmla="*/ 2 h 5"/>
              <a:gd name="T12" fmla="*/ 5 w 5"/>
              <a:gd name="T13" fmla="*/ 1 h 5"/>
              <a:gd name="T14" fmla="*/ 5 w 5"/>
              <a:gd name="T15" fmla="*/ 1 h 5"/>
              <a:gd name="T16" fmla="*/ 5 w 5"/>
              <a:gd name="T17" fmla="*/ 1 h 5"/>
              <a:gd name="T18" fmla="*/ 5 w 5"/>
              <a:gd name="T19" fmla="*/ 1 h 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"/>
              <a:gd name="T31" fmla="*/ 0 h 5"/>
              <a:gd name="T32" fmla="*/ 5 w 5"/>
              <a:gd name="T33" fmla="*/ 5 h 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" h="5">
                <a:moveTo>
                  <a:pt x="5" y="1"/>
                </a:moveTo>
                <a:cubicBezTo>
                  <a:pt x="4" y="1"/>
                  <a:pt x="4" y="0"/>
                  <a:pt x="3" y="0"/>
                </a:cubicBezTo>
                <a:cubicBezTo>
                  <a:pt x="2" y="0"/>
                  <a:pt x="0" y="3"/>
                  <a:pt x="0" y="3"/>
                </a:cubicBezTo>
                <a:cubicBezTo>
                  <a:pt x="0" y="4"/>
                  <a:pt x="0" y="5"/>
                  <a:pt x="1" y="5"/>
                </a:cubicBezTo>
                <a:cubicBezTo>
                  <a:pt x="2" y="5"/>
                  <a:pt x="3" y="3"/>
                  <a:pt x="5" y="3"/>
                </a:cubicBezTo>
                <a:cubicBezTo>
                  <a:pt x="5" y="3"/>
                  <a:pt x="5" y="3"/>
                  <a:pt x="5" y="2"/>
                </a:cubicBezTo>
                <a:cubicBezTo>
                  <a:pt x="5" y="1"/>
                  <a:pt x="5" y="1"/>
                  <a:pt x="5" y="1"/>
                </a:cubicBezTo>
                <a:cubicBezTo>
                  <a:pt x="5" y="1"/>
                  <a:pt x="5" y="1"/>
                  <a:pt x="5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36" name="Freeform 68"/>
          <p:cNvSpPr>
            <a:spLocks/>
          </p:cNvSpPr>
          <p:nvPr>
            <p:custDataLst>
              <p:tags r:id="rId64"/>
            </p:custDataLst>
          </p:nvPr>
        </p:nvSpPr>
        <p:spPr bwMode="auto">
          <a:xfrm>
            <a:off x="4216400" y="2084388"/>
            <a:ext cx="46038" cy="44450"/>
          </a:xfrm>
          <a:custGeom>
            <a:avLst/>
            <a:gdLst>
              <a:gd name="T0" fmla="*/ 0 w 6"/>
              <a:gd name="T1" fmla="*/ 4 h 5"/>
              <a:gd name="T2" fmla="*/ 1 w 6"/>
              <a:gd name="T3" fmla="*/ 5 h 5"/>
              <a:gd name="T4" fmla="*/ 4 w 6"/>
              <a:gd name="T5" fmla="*/ 1 h 5"/>
              <a:gd name="T6" fmla="*/ 0 w 6"/>
              <a:gd name="T7" fmla="*/ 4 h 5"/>
              <a:gd name="T8" fmla="*/ 0 w 6"/>
              <a:gd name="T9" fmla="*/ 4 h 5"/>
              <a:gd name="T10" fmla="*/ 0 w 6"/>
              <a:gd name="T11" fmla="*/ 4 h 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"/>
              <a:gd name="T19" fmla="*/ 0 h 5"/>
              <a:gd name="T20" fmla="*/ 6 w 6"/>
              <a:gd name="T21" fmla="*/ 5 h 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" h="5">
                <a:moveTo>
                  <a:pt x="0" y="4"/>
                </a:moveTo>
                <a:cubicBezTo>
                  <a:pt x="0" y="4"/>
                  <a:pt x="1" y="5"/>
                  <a:pt x="1" y="5"/>
                </a:cubicBezTo>
                <a:cubicBezTo>
                  <a:pt x="1" y="5"/>
                  <a:pt x="6" y="1"/>
                  <a:pt x="4" y="1"/>
                </a:cubicBezTo>
                <a:cubicBezTo>
                  <a:pt x="3" y="0"/>
                  <a:pt x="0" y="2"/>
                  <a:pt x="0" y="4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37" name="Freeform 69"/>
          <p:cNvSpPr>
            <a:spLocks/>
          </p:cNvSpPr>
          <p:nvPr>
            <p:custDataLst>
              <p:tags r:id="rId65"/>
            </p:custDataLst>
          </p:nvPr>
        </p:nvSpPr>
        <p:spPr bwMode="auto">
          <a:xfrm>
            <a:off x="4270375" y="2157413"/>
            <a:ext cx="15875" cy="17462"/>
          </a:xfrm>
          <a:custGeom>
            <a:avLst/>
            <a:gdLst>
              <a:gd name="T0" fmla="*/ 2 w 2"/>
              <a:gd name="T1" fmla="*/ 0 h 2"/>
              <a:gd name="T2" fmla="*/ 0 w 2"/>
              <a:gd name="T3" fmla="*/ 1 h 2"/>
              <a:gd name="T4" fmla="*/ 1 w 2"/>
              <a:gd name="T5" fmla="*/ 2 h 2"/>
              <a:gd name="T6" fmla="*/ 2 w 2"/>
              <a:gd name="T7" fmla="*/ 1 h 2"/>
              <a:gd name="T8" fmla="*/ 2 w 2"/>
              <a:gd name="T9" fmla="*/ 0 h 2"/>
              <a:gd name="T10" fmla="*/ 2 w 2"/>
              <a:gd name="T11" fmla="*/ 0 h 2"/>
              <a:gd name="T12" fmla="*/ 2 w 2"/>
              <a:gd name="T13" fmla="*/ 0 h 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"/>
              <a:gd name="T22" fmla="*/ 0 h 2"/>
              <a:gd name="T23" fmla="*/ 2 w 2"/>
              <a:gd name="T24" fmla="*/ 2 h 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" h="2">
                <a:moveTo>
                  <a:pt x="2" y="0"/>
                </a:moveTo>
                <a:cubicBezTo>
                  <a:pt x="0" y="0"/>
                  <a:pt x="0" y="0"/>
                  <a:pt x="0" y="1"/>
                </a:cubicBezTo>
                <a:cubicBezTo>
                  <a:pt x="0" y="2"/>
                  <a:pt x="0" y="2"/>
                  <a:pt x="1" y="2"/>
                </a:cubicBezTo>
                <a:cubicBezTo>
                  <a:pt x="2" y="2"/>
                  <a:pt x="2" y="2"/>
                  <a:pt x="2" y="1"/>
                </a:cubicBezTo>
                <a:cubicBezTo>
                  <a:pt x="2" y="0"/>
                  <a:pt x="2" y="0"/>
                  <a:pt x="2" y="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38" name="Freeform 70"/>
          <p:cNvSpPr>
            <a:spLocks/>
          </p:cNvSpPr>
          <p:nvPr>
            <p:custDataLst>
              <p:tags r:id="rId66"/>
            </p:custDataLst>
          </p:nvPr>
        </p:nvSpPr>
        <p:spPr bwMode="auto">
          <a:xfrm>
            <a:off x="4410075" y="1976438"/>
            <a:ext cx="14288" cy="26987"/>
          </a:xfrm>
          <a:custGeom>
            <a:avLst/>
            <a:gdLst>
              <a:gd name="T0" fmla="*/ 2 w 2"/>
              <a:gd name="T1" fmla="*/ 1 h 3"/>
              <a:gd name="T2" fmla="*/ 1 w 2"/>
              <a:gd name="T3" fmla="*/ 0 h 3"/>
              <a:gd name="T4" fmla="*/ 0 w 2"/>
              <a:gd name="T5" fmla="*/ 0 h 3"/>
              <a:gd name="T6" fmla="*/ 0 w 2"/>
              <a:gd name="T7" fmla="*/ 0 h 3"/>
              <a:gd name="T8" fmla="*/ 0 w 2"/>
              <a:gd name="T9" fmla="*/ 1 h 3"/>
              <a:gd name="T10" fmla="*/ 1 w 2"/>
              <a:gd name="T11" fmla="*/ 3 h 3"/>
              <a:gd name="T12" fmla="*/ 2 w 2"/>
              <a:gd name="T13" fmla="*/ 1 h 3"/>
              <a:gd name="T14" fmla="*/ 2 w 2"/>
              <a:gd name="T15" fmla="*/ 1 h 3"/>
              <a:gd name="T16" fmla="*/ 2 w 2"/>
              <a:gd name="T17" fmla="*/ 1 h 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"/>
              <a:gd name="T28" fmla="*/ 0 h 3"/>
              <a:gd name="T29" fmla="*/ 2 w 2"/>
              <a:gd name="T30" fmla="*/ 3 h 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" h="3">
                <a:moveTo>
                  <a:pt x="2" y="1"/>
                </a:moveTo>
                <a:lnTo>
                  <a:pt x="1" y="0"/>
                </a:lnTo>
                <a:lnTo>
                  <a:pt x="0" y="0"/>
                </a:lnTo>
                <a:cubicBezTo>
                  <a:pt x="0" y="0"/>
                  <a:pt x="0" y="1"/>
                  <a:pt x="0" y="1"/>
                </a:cubicBezTo>
                <a:cubicBezTo>
                  <a:pt x="0" y="2"/>
                  <a:pt x="0" y="3"/>
                  <a:pt x="1" y="3"/>
                </a:cubicBezTo>
                <a:cubicBezTo>
                  <a:pt x="2" y="3"/>
                  <a:pt x="2" y="1"/>
                  <a:pt x="2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39" name="Freeform 71"/>
          <p:cNvSpPr>
            <a:spLocks/>
          </p:cNvSpPr>
          <p:nvPr>
            <p:custDataLst>
              <p:tags r:id="rId67"/>
            </p:custDataLst>
          </p:nvPr>
        </p:nvSpPr>
        <p:spPr bwMode="auto">
          <a:xfrm>
            <a:off x="4348163" y="1930400"/>
            <a:ext cx="14287" cy="19050"/>
          </a:xfrm>
          <a:custGeom>
            <a:avLst/>
            <a:gdLst>
              <a:gd name="T0" fmla="*/ 2 w 2"/>
              <a:gd name="T1" fmla="*/ 0 h 2"/>
              <a:gd name="T2" fmla="*/ 1 w 2"/>
              <a:gd name="T3" fmla="*/ 0 h 2"/>
              <a:gd name="T4" fmla="*/ 0 w 2"/>
              <a:gd name="T5" fmla="*/ 1 h 2"/>
              <a:gd name="T6" fmla="*/ 1 w 2"/>
              <a:gd name="T7" fmla="*/ 2 h 2"/>
              <a:gd name="T8" fmla="*/ 2 w 2"/>
              <a:gd name="T9" fmla="*/ 1 h 2"/>
              <a:gd name="T10" fmla="*/ 2 w 2"/>
              <a:gd name="T11" fmla="*/ 0 h 2"/>
              <a:gd name="T12" fmla="*/ 2 w 2"/>
              <a:gd name="T13" fmla="*/ 0 h 2"/>
              <a:gd name="T14" fmla="*/ 2 w 2"/>
              <a:gd name="T15" fmla="*/ 0 h 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"/>
              <a:gd name="T25" fmla="*/ 0 h 2"/>
              <a:gd name="T26" fmla="*/ 2 w 2"/>
              <a:gd name="T27" fmla="*/ 2 h 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" h="2">
                <a:moveTo>
                  <a:pt x="2" y="0"/>
                </a:moveTo>
                <a:cubicBezTo>
                  <a:pt x="1" y="0"/>
                  <a:pt x="1" y="0"/>
                  <a:pt x="1" y="0"/>
                </a:cubicBezTo>
                <a:cubicBezTo>
                  <a:pt x="0" y="0"/>
                  <a:pt x="0" y="0"/>
                  <a:pt x="0" y="1"/>
                </a:cubicBezTo>
                <a:cubicBezTo>
                  <a:pt x="0" y="1"/>
                  <a:pt x="1" y="2"/>
                  <a:pt x="1" y="2"/>
                </a:cubicBezTo>
                <a:cubicBezTo>
                  <a:pt x="2" y="2"/>
                  <a:pt x="2" y="2"/>
                  <a:pt x="2" y="1"/>
                </a:cubicBezTo>
                <a:cubicBezTo>
                  <a:pt x="2" y="1"/>
                  <a:pt x="2" y="0"/>
                  <a:pt x="2" y="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40" name="Freeform 72"/>
          <p:cNvSpPr>
            <a:spLocks/>
          </p:cNvSpPr>
          <p:nvPr>
            <p:custDataLst>
              <p:tags r:id="rId68"/>
            </p:custDataLst>
          </p:nvPr>
        </p:nvSpPr>
        <p:spPr bwMode="auto">
          <a:xfrm>
            <a:off x="4872038" y="2157413"/>
            <a:ext cx="22225" cy="26987"/>
          </a:xfrm>
          <a:custGeom>
            <a:avLst/>
            <a:gdLst>
              <a:gd name="T0" fmla="*/ 2 w 3"/>
              <a:gd name="T1" fmla="*/ 0 h 3"/>
              <a:gd name="T2" fmla="*/ 0 w 3"/>
              <a:gd name="T3" fmla="*/ 1 h 3"/>
              <a:gd name="T4" fmla="*/ 1 w 3"/>
              <a:gd name="T5" fmla="*/ 3 h 3"/>
              <a:gd name="T6" fmla="*/ 3 w 3"/>
              <a:gd name="T7" fmla="*/ 2 h 3"/>
              <a:gd name="T8" fmla="*/ 2 w 3"/>
              <a:gd name="T9" fmla="*/ 0 h 3"/>
              <a:gd name="T10" fmla="*/ 2 w 3"/>
              <a:gd name="T11" fmla="*/ 0 h 3"/>
              <a:gd name="T12" fmla="*/ 2 w 3"/>
              <a:gd name="T13" fmla="*/ 0 h 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"/>
              <a:gd name="T22" fmla="*/ 0 h 3"/>
              <a:gd name="T23" fmla="*/ 3 w 3"/>
              <a:gd name="T24" fmla="*/ 3 h 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" h="3">
                <a:moveTo>
                  <a:pt x="2" y="0"/>
                </a:moveTo>
                <a:cubicBezTo>
                  <a:pt x="1" y="0"/>
                  <a:pt x="0" y="0"/>
                  <a:pt x="0" y="1"/>
                </a:cubicBezTo>
                <a:cubicBezTo>
                  <a:pt x="0" y="2"/>
                  <a:pt x="0" y="3"/>
                  <a:pt x="1" y="3"/>
                </a:cubicBezTo>
                <a:cubicBezTo>
                  <a:pt x="3" y="3"/>
                  <a:pt x="3" y="2"/>
                  <a:pt x="3" y="2"/>
                </a:cubicBezTo>
                <a:cubicBezTo>
                  <a:pt x="3" y="1"/>
                  <a:pt x="2" y="0"/>
                  <a:pt x="2" y="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41" name="Freeform 73"/>
          <p:cNvSpPr>
            <a:spLocks/>
          </p:cNvSpPr>
          <p:nvPr>
            <p:custDataLst>
              <p:tags r:id="rId69"/>
            </p:custDataLst>
          </p:nvPr>
        </p:nvSpPr>
        <p:spPr bwMode="auto">
          <a:xfrm>
            <a:off x="6243638" y="2165350"/>
            <a:ext cx="131762" cy="101600"/>
          </a:xfrm>
          <a:custGeom>
            <a:avLst/>
            <a:gdLst>
              <a:gd name="T0" fmla="*/ 12 w 17"/>
              <a:gd name="T1" fmla="*/ 9 h 11"/>
              <a:gd name="T2" fmla="*/ 17 w 17"/>
              <a:gd name="T3" fmla="*/ 2 h 11"/>
              <a:gd name="T4" fmla="*/ 17 w 17"/>
              <a:gd name="T5" fmla="*/ 1 h 11"/>
              <a:gd name="T6" fmla="*/ 15 w 17"/>
              <a:gd name="T7" fmla="*/ 0 h 11"/>
              <a:gd name="T8" fmla="*/ 9 w 17"/>
              <a:gd name="T9" fmla="*/ 2 h 11"/>
              <a:gd name="T10" fmla="*/ 8 w 17"/>
              <a:gd name="T11" fmla="*/ 4 h 11"/>
              <a:gd name="T12" fmla="*/ 8 w 17"/>
              <a:gd name="T13" fmla="*/ 4 h 11"/>
              <a:gd name="T14" fmla="*/ 7 w 17"/>
              <a:gd name="T15" fmla="*/ 4 h 11"/>
              <a:gd name="T16" fmla="*/ 7 w 17"/>
              <a:gd name="T17" fmla="*/ 4 h 11"/>
              <a:gd name="T18" fmla="*/ 5 w 17"/>
              <a:gd name="T19" fmla="*/ 3 h 11"/>
              <a:gd name="T20" fmla="*/ 3 w 17"/>
              <a:gd name="T21" fmla="*/ 8 h 11"/>
              <a:gd name="T22" fmla="*/ 0 w 17"/>
              <a:gd name="T23" fmla="*/ 6 h 11"/>
              <a:gd name="T24" fmla="*/ 0 w 17"/>
              <a:gd name="T25" fmla="*/ 6 h 11"/>
              <a:gd name="T26" fmla="*/ 0 w 17"/>
              <a:gd name="T27" fmla="*/ 6 h 11"/>
              <a:gd name="T28" fmla="*/ 0 w 17"/>
              <a:gd name="T29" fmla="*/ 6 h 11"/>
              <a:gd name="T30" fmla="*/ 0 w 17"/>
              <a:gd name="T31" fmla="*/ 8 h 11"/>
              <a:gd name="T32" fmla="*/ 3 w 17"/>
              <a:gd name="T33" fmla="*/ 11 h 11"/>
              <a:gd name="T34" fmla="*/ 9 w 17"/>
              <a:gd name="T35" fmla="*/ 10 h 11"/>
              <a:gd name="T36" fmla="*/ 10 w 17"/>
              <a:gd name="T37" fmla="*/ 10 h 11"/>
              <a:gd name="T38" fmla="*/ 12 w 17"/>
              <a:gd name="T39" fmla="*/ 9 h 11"/>
              <a:gd name="T40" fmla="*/ 12 w 17"/>
              <a:gd name="T41" fmla="*/ 9 h 11"/>
              <a:gd name="T42" fmla="*/ 12 w 17"/>
              <a:gd name="T43" fmla="*/ 9 h 11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17"/>
              <a:gd name="T67" fmla="*/ 0 h 11"/>
              <a:gd name="T68" fmla="*/ 17 w 17"/>
              <a:gd name="T69" fmla="*/ 11 h 11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17" h="11">
                <a:moveTo>
                  <a:pt x="12" y="9"/>
                </a:moveTo>
                <a:cubicBezTo>
                  <a:pt x="15" y="9"/>
                  <a:pt x="17" y="4"/>
                  <a:pt x="17" y="2"/>
                </a:cubicBezTo>
                <a:cubicBezTo>
                  <a:pt x="17" y="1"/>
                  <a:pt x="17" y="1"/>
                  <a:pt x="17" y="1"/>
                </a:cubicBezTo>
                <a:cubicBezTo>
                  <a:pt x="16" y="1"/>
                  <a:pt x="15" y="0"/>
                  <a:pt x="15" y="0"/>
                </a:cubicBezTo>
                <a:cubicBezTo>
                  <a:pt x="14" y="0"/>
                  <a:pt x="10" y="1"/>
                  <a:pt x="9" y="2"/>
                </a:cubicBezTo>
                <a:cubicBezTo>
                  <a:pt x="9" y="3"/>
                  <a:pt x="9" y="4"/>
                  <a:pt x="8" y="4"/>
                </a:cubicBezTo>
                <a:lnTo>
                  <a:pt x="7" y="4"/>
                </a:lnTo>
                <a:cubicBezTo>
                  <a:pt x="6" y="3"/>
                  <a:pt x="6" y="3"/>
                  <a:pt x="5" y="3"/>
                </a:cubicBezTo>
                <a:cubicBezTo>
                  <a:pt x="3" y="3"/>
                  <a:pt x="3" y="7"/>
                  <a:pt x="3" y="8"/>
                </a:cubicBezTo>
                <a:cubicBezTo>
                  <a:pt x="1" y="8"/>
                  <a:pt x="1" y="7"/>
                  <a:pt x="0" y="6"/>
                </a:cubicBezTo>
                <a:cubicBezTo>
                  <a:pt x="0" y="7"/>
                  <a:pt x="0" y="7"/>
                  <a:pt x="0" y="8"/>
                </a:cubicBezTo>
                <a:cubicBezTo>
                  <a:pt x="0" y="10"/>
                  <a:pt x="1" y="11"/>
                  <a:pt x="3" y="11"/>
                </a:cubicBezTo>
                <a:cubicBezTo>
                  <a:pt x="6" y="11"/>
                  <a:pt x="6" y="10"/>
                  <a:pt x="9" y="10"/>
                </a:cubicBezTo>
                <a:cubicBezTo>
                  <a:pt x="9" y="10"/>
                  <a:pt x="9" y="10"/>
                  <a:pt x="10" y="10"/>
                </a:cubicBezTo>
                <a:cubicBezTo>
                  <a:pt x="10" y="10"/>
                  <a:pt x="11" y="9"/>
                  <a:pt x="12" y="9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42" name="Freeform 74"/>
          <p:cNvSpPr>
            <a:spLocks/>
          </p:cNvSpPr>
          <p:nvPr>
            <p:custDataLst>
              <p:tags r:id="rId70"/>
            </p:custDataLst>
          </p:nvPr>
        </p:nvSpPr>
        <p:spPr bwMode="auto">
          <a:xfrm>
            <a:off x="7099300" y="1358900"/>
            <a:ext cx="53975" cy="163513"/>
          </a:xfrm>
          <a:custGeom>
            <a:avLst/>
            <a:gdLst>
              <a:gd name="T0" fmla="*/ 7 w 7"/>
              <a:gd name="T1" fmla="*/ 0 h 18"/>
              <a:gd name="T2" fmla="*/ 0 w 7"/>
              <a:gd name="T3" fmla="*/ 12 h 18"/>
              <a:gd name="T4" fmla="*/ 7 w 7"/>
              <a:gd name="T5" fmla="*/ 18 h 18"/>
              <a:gd name="T6" fmla="*/ 7 w 7"/>
              <a:gd name="T7" fmla="*/ 18 h 18"/>
              <a:gd name="T8" fmla="*/ 7 w 7"/>
              <a:gd name="T9" fmla="*/ 0 h 18"/>
              <a:gd name="T10" fmla="*/ 7 w 7"/>
              <a:gd name="T11" fmla="*/ 0 h 1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7"/>
              <a:gd name="T19" fmla="*/ 0 h 18"/>
              <a:gd name="T20" fmla="*/ 7 w 7"/>
              <a:gd name="T21" fmla="*/ 18 h 1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7" h="18">
                <a:moveTo>
                  <a:pt x="7" y="0"/>
                </a:moveTo>
                <a:cubicBezTo>
                  <a:pt x="3" y="2"/>
                  <a:pt x="0" y="6"/>
                  <a:pt x="0" y="12"/>
                </a:cubicBezTo>
                <a:cubicBezTo>
                  <a:pt x="0" y="18"/>
                  <a:pt x="3" y="18"/>
                  <a:pt x="7" y="18"/>
                </a:cubicBezTo>
                <a:lnTo>
                  <a:pt x="7" y="0"/>
                </a:lnTo>
              </a:path>
            </a:pathLst>
          </a:custGeom>
          <a:solidFill>
            <a:srgbClr val="D1D0CF"/>
          </a:solidFill>
          <a:ln w="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43" name="Freeform 75"/>
          <p:cNvSpPr>
            <a:spLocks/>
          </p:cNvSpPr>
          <p:nvPr>
            <p:custDataLst>
              <p:tags r:id="rId71"/>
            </p:custDataLst>
          </p:nvPr>
        </p:nvSpPr>
        <p:spPr bwMode="auto">
          <a:xfrm>
            <a:off x="7907338" y="1169988"/>
            <a:ext cx="109537" cy="144462"/>
          </a:xfrm>
          <a:custGeom>
            <a:avLst/>
            <a:gdLst>
              <a:gd name="T0" fmla="*/ 14 w 14"/>
              <a:gd name="T1" fmla="*/ 0 h 16"/>
              <a:gd name="T2" fmla="*/ 11 w 14"/>
              <a:gd name="T3" fmla="*/ 16 h 16"/>
              <a:gd name="T4" fmla="*/ 14 w 14"/>
              <a:gd name="T5" fmla="*/ 0 h 16"/>
              <a:gd name="T6" fmla="*/ 14 w 14"/>
              <a:gd name="T7" fmla="*/ 0 h 16"/>
              <a:gd name="T8" fmla="*/ 14 w 14"/>
              <a:gd name="T9" fmla="*/ 0 h 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"/>
              <a:gd name="T16" fmla="*/ 0 h 16"/>
              <a:gd name="T17" fmla="*/ 14 w 14"/>
              <a:gd name="T18" fmla="*/ 16 h 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" h="16">
                <a:moveTo>
                  <a:pt x="14" y="0"/>
                </a:moveTo>
                <a:cubicBezTo>
                  <a:pt x="11" y="3"/>
                  <a:pt x="0" y="16"/>
                  <a:pt x="11" y="16"/>
                </a:cubicBezTo>
                <a:cubicBezTo>
                  <a:pt x="12" y="16"/>
                  <a:pt x="14" y="1"/>
                  <a:pt x="14" y="0"/>
                </a:cubicBezTo>
              </a:path>
            </a:pathLst>
          </a:custGeom>
          <a:solidFill>
            <a:srgbClr val="D1D0CF"/>
          </a:solidFill>
          <a:ln w="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44" name="Freeform 76"/>
          <p:cNvSpPr>
            <a:spLocks/>
          </p:cNvSpPr>
          <p:nvPr>
            <p:custDataLst>
              <p:tags r:id="rId72"/>
            </p:custDataLst>
          </p:nvPr>
        </p:nvSpPr>
        <p:spPr bwMode="auto">
          <a:xfrm>
            <a:off x="6003925" y="2428875"/>
            <a:ext cx="31750" cy="46038"/>
          </a:xfrm>
          <a:custGeom>
            <a:avLst/>
            <a:gdLst>
              <a:gd name="T0" fmla="*/ 4 w 4"/>
              <a:gd name="T1" fmla="*/ 3 h 5"/>
              <a:gd name="T2" fmla="*/ 4 w 4"/>
              <a:gd name="T3" fmla="*/ 2 h 5"/>
              <a:gd name="T4" fmla="*/ 0 w 4"/>
              <a:gd name="T5" fmla="*/ 0 h 5"/>
              <a:gd name="T6" fmla="*/ 0 w 4"/>
              <a:gd name="T7" fmla="*/ 1 h 5"/>
              <a:gd name="T8" fmla="*/ 3 w 4"/>
              <a:gd name="T9" fmla="*/ 5 h 5"/>
              <a:gd name="T10" fmla="*/ 4 w 4"/>
              <a:gd name="T11" fmla="*/ 4 h 5"/>
              <a:gd name="T12" fmla="*/ 4 w 4"/>
              <a:gd name="T13" fmla="*/ 3 h 5"/>
              <a:gd name="T14" fmla="*/ 4 w 4"/>
              <a:gd name="T15" fmla="*/ 3 h 5"/>
              <a:gd name="T16" fmla="*/ 4 w 4"/>
              <a:gd name="T17" fmla="*/ 3 h 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"/>
              <a:gd name="T28" fmla="*/ 0 h 5"/>
              <a:gd name="T29" fmla="*/ 4 w 4"/>
              <a:gd name="T30" fmla="*/ 5 h 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" h="5">
                <a:moveTo>
                  <a:pt x="4" y="3"/>
                </a:moveTo>
                <a:cubicBezTo>
                  <a:pt x="3" y="3"/>
                  <a:pt x="4" y="2"/>
                  <a:pt x="4" y="2"/>
                </a:cubicBezTo>
                <a:cubicBezTo>
                  <a:pt x="3" y="1"/>
                  <a:pt x="2" y="0"/>
                  <a:pt x="0" y="0"/>
                </a:cubicBezTo>
                <a:cubicBezTo>
                  <a:pt x="0" y="0"/>
                  <a:pt x="0" y="0"/>
                  <a:pt x="0" y="1"/>
                </a:cubicBezTo>
                <a:cubicBezTo>
                  <a:pt x="0" y="2"/>
                  <a:pt x="3" y="5"/>
                  <a:pt x="3" y="5"/>
                </a:cubicBezTo>
                <a:cubicBezTo>
                  <a:pt x="4" y="5"/>
                  <a:pt x="4" y="5"/>
                  <a:pt x="4" y="4"/>
                </a:cubicBezTo>
                <a:cubicBezTo>
                  <a:pt x="4" y="4"/>
                  <a:pt x="4" y="3"/>
                  <a:pt x="4" y="3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45" name="Freeform 77"/>
          <p:cNvSpPr>
            <a:spLocks/>
          </p:cNvSpPr>
          <p:nvPr>
            <p:custDataLst>
              <p:tags r:id="rId73"/>
            </p:custDataLst>
          </p:nvPr>
        </p:nvSpPr>
        <p:spPr bwMode="auto">
          <a:xfrm>
            <a:off x="7639050" y="4176713"/>
            <a:ext cx="46038" cy="44450"/>
          </a:xfrm>
          <a:custGeom>
            <a:avLst/>
            <a:gdLst>
              <a:gd name="T0" fmla="*/ 2 w 6"/>
              <a:gd name="T1" fmla="*/ 0 h 5"/>
              <a:gd name="T2" fmla="*/ 0 w 6"/>
              <a:gd name="T3" fmla="*/ 4 h 5"/>
              <a:gd name="T4" fmla="*/ 6 w 6"/>
              <a:gd name="T5" fmla="*/ 3 h 5"/>
              <a:gd name="T6" fmla="*/ 2 w 6"/>
              <a:gd name="T7" fmla="*/ 0 h 5"/>
              <a:gd name="T8" fmla="*/ 2 w 6"/>
              <a:gd name="T9" fmla="*/ 0 h 5"/>
              <a:gd name="T10" fmla="*/ 2 w 6"/>
              <a:gd name="T11" fmla="*/ 0 h 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"/>
              <a:gd name="T19" fmla="*/ 0 h 5"/>
              <a:gd name="T20" fmla="*/ 6 w 6"/>
              <a:gd name="T21" fmla="*/ 5 h 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" h="5">
                <a:moveTo>
                  <a:pt x="2" y="0"/>
                </a:moveTo>
                <a:cubicBezTo>
                  <a:pt x="0" y="1"/>
                  <a:pt x="0" y="1"/>
                  <a:pt x="0" y="4"/>
                </a:cubicBezTo>
                <a:cubicBezTo>
                  <a:pt x="3" y="5"/>
                  <a:pt x="4" y="5"/>
                  <a:pt x="6" y="3"/>
                </a:cubicBezTo>
                <a:cubicBezTo>
                  <a:pt x="5" y="2"/>
                  <a:pt x="3" y="2"/>
                  <a:pt x="2" y="0"/>
                </a:cubicBezTo>
              </a:path>
            </a:pathLst>
          </a:custGeom>
          <a:solidFill>
            <a:srgbClr val="D1D0CF"/>
          </a:solidFill>
          <a:ln w="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46" name="Freeform 78"/>
          <p:cNvSpPr>
            <a:spLocks/>
          </p:cNvSpPr>
          <p:nvPr>
            <p:custDataLst>
              <p:tags r:id="rId74"/>
            </p:custDataLst>
          </p:nvPr>
        </p:nvSpPr>
        <p:spPr bwMode="auto">
          <a:xfrm>
            <a:off x="7385050" y="4322763"/>
            <a:ext cx="46038" cy="52387"/>
          </a:xfrm>
          <a:custGeom>
            <a:avLst/>
            <a:gdLst>
              <a:gd name="T0" fmla="*/ 3 w 6"/>
              <a:gd name="T1" fmla="*/ 0 h 6"/>
              <a:gd name="T2" fmla="*/ 0 w 6"/>
              <a:gd name="T3" fmla="*/ 4 h 6"/>
              <a:gd name="T4" fmla="*/ 0 w 6"/>
              <a:gd name="T5" fmla="*/ 4 h 6"/>
              <a:gd name="T6" fmla="*/ 0 w 6"/>
              <a:gd name="T7" fmla="*/ 6 h 6"/>
              <a:gd name="T8" fmla="*/ 0 w 6"/>
              <a:gd name="T9" fmla="*/ 6 h 6"/>
              <a:gd name="T10" fmla="*/ 6 w 6"/>
              <a:gd name="T11" fmla="*/ 6 h 6"/>
              <a:gd name="T12" fmla="*/ 3 w 6"/>
              <a:gd name="T13" fmla="*/ 0 h 6"/>
              <a:gd name="T14" fmla="*/ 3 w 6"/>
              <a:gd name="T15" fmla="*/ 0 h 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"/>
              <a:gd name="T25" fmla="*/ 0 h 6"/>
              <a:gd name="T26" fmla="*/ 6 w 6"/>
              <a:gd name="T27" fmla="*/ 6 h 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" h="6">
                <a:moveTo>
                  <a:pt x="3" y="0"/>
                </a:moveTo>
                <a:lnTo>
                  <a:pt x="0" y="4"/>
                </a:lnTo>
                <a:cubicBezTo>
                  <a:pt x="0" y="4"/>
                  <a:pt x="0" y="6"/>
                  <a:pt x="0" y="6"/>
                </a:cubicBezTo>
                <a:lnTo>
                  <a:pt x="6" y="6"/>
                </a:lnTo>
                <a:lnTo>
                  <a:pt x="3" y="0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47" name="Freeform 79"/>
          <p:cNvSpPr>
            <a:spLocks/>
          </p:cNvSpPr>
          <p:nvPr>
            <p:custDataLst>
              <p:tags r:id="rId75"/>
            </p:custDataLst>
          </p:nvPr>
        </p:nvSpPr>
        <p:spPr bwMode="auto">
          <a:xfrm>
            <a:off x="7346950" y="4357688"/>
            <a:ext cx="14288" cy="26987"/>
          </a:xfrm>
          <a:custGeom>
            <a:avLst/>
            <a:gdLst>
              <a:gd name="T0" fmla="*/ 0 w 2"/>
              <a:gd name="T1" fmla="*/ 3 h 3"/>
              <a:gd name="T2" fmla="*/ 2 w 2"/>
              <a:gd name="T3" fmla="*/ 3 h 3"/>
              <a:gd name="T4" fmla="*/ 2 w 2"/>
              <a:gd name="T5" fmla="*/ 3 h 3"/>
              <a:gd name="T6" fmla="*/ 2 w 2"/>
              <a:gd name="T7" fmla="*/ 0 h 3"/>
              <a:gd name="T8" fmla="*/ 2 w 2"/>
              <a:gd name="T9" fmla="*/ 0 h 3"/>
              <a:gd name="T10" fmla="*/ 0 w 2"/>
              <a:gd name="T11" fmla="*/ 3 h 3"/>
              <a:gd name="T12" fmla="*/ 0 w 2"/>
              <a:gd name="T13" fmla="*/ 3 h 3"/>
              <a:gd name="T14" fmla="*/ 0 w 2"/>
              <a:gd name="T15" fmla="*/ 3 h 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"/>
              <a:gd name="T25" fmla="*/ 0 h 3"/>
              <a:gd name="T26" fmla="*/ 2 w 2"/>
              <a:gd name="T27" fmla="*/ 3 h 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" h="3">
                <a:moveTo>
                  <a:pt x="0" y="3"/>
                </a:moveTo>
                <a:cubicBezTo>
                  <a:pt x="1" y="3"/>
                  <a:pt x="1" y="3"/>
                  <a:pt x="2" y="3"/>
                </a:cubicBezTo>
                <a:lnTo>
                  <a:pt x="2" y="0"/>
                </a:lnTo>
                <a:cubicBezTo>
                  <a:pt x="1" y="1"/>
                  <a:pt x="0" y="2"/>
                  <a:pt x="0" y="3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48" name="Freeform 80"/>
          <p:cNvSpPr>
            <a:spLocks/>
          </p:cNvSpPr>
          <p:nvPr>
            <p:custDataLst>
              <p:tags r:id="rId76"/>
            </p:custDataLst>
          </p:nvPr>
        </p:nvSpPr>
        <p:spPr bwMode="auto">
          <a:xfrm>
            <a:off x="7994650" y="2736850"/>
            <a:ext cx="38100" cy="100013"/>
          </a:xfrm>
          <a:custGeom>
            <a:avLst/>
            <a:gdLst>
              <a:gd name="T0" fmla="*/ 1 w 5"/>
              <a:gd name="T1" fmla="*/ 6 h 11"/>
              <a:gd name="T2" fmla="*/ 1 w 5"/>
              <a:gd name="T3" fmla="*/ 2 h 11"/>
              <a:gd name="T4" fmla="*/ 1 w 5"/>
              <a:gd name="T5" fmla="*/ 2 h 11"/>
              <a:gd name="T6" fmla="*/ 0 w 5"/>
              <a:gd name="T7" fmla="*/ 1 h 11"/>
              <a:gd name="T8" fmla="*/ 1 w 5"/>
              <a:gd name="T9" fmla="*/ 0 h 11"/>
              <a:gd name="T10" fmla="*/ 1 w 5"/>
              <a:gd name="T11" fmla="*/ 0 h 11"/>
              <a:gd name="T12" fmla="*/ 4 w 5"/>
              <a:gd name="T13" fmla="*/ 1 h 11"/>
              <a:gd name="T14" fmla="*/ 4 w 5"/>
              <a:gd name="T15" fmla="*/ 1 h 11"/>
              <a:gd name="T16" fmla="*/ 4 w 5"/>
              <a:gd name="T17" fmla="*/ 4 h 11"/>
              <a:gd name="T18" fmla="*/ 5 w 5"/>
              <a:gd name="T19" fmla="*/ 11 h 11"/>
              <a:gd name="T20" fmla="*/ 4 w 5"/>
              <a:gd name="T21" fmla="*/ 10 h 11"/>
              <a:gd name="T22" fmla="*/ 1 w 5"/>
              <a:gd name="T23" fmla="*/ 6 h 11"/>
              <a:gd name="T24" fmla="*/ 1 w 5"/>
              <a:gd name="T25" fmla="*/ 6 h 11"/>
              <a:gd name="T26" fmla="*/ 1 w 5"/>
              <a:gd name="T27" fmla="*/ 6 h 1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5"/>
              <a:gd name="T43" fmla="*/ 0 h 11"/>
              <a:gd name="T44" fmla="*/ 5 w 5"/>
              <a:gd name="T45" fmla="*/ 11 h 11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5" h="11">
                <a:moveTo>
                  <a:pt x="1" y="6"/>
                </a:moveTo>
                <a:lnTo>
                  <a:pt x="1" y="2"/>
                </a:lnTo>
                <a:cubicBezTo>
                  <a:pt x="0" y="2"/>
                  <a:pt x="0" y="2"/>
                  <a:pt x="0" y="1"/>
                </a:cubicBezTo>
                <a:cubicBezTo>
                  <a:pt x="0" y="0"/>
                  <a:pt x="1" y="0"/>
                  <a:pt x="1" y="0"/>
                </a:cubicBezTo>
                <a:lnTo>
                  <a:pt x="4" y="1"/>
                </a:lnTo>
                <a:cubicBezTo>
                  <a:pt x="4" y="2"/>
                  <a:pt x="4" y="3"/>
                  <a:pt x="4" y="4"/>
                </a:cubicBezTo>
                <a:cubicBezTo>
                  <a:pt x="4" y="6"/>
                  <a:pt x="5" y="10"/>
                  <a:pt x="5" y="11"/>
                </a:cubicBezTo>
                <a:cubicBezTo>
                  <a:pt x="4" y="11"/>
                  <a:pt x="4" y="10"/>
                  <a:pt x="4" y="10"/>
                </a:cubicBezTo>
                <a:cubicBezTo>
                  <a:pt x="3" y="8"/>
                  <a:pt x="1" y="7"/>
                  <a:pt x="1" y="6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49" name="Freeform 81"/>
          <p:cNvSpPr>
            <a:spLocks/>
          </p:cNvSpPr>
          <p:nvPr>
            <p:custDataLst>
              <p:tags r:id="rId77"/>
            </p:custDataLst>
          </p:nvPr>
        </p:nvSpPr>
        <p:spPr bwMode="auto">
          <a:xfrm>
            <a:off x="8494713" y="4802188"/>
            <a:ext cx="38100" cy="134937"/>
          </a:xfrm>
          <a:custGeom>
            <a:avLst/>
            <a:gdLst>
              <a:gd name="T0" fmla="*/ 0 w 5"/>
              <a:gd name="T1" fmla="*/ 6 h 15"/>
              <a:gd name="T2" fmla="*/ 0 w 5"/>
              <a:gd name="T3" fmla="*/ 8 h 15"/>
              <a:gd name="T4" fmla="*/ 5 w 5"/>
              <a:gd name="T5" fmla="*/ 15 h 15"/>
              <a:gd name="T6" fmla="*/ 5 w 5"/>
              <a:gd name="T7" fmla="*/ 15 h 15"/>
              <a:gd name="T8" fmla="*/ 5 w 5"/>
              <a:gd name="T9" fmla="*/ 14 h 15"/>
              <a:gd name="T10" fmla="*/ 5 w 5"/>
              <a:gd name="T11" fmla="*/ 14 h 15"/>
              <a:gd name="T12" fmla="*/ 3 w 5"/>
              <a:gd name="T13" fmla="*/ 10 h 15"/>
              <a:gd name="T14" fmla="*/ 3 w 5"/>
              <a:gd name="T15" fmla="*/ 6 h 15"/>
              <a:gd name="T16" fmla="*/ 5 w 5"/>
              <a:gd name="T17" fmla="*/ 2 h 15"/>
              <a:gd name="T18" fmla="*/ 5 w 5"/>
              <a:gd name="T19" fmla="*/ 2 h 15"/>
              <a:gd name="T20" fmla="*/ 5 w 5"/>
              <a:gd name="T21" fmla="*/ 0 h 15"/>
              <a:gd name="T22" fmla="*/ 5 w 5"/>
              <a:gd name="T23" fmla="*/ 0 h 15"/>
              <a:gd name="T24" fmla="*/ 0 w 5"/>
              <a:gd name="T25" fmla="*/ 6 h 15"/>
              <a:gd name="T26" fmla="*/ 0 w 5"/>
              <a:gd name="T27" fmla="*/ 6 h 15"/>
              <a:gd name="T28" fmla="*/ 0 w 5"/>
              <a:gd name="T29" fmla="*/ 6 h 1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5"/>
              <a:gd name="T46" fmla="*/ 0 h 15"/>
              <a:gd name="T47" fmla="*/ 5 w 5"/>
              <a:gd name="T48" fmla="*/ 15 h 15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5" h="15">
                <a:moveTo>
                  <a:pt x="0" y="6"/>
                </a:moveTo>
                <a:cubicBezTo>
                  <a:pt x="0" y="7"/>
                  <a:pt x="0" y="7"/>
                  <a:pt x="0" y="8"/>
                </a:cubicBezTo>
                <a:cubicBezTo>
                  <a:pt x="1" y="11"/>
                  <a:pt x="1" y="15"/>
                  <a:pt x="5" y="15"/>
                </a:cubicBezTo>
                <a:lnTo>
                  <a:pt x="5" y="14"/>
                </a:lnTo>
                <a:cubicBezTo>
                  <a:pt x="5" y="13"/>
                  <a:pt x="3" y="12"/>
                  <a:pt x="3" y="10"/>
                </a:cubicBezTo>
                <a:cubicBezTo>
                  <a:pt x="3" y="8"/>
                  <a:pt x="3" y="8"/>
                  <a:pt x="3" y="6"/>
                </a:cubicBezTo>
                <a:cubicBezTo>
                  <a:pt x="3" y="5"/>
                  <a:pt x="4" y="3"/>
                  <a:pt x="5" y="2"/>
                </a:cubicBezTo>
                <a:lnTo>
                  <a:pt x="5" y="0"/>
                </a:lnTo>
                <a:cubicBezTo>
                  <a:pt x="2" y="1"/>
                  <a:pt x="0" y="2"/>
                  <a:pt x="0" y="6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50" name="Freeform 82"/>
          <p:cNvSpPr>
            <a:spLocks/>
          </p:cNvSpPr>
          <p:nvPr>
            <p:custDataLst>
              <p:tags r:id="rId78"/>
            </p:custDataLst>
          </p:nvPr>
        </p:nvSpPr>
        <p:spPr bwMode="auto">
          <a:xfrm>
            <a:off x="8518525" y="4584700"/>
            <a:ext cx="46038" cy="207963"/>
          </a:xfrm>
          <a:custGeom>
            <a:avLst/>
            <a:gdLst>
              <a:gd name="T0" fmla="*/ 1 w 6"/>
              <a:gd name="T1" fmla="*/ 14 h 23"/>
              <a:gd name="T2" fmla="*/ 1 w 6"/>
              <a:gd name="T3" fmla="*/ 9 h 23"/>
              <a:gd name="T4" fmla="*/ 0 w 6"/>
              <a:gd name="T5" fmla="*/ 7 h 23"/>
              <a:gd name="T6" fmla="*/ 0 w 6"/>
              <a:gd name="T7" fmla="*/ 6 h 23"/>
              <a:gd name="T8" fmla="*/ 4 w 6"/>
              <a:gd name="T9" fmla="*/ 0 h 23"/>
              <a:gd name="T10" fmla="*/ 6 w 6"/>
              <a:gd name="T11" fmla="*/ 2 h 23"/>
              <a:gd name="T12" fmla="*/ 4 w 6"/>
              <a:gd name="T13" fmla="*/ 6 h 23"/>
              <a:gd name="T14" fmla="*/ 5 w 6"/>
              <a:gd name="T15" fmla="*/ 11 h 23"/>
              <a:gd name="T16" fmla="*/ 3 w 6"/>
              <a:gd name="T17" fmla="*/ 14 h 23"/>
              <a:gd name="T18" fmla="*/ 4 w 6"/>
              <a:gd name="T19" fmla="*/ 19 h 23"/>
              <a:gd name="T20" fmla="*/ 3 w 6"/>
              <a:gd name="T21" fmla="*/ 23 h 23"/>
              <a:gd name="T22" fmla="*/ 2 w 6"/>
              <a:gd name="T23" fmla="*/ 19 h 23"/>
              <a:gd name="T24" fmla="*/ 1 w 6"/>
              <a:gd name="T25" fmla="*/ 18 h 23"/>
              <a:gd name="T26" fmla="*/ 1 w 6"/>
              <a:gd name="T27" fmla="*/ 14 h 23"/>
              <a:gd name="T28" fmla="*/ 1 w 6"/>
              <a:gd name="T29" fmla="*/ 14 h 23"/>
              <a:gd name="T30" fmla="*/ 1 w 6"/>
              <a:gd name="T31" fmla="*/ 14 h 2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"/>
              <a:gd name="T49" fmla="*/ 0 h 23"/>
              <a:gd name="T50" fmla="*/ 6 w 6"/>
              <a:gd name="T51" fmla="*/ 23 h 23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" h="23">
                <a:moveTo>
                  <a:pt x="1" y="14"/>
                </a:moveTo>
                <a:cubicBezTo>
                  <a:pt x="1" y="13"/>
                  <a:pt x="1" y="11"/>
                  <a:pt x="1" y="9"/>
                </a:cubicBezTo>
                <a:cubicBezTo>
                  <a:pt x="1" y="9"/>
                  <a:pt x="0" y="8"/>
                  <a:pt x="0" y="7"/>
                </a:cubicBezTo>
                <a:cubicBezTo>
                  <a:pt x="0" y="7"/>
                  <a:pt x="0" y="6"/>
                  <a:pt x="0" y="6"/>
                </a:cubicBezTo>
                <a:cubicBezTo>
                  <a:pt x="4" y="6"/>
                  <a:pt x="2" y="0"/>
                  <a:pt x="4" y="0"/>
                </a:cubicBezTo>
                <a:cubicBezTo>
                  <a:pt x="5" y="0"/>
                  <a:pt x="6" y="2"/>
                  <a:pt x="6" y="2"/>
                </a:cubicBezTo>
                <a:cubicBezTo>
                  <a:pt x="6" y="4"/>
                  <a:pt x="4" y="5"/>
                  <a:pt x="4" y="6"/>
                </a:cubicBezTo>
                <a:cubicBezTo>
                  <a:pt x="4" y="8"/>
                  <a:pt x="5" y="9"/>
                  <a:pt x="5" y="11"/>
                </a:cubicBezTo>
                <a:cubicBezTo>
                  <a:pt x="5" y="13"/>
                  <a:pt x="3" y="13"/>
                  <a:pt x="3" y="14"/>
                </a:cubicBezTo>
                <a:cubicBezTo>
                  <a:pt x="3" y="16"/>
                  <a:pt x="4" y="17"/>
                  <a:pt x="4" y="19"/>
                </a:cubicBezTo>
                <a:cubicBezTo>
                  <a:pt x="4" y="20"/>
                  <a:pt x="3" y="21"/>
                  <a:pt x="3" y="23"/>
                </a:cubicBezTo>
                <a:cubicBezTo>
                  <a:pt x="2" y="22"/>
                  <a:pt x="2" y="21"/>
                  <a:pt x="2" y="19"/>
                </a:cubicBezTo>
                <a:cubicBezTo>
                  <a:pt x="2" y="18"/>
                  <a:pt x="2" y="19"/>
                  <a:pt x="1" y="18"/>
                </a:cubicBezTo>
                <a:cubicBezTo>
                  <a:pt x="0" y="17"/>
                  <a:pt x="1" y="15"/>
                  <a:pt x="1" y="14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51" name="Freeform 83"/>
          <p:cNvSpPr>
            <a:spLocks/>
          </p:cNvSpPr>
          <p:nvPr>
            <p:custDataLst>
              <p:tags r:id="rId79"/>
            </p:custDataLst>
          </p:nvPr>
        </p:nvSpPr>
        <p:spPr bwMode="auto">
          <a:xfrm>
            <a:off x="8572500" y="4829175"/>
            <a:ext cx="15875" cy="36513"/>
          </a:xfrm>
          <a:custGeom>
            <a:avLst/>
            <a:gdLst>
              <a:gd name="T0" fmla="*/ 2 w 2"/>
              <a:gd name="T1" fmla="*/ 1 h 4"/>
              <a:gd name="T2" fmla="*/ 1 w 2"/>
              <a:gd name="T3" fmla="*/ 0 h 4"/>
              <a:gd name="T4" fmla="*/ 0 w 2"/>
              <a:gd name="T5" fmla="*/ 3 h 4"/>
              <a:gd name="T6" fmla="*/ 1 w 2"/>
              <a:gd name="T7" fmla="*/ 4 h 4"/>
              <a:gd name="T8" fmla="*/ 2 w 2"/>
              <a:gd name="T9" fmla="*/ 1 h 4"/>
              <a:gd name="T10" fmla="*/ 2 w 2"/>
              <a:gd name="T11" fmla="*/ 1 h 4"/>
              <a:gd name="T12" fmla="*/ 2 w 2"/>
              <a:gd name="T13" fmla="*/ 1 h 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"/>
              <a:gd name="T22" fmla="*/ 0 h 4"/>
              <a:gd name="T23" fmla="*/ 2 w 2"/>
              <a:gd name="T24" fmla="*/ 4 h 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" h="4">
                <a:moveTo>
                  <a:pt x="2" y="1"/>
                </a:moveTo>
                <a:cubicBezTo>
                  <a:pt x="1" y="1"/>
                  <a:pt x="1" y="0"/>
                  <a:pt x="1" y="0"/>
                </a:cubicBezTo>
                <a:cubicBezTo>
                  <a:pt x="0" y="0"/>
                  <a:pt x="0" y="2"/>
                  <a:pt x="0" y="3"/>
                </a:cubicBezTo>
                <a:cubicBezTo>
                  <a:pt x="0" y="4"/>
                  <a:pt x="0" y="4"/>
                  <a:pt x="1" y="4"/>
                </a:cubicBezTo>
                <a:cubicBezTo>
                  <a:pt x="1" y="3"/>
                  <a:pt x="2" y="1"/>
                  <a:pt x="2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52" name="Freeform 84"/>
          <p:cNvSpPr>
            <a:spLocks/>
          </p:cNvSpPr>
          <p:nvPr>
            <p:custDataLst>
              <p:tags r:id="rId80"/>
            </p:custDataLst>
          </p:nvPr>
        </p:nvSpPr>
        <p:spPr bwMode="auto">
          <a:xfrm>
            <a:off x="8564563" y="4411663"/>
            <a:ext cx="23812" cy="127000"/>
          </a:xfrm>
          <a:custGeom>
            <a:avLst/>
            <a:gdLst>
              <a:gd name="T0" fmla="*/ 3 w 3"/>
              <a:gd name="T1" fmla="*/ 4 h 14"/>
              <a:gd name="T2" fmla="*/ 3 w 3"/>
              <a:gd name="T3" fmla="*/ 10 h 14"/>
              <a:gd name="T4" fmla="*/ 2 w 3"/>
              <a:gd name="T5" fmla="*/ 14 h 14"/>
              <a:gd name="T6" fmla="*/ 0 w 3"/>
              <a:gd name="T7" fmla="*/ 7 h 14"/>
              <a:gd name="T8" fmla="*/ 0 w 3"/>
              <a:gd name="T9" fmla="*/ 2 h 14"/>
              <a:gd name="T10" fmla="*/ 3 w 3"/>
              <a:gd name="T11" fmla="*/ 4 h 14"/>
              <a:gd name="T12" fmla="*/ 3 w 3"/>
              <a:gd name="T13" fmla="*/ 4 h 14"/>
              <a:gd name="T14" fmla="*/ 3 w 3"/>
              <a:gd name="T15" fmla="*/ 4 h 1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"/>
              <a:gd name="T25" fmla="*/ 0 h 14"/>
              <a:gd name="T26" fmla="*/ 3 w 3"/>
              <a:gd name="T27" fmla="*/ 14 h 1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" h="14">
                <a:moveTo>
                  <a:pt x="3" y="4"/>
                </a:moveTo>
                <a:cubicBezTo>
                  <a:pt x="3" y="6"/>
                  <a:pt x="3" y="8"/>
                  <a:pt x="3" y="10"/>
                </a:cubicBezTo>
                <a:cubicBezTo>
                  <a:pt x="3" y="10"/>
                  <a:pt x="2" y="14"/>
                  <a:pt x="2" y="14"/>
                </a:cubicBezTo>
                <a:cubicBezTo>
                  <a:pt x="1" y="12"/>
                  <a:pt x="0" y="10"/>
                  <a:pt x="0" y="7"/>
                </a:cubicBezTo>
                <a:cubicBezTo>
                  <a:pt x="0" y="6"/>
                  <a:pt x="0" y="5"/>
                  <a:pt x="0" y="2"/>
                </a:cubicBezTo>
                <a:cubicBezTo>
                  <a:pt x="0" y="0"/>
                  <a:pt x="3" y="2"/>
                  <a:pt x="3" y="4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53" name="Freeform 85"/>
          <p:cNvSpPr>
            <a:spLocks/>
          </p:cNvSpPr>
          <p:nvPr>
            <p:custDataLst>
              <p:tags r:id="rId81"/>
            </p:custDataLst>
          </p:nvPr>
        </p:nvSpPr>
        <p:spPr bwMode="auto">
          <a:xfrm>
            <a:off x="8572500" y="4249738"/>
            <a:ext cx="22225" cy="63500"/>
          </a:xfrm>
          <a:custGeom>
            <a:avLst/>
            <a:gdLst>
              <a:gd name="T0" fmla="*/ 1 w 3"/>
              <a:gd name="T1" fmla="*/ 6 h 7"/>
              <a:gd name="T2" fmla="*/ 1 w 3"/>
              <a:gd name="T3" fmla="*/ 5 h 7"/>
              <a:gd name="T4" fmla="*/ 1 w 3"/>
              <a:gd name="T5" fmla="*/ 5 h 7"/>
              <a:gd name="T6" fmla="*/ 0 w 3"/>
              <a:gd name="T7" fmla="*/ 1 h 7"/>
              <a:gd name="T8" fmla="*/ 1 w 3"/>
              <a:gd name="T9" fmla="*/ 0 h 7"/>
              <a:gd name="T10" fmla="*/ 3 w 3"/>
              <a:gd name="T11" fmla="*/ 5 h 7"/>
              <a:gd name="T12" fmla="*/ 2 w 3"/>
              <a:gd name="T13" fmla="*/ 7 h 7"/>
              <a:gd name="T14" fmla="*/ 1 w 3"/>
              <a:gd name="T15" fmla="*/ 6 h 7"/>
              <a:gd name="T16" fmla="*/ 1 w 3"/>
              <a:gd name="T17" fmla="*/ 6 h 7"/>
              <a:gd name="T18" fmla="*/ 1 w 3"/>
              <a:gd name="T19" fmla="*/ 6 h 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"/>
              <a:gd name="T31" fmla="*/ 0 h 7"/>
              <a:gd name="T32" fmla="*/ 3 w 3"/>
              <a:gd name="T33" fmla="*/ 7 h 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" h="7">
                <a:moveTo>
                  <a:pt x="1" y="6"/>
                </a:moveTo>
                <a:lnTo>
                  <a:pt x="1" y="5"/>
                </a:lnTo>
                <a:cubicBezTo>
                  <a:pt x="1" y="3"/>
                  <a:pt x="0" y="3"/>
                  <a:pt x="0" y="1"/>
                </a:cubicBezTo>
                <a:cubicBezTo>
                  <a:pt x="0" y="0"/>
                  <a:pt x="0" y="0"/>
                  <a:pt x="1" y="0"/>
                </a:cubicBezTo>
                <a:cubicBezTo>
                  <a:pt x="2" y="2"/>
                  <a:pt x="3" y="2"/>
                  <a:pt x="3" y="5"/>
                </a:cubicBezTo>
                <a:cubicBezTo>
                  <a:pt x="3" y="6"/>
                  <a:pt x="3" y="7"/>
                  <a:pt x="2" y="7"/>
                </a:cubicBezTo>
                <a:cubicBezTo>
                  <a:pt x="2" y="7"/>
                  <a:pt x="1" y="6"/>
                  <a:pt x="1" y="6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54" name="Freeform 86"/>
          <p:cNvSpPr>
            <a:spLocks/>
          </p:cNvSpPr>
          <p:nvPr>
            <p:custDataLst>
              <p:tags r:id="rId82"/>
            </p:custDataLst>
          </p:nvPr>
        </p:nvSpPr>
        <p:spPr bwMode="auto">
          <a:xfrm>
            <a:off x="8448675" y="3751263"/>
            <a:ext cx="30163" cy="109537"/>
          </a:xfrm>
          <a:custGeom>
            <a:avLst/>
            <a:gdLst>
              <a:gd name="T0" fmla="*/ 0 w 4"/>
              <a:gd name="T1" fmla="*/ 1 h 12"/>
              <a:gd name="T2" fmla="*/ 3 w 4"/>
              <a:gd name="T3" fmla="*/ 1 h 12"/>
              <a:gd name="T4" fmla="*/ 4 w 4"/>
              <a:gd name="T5" fmla="*/ 5 h 12"/>
              <a:gd name="T6" fmla="*/ 4 w 4"/>
              <a:gd name="T7" fmla="*/ 10 h 12"/>
              <a:gd name="T8" fmla="*/ 3 w 4"/>
              <a:gd name="T9" fmla="*/ 12 h 12"/>
              <a:gd name="T10" fmla="*/ 0 w 4"/>
              <a:gd name="T11" fmla="*/ 9 h 12"/>
              <a:gd name="T12" fmla="*/ 1 w 4"/>
              <a:gd name="T13" fmla="*/ 6 h 12"/>
              <a:gd name="T14" fmla="*/ 0 w 4"/>
              <a:gd name="T15" fmla="*/ 2 h 12"/>
              <a:gd name="T16" fmla="*/ 0 w 4"/>
              <a:gd name="T17" fmla="*/ 1 h 12"/>
              <a:gd name="T18" fmla="*/ 0 w 4"/>
              <a:gd name="T19" fmla="*/ 1 h 12"/>
              <a:gd name="T20" fmla="*/ 0 w 4"/>
              <a:gd name="T21" fmla="*/ 1 h 1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"/>
              <a:gd name="T34" fmla="*/ 0 h 12"/>
              <a:gd name="T35" fmla="*/ 4 w 4"/>
              <a:gd name="T36" fmla="*/ 12 h 1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" h="12">
                <a:moveTo>
                  <a:pt x="0" y="1"/>
                </a:moveTo>
                <a:cubicBezTo>
                  <a:pt x="0" y="0"/>
                  <a:pt x="2" y="1"/>
                  <a:pt x="3" y="1"/>
                </a:cubicBezTo>
                <a:cubicBezTo>
                  <a:pt x="4" y="1"/>
                  <a:pt x="3" y="3"/>
                  <a:pt x="4" y="5"/>
                </a:cubicBezTo>
                <a:cubicBezTo>
                  <a:pt x="4" y="7"/>
                  <a:pt x="4" y="9"/>
                  <a:pt x="4" y="10"/>
                </a:cubicBezTo>
                <a:cubicBezTo>
                  <a:pt x="4" y="10"/>
                  <a:pt x="4" y="12"/>
                  <a:pt x="3" y="12"/>
                </a:cubicBezTo>
                <a:cubicBezTo>
                  <a:pt x="2" y="12"/>
                  <a:pt x="0" y="10"/>
                  <a:pt x="0" y="9"/>
                </a:cubicBezTo>
                <a:cubicBezTo>
                  <a:pt x="0" y="7"/>
                  <a:pt x="1" y="7"/>
                  <a:pt x="1" y="6"/>
                </a:cubicBezTo>
                <a:cubicBezTo>
                  <a:pt x="1" y="4"/>
                  <a:pt x="0" y="4"/>
                  <a:pt x="0" y="2"/>
                </a:cubicBezTo>
                <a:cubicBezTo>
                  <a:pt x="0" y="2"/>
                  <a:pt x="0" y="1"/>
                  <a:pt x="0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55" name="Freeform 87"/>
          <p:cNvSpPr>
            <a:spLocks/>
          </p:cNvSpPr>
          <p:nvPr>
            <p:custDataLst>
              <p:tags r:id="rId83"/>
            </p:custDataLst>
          </p:nvPr>
        </p:nvSpPr>
        <p:spPr bwMode="auto">
          <a:xfrm>
            <a:off x="8448675" y="3714750"/>
            <a:ext cx="23813" cy="28575"/>
          </a:xfrm>
          <a:custGeom>
            <a:avLst/>
            <a:gdLst>
              <a:gd name="T0" fmla="*/ 2 w 3"/>
              <a:gd name="T1" fmla="*/ 1 h 3"/>
              <a:gd name="T2" fmla="*/ 0 w 3"/>
              <a:gd name="T3" fmla="*/ 0 h 3"/>
              <a:gd name="T4" fmla="*/ 0 w 3"/>
              <a:gd name="T5" fmla="*/ 2 h 3"/>
              <a:gd name="T6" fmla="*/ 2 w 3"/>
              <a:gd name="T7" fmla="*/ 3 h 3"/>
              <a:gd name="T8" fmla="*/ 3 w 3"/>
              <a:gd name="T9" fmla="*/ 2 h 3"/>
              <a:gd name="T10" fmla="*/ 3 w 3"/>
              <a:gd name="T11" fmla="*/ 2 h 3"/>
              <a:gd name="T12" fmla="*/ 2 w 3"/>
              <a:gd name="T13" fmla="*/ 1 h 3"/>
              <a:gd name="T14" fmla="*/ 2 w 3"/>
              <a:gd name="T15" fmla="*/ 1 h 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"/>
              <a:gd name="T25" fmla="*/ 0 h 3"/>
              <a:gd name="T26" fmla="*/ 3 w 3"/>
              <a:gd name="T27" fmla="*/ 3 h 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" h="3">
                <a:moveTo>
                  <a:pt x="2" y="1"/>
                </a:moveTo>
                <a:cubicBezTo>
                  <a:pt x="0" y="1"/>
                  <a:pt x="1" y="0"/>
                  <a:pt x="0" y="0"/>
                </a:cubicBezTo>
                <a:cubicBezTo>
                  <a:pt x="0" y="1"/>
                  <a:pt x="0" y="2"/>
                  <a:pt x="0" y="2"/>
                </a:cubicBezTo>
                <a:cubicBezTo>
                  <a:pt x="0" y="2"/>
                  <a:pt x="1" y="3"/>
                  <a:pt x="2" y="3"/>
                </a:cubicBezTo>
                <a:cubicBezTo>
                  <a:pt x="3" y="3"/>
                  <a:pt x="3" y="3"/>
                  <a:pt x="3" y="2"/>
                </a:cubicBezTo>
                <a:lnTo>
                  <a:pt x="2" y="1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56" name="Freeform 88"/>
          <p:cNvSpPr>
            <a:spLocks/>
          </p:cNvSpPr>
          <p:nvPr>
            <p:custDataLst>
              <p:tags r:id="rId84"/>
            </p:custDataLst>
          </p:nvPr>
        </p:nvSpPr>
        <p:spPr bwMode="auto">
          <a:xfrm>
            <a:off x="8410575" y="3768725"/>
            <a:ext cx="22225" cy="19050"/>
          </a:xfrm>
          <a:custGeom>
            <a:avLst/>
            <a:gdLst>
              <a:gd name="T0" fmla="*/ 3 w 3"/>
              <a:gd name="T1" fmla="*/ 0 h 2"/>
              <a:gd name="T2" fmla="*/ 1 w 3"/>
              <a:gd name="T3" fmla="*/ 0 h 2"/>
              <a:gd name="T4" fmla="*/ 0 w 3"/>
              <a:gd name="T5" fmla="*/ 1 h 2"/>
              <a:gd name="T6" fmla="*/ 2 w 3"/>
              <a:gd name="T7" fmla="*/ 2 h 2"/>
              <a:gd name="T8" fmla="*/ 3 w 3"/>
              <a:gd name="T9" fmla="*/ 2 h 2"/>
              <a:gd name="T10" fmla="*/ 3 w 3"/>
              <a:gd name="T11" fmla="*/ 0 h 2"/>
              <a:gd name="T12" fmla="*/ 3 w 3"/>
              <a:gd name="T13" fmla="*/ 0 h 2"/>
              <a:gd name="T14" fmla="*/ 3 w 3"/>
              <a:gd name="T15" fmla="*/ 0 h 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"/>
              <a:gd name="T25" fmla="*/ 0 h 2"/>
              <a:gd name="T26" fmla="*/ 3 w 3"/>
              <a:gd name="T27" fmla="*/ 2 h 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" h="2">
                <a:moveTo>
                  <a:pt x="3" y="0"/>
                </a:moveTo>
                <a:cubicBezTo>
                  <a:pt x="2" y="0"/>
                  <a:pt x="1" y="0"/>
                  <a:pt x="1" y="0"/>
                </a:cubicBezTo>
                <a:cubicBezTo>
                  <a:pt x="1" y="0"/>
                  <a:pt x="0" y="1"/>
                  <a:pt x="0" y="1"/>
                </a:cubicBezTo>
                <a:cubicBezTo>
                  <a:pt x="0" y="1"/>
                  <a:pt x="1" y="2"/>
                  <a:pt x="2" y="2"/>
                </a:cubicBezTo>
                <a:cubicBezTo>
                  <a:pt x="2" y="2"/>
                  <a:pt x="2" y="2"/>
                  <a:pt x="3" y="2"/>
                </a:cubicBezTo>
                <a:cubicBezTo>
                  <a:pt x="3" y="1"/>
                  <a:pt x="3" y="1"/>
                  <a:pt x="3" y="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57" name="Freeform 89"/>
          <p:cNvSpPr>
            <a:spLocks/>
          </p:cNvSpPr>
          <p:nvPr>
            <p:custDataLst>
              <p:tags r:id="rId85"/>
            </p:custDataLst>
          </p:nvPr>
        </p:nvSpPr>
        <p:spPr bwMode="auto">
          <a:xfrm>
            <a:off x="8378825" y="2854325"/>
            <a:ext cx="53975" cy="36513"/>
          </a:xfrm>
          <a:custGeom>
            <a:avLst/>
            <a:gdLst>
              <a:gd name="T0" fmla="*/ 6 w 7"/>
              <a:gd name="T1" fmla="*/ 1 h 4"/>
              <a:gd name="T2" fmla="*/ 1 w 7"/>
              <a:gd name="T3" fmla="*/ 0 h 4"/>
              <a:gd name="T4" fmla="*/ 0 w 7"/>
              <a:gd name="T5" fmla="*/ 1 h 4"/>
              <a:gd name="T6" fmla="*/ 0 w 7"/>
              <a:gd name="T7" fmla="*/ 1 h 4"/>
              <a:gd name="T8" fmla="*/ 0 w 7"/>
              <a:gd name="T9" fmla="*/ 3 h 4"/>
              <a:gd name="T10" fmla="*/ 0 w 7"/>
              <a:gd name="T11" fmla="*/ 3 h 4"/>
              <a:gd name="T12" fmla="*/ 5 w 7"/>
              <a:gd name="T13" fmla="*/ 3 h 4"/>
              <a:gd name="T14" fmla="*/ 7 w 7"/>
              <a:gd name="T15" fmla="*/ 1 h 4"/>
              <a:gd name="T16" fmla="*/ 6 w 7"/>
              <a:gd name="T17" fmla="*/ 1 h 4"/>
              <a:gd name="T18" fmla="*/ 6 w 7"/>
              <a:gd name="T19" fmla="*/ 1 h 4"/>
              <a:gd name="T20" fmla="*/ 6 w 7"/>
              <a:gd name="T21" fmla="*/ 1 h 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"/>
              <a:gd name="T34" fmla="*/ 0 h 4"/>
              <a:gd name="T35" fmla="*/ 7 w 7"/>
              <a:gd name="T36" fmla="*/ 4 h 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" h="4">
                <a:moveTo>
                  <a:pt x="6" y="1"/>
                </a:moveTo>
                <a:cubicBezTo>
                  <a:pt x="4" y="1"/>
                  <a:pt x="2" y="1"/>
                  <a:pt x="1" y="0"/>
                </a:cubicBezTo>
                <a:cubicBezTo>
                  <a:pt x="0" y="0"/>
                  <a:pt x="0" y="0"/>
                  <a:pt x="0" y="1"/>
                </a:cubicBezTo>
                <a:lnTo>
                  <a:pt x="0" y="3"/>
                </a:lnTo>
                <a:cubicBezTo>
                  <a:pt x="1" y="4"/>
                  <a:pt x="2" y="3"/>
                  <a:pt x="5" y="3"/>
                </a:cubicBezTo>
                <a:cubicBezTo>
                  <a:pt x="7" y="3"/>
                  <a:pt x="7" y="2"/>
                  <a:pt x="7" y="1"/>
                </a:cubicBezTo>
                <a:cubicBezTo>
                  <a:pt x="7" y="1"/>
                  <a:pt x="6" y="1"/>
                  <a:pt x="6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58" name="Freeform 90"/>
          <p:cNvSpPr>
            <a:spLocks/>
          </p:cNvSpPr>
          <p:nvPr>
            <p:custDataLst>
              <p:tags r:id="rId86"/>
            </p:custDataLst>
          </p:nvPr>
        </p:nvSpPr>
        <p:spPr bwMode="auto">
          <a:xfrm>
            <a:off x="8456613" y="2790825"/>
            <a:ext cx="46037" cy="26988"/>
          </a:xfrm>
          <a:custGeom>
            <a:avLst/>
            <a:gdLst>
              <a:gd name="T0" fmla="*/ 2 w 6"/>
              <a:gd name="T1" fmla="*/ 3 h 3"/>
              <a:gd name="T2" fmla="*/ 1 w 6"/>
              <a:gd name="T3" fmla="*/ 3 h 3"/>
              <a:gd name="T4" fmla="*/ 1 w 6"/>
              <a:gd name="T5" fmla="*/ 3 h 3"/>
              <a:gd name="T6" fmla="*/ 0 w 6"/>
              <a:gd name="T7" fmla="*/ 2 h 3"/>
              <a:gd name="T8" fmla="*/ 4 w 6"/>
              <a:gd name="T9" fmla="*/ 0 h 3"/>
              <a:gd name="T10" fmla="*/ 6 w 6"/>
              <a:gd name="T11" fmla="*/ 1 h 3"/>
              <a:gd name="T12" fmla="*/ 4 w 6"/>
              <a:gd name="T13" fmla="*/ 2 h 3"/>
              <a:gd name="T14" fmla="*/ 4 w 6"/>
              <a:gd name="T15" fmla="*/ 2 h 3"/>
              <a:gd name="T16" fmla="*/ 2 w 6"/>
              <a:gd name="T17" fmla="*/ 3 h 3"/>
              <a:gd name="T18" fmla="*/ 2 w 6"/>
              <a:gd name="T19" fmla="*/ 3 h 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6"/>
              <a:gd name="T31" fmla="*/ 0 h 3"/>
              <a:gd name="T32" fmla="*/ 6 w 6"/>
              <a:gd name="T33" fmla="*/ 3 h 3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6" h="3">
                <a:moveTo>
                  <a:pt x="2" y="3"/>
                </a:moveTo>
                <a:lnTo>
                  <a:pt x="1" y="3"/>
                </a:lnTo>
                <a:cubicBezTo>
                  <a:pt x="1" y="3"/>
                  <a:pt x="0" y="2"/>
                  <a:pt x="0" y="2"/>
                </a:cubicBezTo>
                <a:cubicBezTo>
                  <a:pt x="0" y="1"/>
                  <a:pt x="2" y="0"/>
                  <a:pt x="4" y="0"/>
                </a:cubicBezTo>
                <a:cubicBezTo>
                  <a:pt x="5" y="0"/>
                  <a:pt x="6" y="0"/>
                  <a:pt x="6" y="1"/>
                </a:cubicBezTo>
                <a:cubicBezTo>
                  <a:pt x="5" y="1"/>
                  <a:pt x="4" y="1"/>
                  <a:pt x="4" y="2"/>
                </a:cubicBezTo>
                <a:lnTo>
                  <a:pt x="2" y="3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59" name="Freeform 91"/>
          <p:cNvSpPr>
            <a:spLocks/>
          </p:cNvSpPr>
          <p:nvPr>
            <p:custDataLst>
              <p:tags r:id="rId87"/>
            </p:custDataLst>
          </p:nvPr>
        </p:nvSpPr>
        <p:spPr bwMode="auto">
          <a:xfrm>
            <a:off x="8564563" y="4213225"/>
            <a:ext cx="15875" cy="19050"/>
          </a:xfrm>
          <a:custGeom>
            <a:avLst/>
            <a:gdLst>
              <a:gd name="T0" fmla="*/ 1 w 2"/>
              <a:gd name="T1" fmla="*/ 2 h 2"/>
              <a:gd name="T2" fmla="*/ 0 w 2"/>
              <a:gd name="T3" fmla="*/ 1 h 2"/>
              <a:gd name="T4" fmla="*/ 1 w 2"/>
              <a:gd name="T5" fmla="*/ 0 h 2"/>
              <a:gd name="T6" fmla="*/ 2 w 2"/>
              <a:gd name="T7" fmla="*/ 0 h 2"/>
              <a:gd name="T8" fmla="*/ 2 w 2"/>
              <a:gd name="T9" fmla="*/ 2 h 2"/>
              <a:gd name="T10" fmla="*/ 2 w 2"/>
              <a:gd name="T11" fmla="*/ 2 h 2"/>
              <a:gd name="T12" fmla="*/ 2 w 2"/>
              <a:gd name="T13" fmla="*/ 2 h 2"/>
              <a:gd name="T14" fmla="*/ 1 w 2"/>
              <a:gd name="T15" fmla="*/ 2 h 2"/>
              <a:gd name="T16" fmla="*/ 1 w 2"/>
              <a:gd name="T17" fmla="*/ 2 h 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"/>
              <a:gd name="T28" fmla="*/ 0 h 2"/>
              <a:gd name="T29" fmla="*/ 2 w 2"/>
              <a:gd name="T30" fmla="*/ 2 h 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" h="2">
                <a:moveTo>
                  <a:pt x="1" y="2"/>
                </a:moveTo>
                <a:cubicBezTo>
                  <a:pt x="1" y="2"/>
                  <a:pt x="0" y="2"/>
                  <a:pt x="0" y="1"/>
                </a:cubicBezTo>
                <a:cubicBezTo>
                  <a:pt x="0" y="0"/>
                  <a:pt x="0" y="0"/>
                  <a:pt x="1" y="0"/>
                </a:cubicBezTo>
                <a:cubicBezTo>
                  <a:pt x="1" y="0"/>
                  <a:pt x="2" y="0"/>
                  <a:pt x="2" y="0"/>
                </a:cubicBezTo>
                <a:cubicBezTo>
                  <a:pt x="2" y="1"/>
                  <a:pt x="2" y="1"/>
                  <a:pt x="2" y="2"/>
                </a:cubicBezTo>
                <a:lnTo>
                  <a:pt x="1" y="2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60" name="Freeform 92"/>
          <p:cNvSpPr>
            <a:spLocks/>
          </p:cNvSpPr>
          <p:nvPr>
            <p:custDataLst>
              <p:tags r:id="rId88"/>
            </p:custDataLst>
          </p:nvPr>
        </p:nvSpPr>
        <p:spPr bwMode="auto">
          <a:xfrm>
            <a:off x="8564563" y="4149725"/>
            <a:ext cx="15875" cy="17463"/>
          </a:xfrm>
          <a:custGeom>
            <a:avLst/>
            <a:gdLst>
              <a:gd name="T0" fmla="*/ 1 w 2"/>
              <a:gd name="T1" fmla="*/ 1 h 2"/>
              <a:gd name="T2" fmla="*/ 0 w 2"/>
              <a:gd name="T3" fmla="*/ 0 h 2"/>
              <a:gd name="T4" fmla="*/ 0 w 2"/>
              <a:gd name="T5" fmla="*/ 1 h 2"/>
              <a:gd name="T6" fmla="*/ 0 w 2"/>
              <a:gd name="T7" fmla="*/ 2 h 2"/>
              <a:gd name="T8" fmla="*/ 2 w 2"/>
              <a:gd name="T9" fmla="*/ 1 h 2"/>
              <a:gd name="T10" fmla="*/ 1 w 2"/>
              <a:gd name="T11" fmla="*/ 1 h 2"/>
              <a:gd name="T12" fmla="*/ 1 w 2"/>
              <a:gd name="T13" fmla="*/ 1 h 2"/>
              <a:gd name="T14" fmla="*/ 1 w 2"/>
              <a:gd name="T15" fmla="*/ 1 h 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"/>
              <a:gd name="T25" fmla="*/ 0 h 2"/>
              <a:gd name="T26" fmla="*/ 2 w 2"/>
              <a:gd name="T27" fmla="*/ 2 h 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" h="2">
                <a:moveTo>
                  <a:pt x="1" y="1"/>
                </a:moveTo>
                <a:cubicBezTo>
                  <a:pt x="1" y="1"/>
                  <a:pt x="0" y="0"/>
                  <a:pt x="0" y="0"/>
                </a:cubicBezTo>
                <a:cubicBezTo>
                  <a:pt x="0" y="0"/>
                  <a:pt x="0" y="0"/>
                  <a:pt x="0" y="1"/>
                </a:cubicBezTo>
                <a:cubicBezTo>
                  <a:pt x="0" y="1"/>
                  <a:pt x="0" y="2"/>
                  <a:pt x="0" y="2"/>
                </a:cubicBezTo>
                <a:cubicBezTo>
                  <a:pt x="1" y="2"/>
                  <a:pt x="1" y="1"/>
                  <a:pt x="2" y="1"/>
                </a:cubicBezTo>
                <a:cubicBezTo>
                  <a:pt x="2" y="1"/>
                  <a:pt x="1" y="1"/>
                  <a:pt x="1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61" name="Freeform 93"/>
          <p:cNvSpPr>
            <a:spLocks/>
          </p:cNvSpPr>
          <p:nvPr>
            <p:custDataLst>
              <p:tags r:id="rId89"/>
            </p:custDataLst>
          </p:nvPr>
        </p:nvSpPr>
        <p:spPr bwMode="auto">
          <a:xfrm>
            <a:off x="8540750" y="4113213"/>
            <a:ext cx="23813" cy="9525"/>
          </a:xfrm>
          <a:custGeom>
            <a:avLst/>
            <a:gdLst>
              <a:gd name="T0" fmla="*/ 1 w 3"/>
              <a:gd name="T1" fmla="*/ 1 h 1"/>
              <a:gd name="T2" fmla="*/ 0 w 3"/>
              <a:gd name="T3" fmla="*/ 0 h 1"/>
              <a:gd name="T4" fmla="*/ 0 w 3"/>
              <a:gd name="T5" fmla="*/ 0 h 1"/>
              <a:gd name="T6" fmla="*/ 0 w 3"/>
              <a:gd name="T7" fmla="*/ 0 h 1"/>
              <a:gd name="T8" fmla="*/ 0 w 3"/>
              <a:gd name="T9" fmla="*/ 0 h 1"/>
              <a:gd name="T10" fmla="*/ 3 w 3"/>
              <a:gd name="T11" fmla="*/ 1 h 1"/>
              <a:gd name="T12" fmla="*/ 1 w 3"/>
              <a:gd name="T13" fmla="*/ 1 h 1"/>
              <a:gd name="T14" fmla="*/ 1 w 3"/>
              <a:gd name="T15" fmla="*/ 1 h 1"/>
              <a:gd name="T16" fmla="*/ 1 w 3"/>
              <a:gd name="T17" fmla="*/ 1 h 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"/>
              <a:gd name="T28" fmla="*/ 0 h 1"/>
              <a:gd name="T29" fmla="*/ 3 w 3"/>
              <a:gd name="T30" fmla="*/ 1 h 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" h="1">
                <a:moveTo>
                  <a:pt x="1" y="1"/>
                </a:moveTo>
                <a:cubicBezTo>
                  <a:pt x="1" y="1"/>
                  <a:pt x="1" y="1"/>
                  <a:pt x="0" y="0"/>
                </a:cubicBezTo>
                <a:cubicBezTo>
                  <a:pt x="1" y="0"/>
                  <a:pt x="2" y="0"/>
                  <a:pt x="3" y="1"/>
                </a:cubicBezTo>
                <a:cubicBezTo>
                  <a:pt x="2" y="1"/>
                  <a:pt x="2" y="1"/>
                  <a:pt x="1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62" name="Freeform 94"/>
          <p:cNvSpPr>
            <a:spLocks/>
          </p:cNvSpPr>
          <p:nvPr>
            <p:custDataLst>
              <p:tags r:id="rId90"/>
            </p:custDataLst>
          </p:nvPr>
        </p:nvSpPr>
        <p:spPr bwMode="auto">
          <a:xfrm>
            <a:off x="8518525" y="4005263"/>
            <a:ext cx="14288" cy="26987"/>
          </a:xfrm>
          <a:custGeom>
            <a:avLst/>
            <a:gdLst>
              <a:gd name="T0" fmla="*/ 1 w 2"/>
              <a:gd name="T1" fmla="*/ 0 h 3"/>
              <a:gd name="T2" fmla="*/ 0 w 2"/>
              <a:gd name="T3" fmla="*/ 2 h 3"/>
              <a:gd name="T4" fmla="*/ 1 w 2"/>
              <a:gd name="T5" fmla="*/ 3 h 3"/>
              <a:gd name="T6" fmla="*/ 2 w 2"/>
              <a:gd name="T7" fmla="*/ 2 h 3"/>
              <a:gd name="T8" fmla="*/ 2 w 2"/>
              <a:gd name="T9" fmla="*/ 0 h 3"/>
              <a:gd name="T10" fmla="*/ 1 w 2"/>
              <a:gd name="T11" fmla="*/ 0 h 3"/>
              <a:gd name="T12" fmla="*/ 1 w 2"/>
              <a:gd name="T13" fmla="*/ 0 h 3"/>
              <a:gd name="T14" fmla="*/ 1 w 2"/>
              <a:gd name="T15" fmla="*/ 0 h 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"/>
              <a:gd name="T25" fmla="*/ 0 h 3"/>
              <a:gd name="T26" fmla="*/ 2 w 2"/>
              <a:gd name="T27" fmla="*/ 3 h 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" h="3">
                <a:moveTo>
                  <a:pt x="1" y="0"/>
                </a:moveTo>
                <a:cubicBezTo>
                  <a:pt x="0" y="0"/>
                  <a:pt x="0" y="1"/>
                  <a:pt x="0" y="2"/>
                </a:cubicBezTo>
                <a:cubicBezTo>
                  <a:pt x="0" y="3"/>
                  <a:pt x="1" y="3"/>
                  <a:pt x="1" y="3"/>
                </a:cubicBezTo>
                <a:cubicBezTo>
                  <a:pt x="2" y="3"/>
                  <a:pt x="2" y="2"/>
                  <a:pt x="2" y="2"/>
                </a:cubicBezTo>
                <a:cubicBezTo>
                  <a:pt x="2" y="1"/>
                  <a:pt x="2" y="0"/>
                  <a:pt x="2" y="0"/>
                </a:cubicBezTo>
                <a:cubicBezTo>
                  <a:pt x="2" y="0"/>
                  <a:pt x="2" y="0"/>
                  <a:pt x="1" y="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63" name="Freeform 95"/>
          <p:cNvSpPr>
            <a:spLocks/>
          </p:cNvSpPr>
          <p:nvPr>
            <p:custDataLst>
              <p:tags r:id="rId91"/>
            </p:custDataLst>
          </p:nvPr>
        </p:nvSpPr>
        <p:spPr bwMode="auto">
          <a:xfrm>
            <a:off x="8510588" y="3959225"/>
            <a:ext cx="15875" cy="17463"/>
          </a:xfrm>
          <a:custGeom>
            <a:avLst/>
            <a:gdLst>
              <a:gd name="T0" fmla="*/ 2 w 2"/>
              <a:gd name="T1" fmla="*/ 1 h 2"/>
              <a:gd name="T2" fmla="*/ 1 w 2"/>
              <a:gd name="T3" fmla="*/ 0 h 2"/>
              <a:gd name="T4" fmla="*/ 1 w 2"/>
              <a:gd name="T5" fmla="*/ 0 h 2"/>
              <a:gd name="T6" fmla="*/ 0 w 2"/>
              <a:gd name="T7" fmla="*/ 1 h 2"/>
              <a:gd name="T8" fmla="*/ 2 w 2"/>
              <a:gd name="T9" fmla="*/ 2 h 2"/>
              <a:gd name="T10" fmla="*/ 2 w 2"/>
              <a:gd name="T11" fmla="*/ 1 h 2"/>
              <a:gd name="T12" fmla="*/ 2 w 2"/>
              <a:gd name="T13" fmla="*/ 1 h 2"/>
              <a:gd name="T14" fmla="*/ 2 w 2"/>
              <a:gd name="T15" fmla="*/ 1 h 2"/>
              <a:gd name="T16" fmla="*/ 2 w 2"/>
              <a:gd name="T17" fmla="*/ 1 h 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"/>
              <a:gd name="T28" fmla="*/ 0 h 2"/>
              <a:gd name="T29" fmla="*/ 2 w 2"/>
              <a:gd name="T30" fmla="*/ 2 h 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" h="2">
                <a:moveTo>
                  <a:pt x="2" y="1"/>
                </a:moveTo>
                <a:lnTo>
                  <a:pt x="1" y="0"/>
                </a:lnTo>
                <a:cubicBezTo>
                  <a:pt x="1" y="0"/>
                  <a:pt x="0" y="1"/>
                  <a:pt x="0" y="1"/>
                </a:cubicBezTo>
                <a:cubicBezTo>
                  <a:pt x="0" y="2"/>
                  <a:pt x="1" y="2"/>
                  <a:pt x="2" y="2"/>
                </a:cubicBezTo>
                <a:cubicBezTo>
                  <a:pt x="2" y="2"/>
                  <a:pt x="2" y="1"/>
                  <a:pt x="2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64" name="Freeform 96"/>
          <p:cNvSpPr>
            <a:spLocks/>
          </p:cNvSpPr>
          <p:nvPr>
            <p:custDataLst>
              <p:tags r:id="rId92"/>
            </p:custDataLst>
          </p:nvPr>
        </p:nvSpPr>
        <p:spPr bwMode="auto">
          <a:xfrm>
            <a:off x="8486775" y="3905250"/>
            <a:ext cx="31750" cy="36513"/>
          </a:xfrm>
          <a:custGeom>
            <a:avLst/>
            <a:gdLst>
              <a:gd name="T0" fmla="*/ 4 w 4"/>
              <a:gd name="T1" fmla="*/ 3 h 4"/>
              <a:gd name="T2" fmla="*/ 1 w 4"/>
              <a:gd name="T3" fmla="*/ 0 h 4"/>
              <a:gd name="T4" fmla="*/ 0 w 4"/>
              <a:gd name="T5" fmla="*/ 1 h 4"/>
              <a:gd name="T6" fmla="*/ 1 w 4"/>
              <a:gd name="T7" fmla="*/ 3 h 4"/>
              <a:gd name="T8" fmla="*/ 3 w 4"/>
              <a:gd name="T9" fmla="*/ 4 h 4"/>
              <a:gd name="T10" fmla="*/ 4 w 4"/>
              <a:gd name="T11" fmla="*/ 3 h 4"/>
              <a:gd name="T12" fmla="*/ 4 w 4"/>
              <a:gd name="T13" fmla="*/ 3 h 4"/>
              <a:gd name="T14" fmla="*/ 4 w 4"/>
              <a:gd name="T15" fmla="*/ 3 h 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"/>
              <a:gd name="T25" fmla="*/ 0 h 4"/>
              <a:gd name="T26" fmla="*/ 4 w 4"/>
              <a:gd name="T27" fmla="*/ 4 h 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" h="4">
                <a:moveTo>
                  <a:pt x="4" y="3"/>
                </a:moveTo>
                <a:cubicBezTo>
                  <a:pt x="4" y="2"/>
                  <a:pt x="2" y="0"/>
                  <a:pt x="1" y="0"/>
                </a:cubicBezTo>
                <a:cubicBezTo>
                  <a:pt x="0" y="0"/>
                  <a:pt x="0" y="1"/>
                  <a:pt x="0" y="1"/>
                </a:cubicBezTo>
                <a:cubicBezTo>
                  <a:pt x="1" y="1"/>
                  <a:pt x="0" y="3"/>
                  <a:pt x="1" y="3"/>
                </a:cubicBezTo>
                <a:cubicBezTo>
                  <a:pt x="1" y="4"/>
                  <a:pt x="2" y="4"/>
                  <a:pt x="3" y="4"/>
                </a:cubicBezTo>
                <a:cubicBezTo>
                  <a:pt x="4" y="4"/>
                  <a:pt x="4" y="4"/>
                  <a:pt x="4" y="3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65" name="Freeform 97"/>
          <p:cNvSpPr>
            <a:spLocks/>
          </p:cNvSpPr>
          <p:nvPr>
            <p:custDataLst>
              <p:tags r:id="rId93"/>
            </p:custDataLst>
          </p:nvPr>
        </p:nvSpPr>
        <p:spPr bwMode="auto">
          <a:xfrm>
            <a:off x="8518525" y="4584700"/>
            <a:ext cx="46038" cy="207963"/>
          </a:xfrm>
          <a:custGeom>
            <a:avLst/>
            <a:gdLst>
              <a:gd name="T0" fmla="*/ 1 w 6"/>
              <a:gd name="T1" fmla="*/ 14 h 23"/>
              <a:gd name="T2" fmla="*/ 1 w 6"/>
              <a:gd name="T3" fmla="*/ 9 h 23"/>
              <a:gd name="T4" fmla="*/ 0 w 6"/>
              <a:gd name="T5" fmla="*/ 7 h 23"/>
              <a:gd name="T6" fmla="*/ 0 w 6"/>
              <a:gd name="T7" fmla="*/ 6 h 23"/>
              <a:gd name="T8" fmla="*/ 4 w 6"/>
              <a:gd name="T9" fmla="*/ 0 h 23"/>
              <a:gd name="T10" fmla="*/ 6 w 6"/>
              <a:gd name="T11" fmla="*/ 2 h 23"/>
              <a:gd name="T12" fmla="*/ 4 w 6"/>
              <a:gd name="T13" fmla="*/ 6 h 23"/>
              <a:gd name="T14" fmla="*/ 5 w 6"/>
              <a:gd name="T15" fmla="*/ 11 h 23"/>
              <a:gd name="T16" fmla="*/ 3 w 6"/>
              <a:gd name="T17" fmla="*/ 14 h 23"/>
              <a:gd name="T18" fmla="*/ 4 w 6"/>
              <a:gd name="T19" fmla="*/ 19 h 23"/>
              <a:gd name="T20" fmla="*/ 3 w 6"/>
              <a:gd name="T21" fmla="*/ 23 h 23"/>
              <a:gd name="T22" fmla="*/ 2 w 6"/>
              <a:gd name="T23" fmla="*/ 19 h 23"/>
              <a:gd name="T24" fmla="*/ 1 w 6"/>
              <a:gd name="T25" fmla="*/ 18 h 23"/>
              <a:gd name="T26" fmla="*/ 1 w 6"/>
              <a:gd name="T27" fmla="*/ 14 h 23"/>
              <a:gd name="T28" fmla="*/ 1 w 6"/>
              <a:gd name="T29" fmla="*/ 14 h 23"/>
              <a:gd name="T30" fmla="*/ 1 w 6"/>
              <a:gd name="T31" fmla="*/ 14 h 2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"/>
              <a:gd name="T49" fmla="*/ 0 h 23"/>
              <a:gd name="T50" fmla="*/ 6 w 6"/>
              <a:gd name="T51" fmla="*/ 23 h 23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" h="23">
                <a:moveTo>
                  <a:pt x="1" y="14"/>
                </a:moveTo>
                <a:cubicBezTo>
                  <a:pt x="1" y="13"/>
                  <a:pt x="1" y="11"/>
                  <a:pt x="1" y="9"/>
                </a:cubicBezTo>
                <a:cubicBezTo>
                  <a:pt x="1" y="9"/>
                  <a:pt x="0" y="8"/>
                  <a:pt x="0" y="7"/>
                </a:cubicBezTo>
                <a:cubicBezTo>
                  <a:pt x="0" y="7"/>
                  <a:pt x="0" y="6"/>
                  <a:pt x="0" y="6"/>
                </a:cubicBezTo>
                <a:cubicBezTo>
                  <a:pt x="4" y="6"/>
                  <a:pt x="2" y="0"/>
                  <a:pt x="4" y="0"/>
                </a:cubicBezTo>
                <a:cubicBezTo>
                  <a:pt x="5" y="0"/>
                  <a:pt x="6" y="2"/>
                  <a:pt x="6" y="2"/>
                </a:cubicBezTo>
                <a:cubicBezTo>
                  <a:pt x="6" y="4"/>
                  <a:pt x="4" y="5"/>
                  <a:pt x="4" y="6"/>
                </a:cubicBezTo>
                <a:cubicBezTo>
                  <a:pt x="4" y="8"/>
                  <a:pt x="5" y="9"/>
                  <a:pt x="5" y="11"/>
                </a:cubicBezTo>
                <a:cubicBezTo>
                  <a:pt x="5" y="13"/>
                  <a:pt x="3" y="13"/>
                  <a:pt x="3" y="14"/>
                </a:cubicBezTo>
                <a:cubicBezTo>
                  <a:pt x="3" y="16"/>
                  <a:pt x="4" y="17"/>
                  <a:pt x="4" y="19"/>
                </a:cubicBezTo>
                <a:cubicBezTo>
                  <a:pt x="4" y="20"/>
                  <a:pt x="3" y="21"/>
                  <a:pt x="3" y="23"/>
                </a:cubicBezTo>
                <a:cubicBezTo>
                  <a:pt x="2" y="22"/>
                  <a:pt x="2" y="21"/>
                  <a:pt x="2" y="19"/>
                </a:cubicBezTo>
                <a:cubicBezTo>
                  <a:pt x="2" y="18"/>
                  <a:pt x="2" y="19"/>
                  <a:pt x="1" y="18"/>
                </a:cubicBezTo>
                <a:cubicBezTo>
                  <a:pt x="0" y="17"/>
                  <a:pt x="1" y="15"/>
                  <a:pt x="1" y="14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66" name="Freeform 98"/>
          <p:cNvSpPr>
            <a:spLocks/>
          </p:cNvSpPr>
          <p:nvPr>
            <p:custDataLst>
              <p:tags r:id="rId94"/>
            </p:custDataLst>
          </p:nvPr>
        </p:nvSpPr>
        <p:spPr bwMode="auto">
          <a:xfrm>
            <a:off x="8572500" y="4829175"/>
            <a:ext cx="15875" cy="36513"/>
          </a:xfrm>
          <a:custGeom>
            <a:avLst/>
            <a:gdLst>
              <a:gd name="T0" fmla="*/ 2 w 2"/>
              <a:gd name="T1" fmla="*/ 1 h 4"/>
              <a:gd name="T2" fmla="*/ 1 w 2"/>
              <a:gd name="T3" fmla="*/ 0 h 4"/>
              <a:gd name="T4" fmla="*/ 0 w 2"/>
              <a:gd name="T5" fmla="*/ 3 h 4"/>
              <a:gd name="T6" fmla="*/ 1 w 2"/>
              <a:gd name="T7" fmla="*/ 4 h 4"/>
              <a:gd name="T8" fmla="*/ 2 w 2"/>
              <a:gd name="T9" fmla="*/ 1 h 4"/>
              <a:gd name="T10" fmla="*/ 2 w 2"/>
              <a:gd name="T11" fmla="*/ 1 h 4"/>
              <a:gd name="T12" fmla="*/ 2 w 2"/>
              <a:gd name="T13" fmla="*/ 1 h 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"/>
              <a:gd name="T22" fmla="*/ 0 h 4"/>
              <a:gd name="T23" fmla="*/ 2 w 2"/>
              <a:gd name="T24" fmla="*/ 4 h 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" h="4">
                <a:moveTo>
                  <a:pt x="2" y="1"/>
                </a:moveTo>
                <a:cubicBezTo>
                  <a:pt x="1" y="1"/>
                  <a:pt x="1" y="0"/>
                  <a:pt x="1" y="0"/>
                </a:cubicBezTo>
                <a:cubicBezTo>
                  <a:pt x="0" y="0"/>
                  <a:pt x="0" y="2"/>
                  <a:pt x="0" y="3"/>
                </a:cubicBezTo>
                <a:cubicBezTo>
                  <a:pt x="0" y="4"/>
                  <a:pt x="0" y="4"/>
                  <a:pt x="1" y="4"/>
                </a:cubicBezTo>
                <a:cubicBezTo>
                  <a:pt x="1" y="3"/>
                  <a:pt x="2" y="1"/>
                  <a:pt x="2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67" name="Freeform 99"/>
          <p:cNvSpPr>
            <a:spLocks/>
          </p:cNvSpPr>
          <p:nvPr>
            <p:custDataLst>
              <p:tags r:id="rId95"/>
            </p:custDataLst>
          </p:nvPr>
        </p:nvSpPr>
        <p:spPr bwMode="auto">
          <a:xfrm>
            <a:off x="8564563" y="4213225"/>
            <a:ext cx="15875" cy="19050"/>
          </a:xfrm>
          <a:custGeom>
            <a:avLst/>
            <a:gdLst>
              <a:gd name="T0" fmla="*/ 1 w 2"/>
              <a:gd name="T1" fmla="*/ 2 h 2"/>
              <a:gd name="T2" fmla="*/ 0 w 2"/>
              <a:gd name="T3" fmla="*/ 1 h 2"/>
              <a:gd name="T4" fmla="*/ 1 w 2"/>
              <a:gd name="T5" fmla="*/ 0 h 2"/>
              <a:gd name="T6" fmla="*/ 2 w 2"/>
              <a:gd name="T7" fmla="*/ 0 h 2"/>
              <a:gd name="T8" fmla="*/ 2 w 2"/>
              <a:gd name="T9" fmla="*/ 2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"/>
              <a:gd name="T16" fmla="*/ 0 h 2"/>
              <a:gd name="T17" fmla="*/ 2 w 2"/>
              <a:gd name="T18" fmla="*/ 2 h 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" h="2">
                <a:moveTo>
                  <a:pt x="1" y="2"/>
                </a:moveTo>
                <a:cubicBezTo>
                  <a:pt x="1" y="2"/>
                  <a:pt x="0" y="2"/>
                  <a:pt x="0" y="1"/>
                </a:cubicBezTo>
                <a:cubicBezTo>
                  <a:pt x="0" y="0"/>
                  <a:pt x="0" y="0"/>
                  <a:pt x="1" y="0"/>
                </a:cubicBezTo>
                <a:cubicBezTo>
                  <a:pt x="1" y="0"/>
                  <a:pt x="2" y="0"/>
                  <a:pt x="2" y="0"/>
                </a:cubicBezTo>
                <a:cubicBezTo>
                  <a:pt x="2" y="1"/>
                  <a:pt x="2" y="1"/>
                  <a:pt x="2" y="2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68" name="Line 100"/>
          <p:cNvSpPr>
            <a:spLocks noChangeShapeType="1"/>
          </p:cNvSpPr>
          <p:nvPr>
            <p:custDataLst>
              <p:tags r:id="rId96"/>
            </p:custDataLst>
          </p:nvPr>
        </p:nvSpPr>
        <p:spPr bwMode="auto">
          <a:xfrm>
            <a:off x="8580438" y="4232275"/>
            <a:ext cx="1587" cy="1588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69" name="Freeform 101"/>
          <p:cNvSpPr>
            <a:spLocks/>
          </p:cNvSpPr>
          <p:nvPr>
            <p:custDataLst>
              <p:tags r:id="rId97"/>
            </p:custDataLst>
          </p:nvPr>
        </p:nvSpPr>
        <p:spPr bwMode="auto">
          <a:xfrm>
            <a:off x="8564563" y="4149725"/>
            <a:ext cx="15875" cy="17463"/>
          </a:xfrm>
          <a:custGeom>
            <a:avLst/>
            <a:gdLst>
              <a:gd name="T0" fmla="*/ 1 w 2"/>
              <a:gd name="T1" fmla="*/ 1 h 2"/>
              <a:gd name="T2" fmla="*/ 0 w 2"/>
              <a:gd name="T3" fmla="*/ 0 h 2"/>
              <a:gd name="T4" fmla="*/ 0 w 2"/>
              <a:gd name="T5" fmla="*/ 1 h 2"/>
              <a:gd name="T6" fmla="*/ 0 w 2"/>
              <a:gd name="T7" fmla="*/ 2 h 2"/>
              <a:gd name="T8" fmla="*/ 2 w 2"/>
              <a:gd name="T9" fmla="*/ 1 h 2"/>
              <a:gd name="T10" fmla="*/ 1 w 2"/>
              <a:gd name="T11" fmla="*/ 1 h 2"/>
              <a:gd name="T12" fmla="*/ 1 w 2"/>
              <a:gd name="T13" fmla="*/ 1 h 2"/>
              <a:gd name="T14" fmla="*/ 1 w 2"/>
              <a:gd name="T15" fmla="*/ 1 h 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"/>
              <a:gd name="T25" fmla="*/ 0 h 2"/>
              <a:gd name="T26" fmla="*/ 2 w 2"/>
              <a:gd name="T27" fmla="*/ 2 h 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" h="2">
                <a:moveTo>
                  <a:pt x="1" y="1"/>
                </a:moveTo>
                <a:cubicBezTo>
                  <a:pt x="1" y="1"/>
                  <a:pt x="0" y="0"/>
                  <a:pt x="0" y="0"/>
                </a:cubicBezTo>
                <a:cubicBezTo>
                  <a:pt x="0" y="0"/>
                  <a:pt x="0" y="0"/>
                  <a:pt x="0" y="1"/>
                </a:cubicBezTo>
                <a:cubicBezTo>
                  <a:pt x="0" y="1"/>
                  <a:pt x="0" y="2"/>
                  <a:pt x="0" y="2"/>
                </a:cubicBezTo>
                <a:cubicBezTo>
                  <a:pt x="1" y="2"/>
                  <a:pt x="1" y="1"/>
                  <a:pt x="2" y="1"/>
                </a:cubicBezTo>
                <a:cubicBezTo>
                  <a:pt x="2" y="1"/>
                  <a:pt x="1" y="1"/>
                  <a:pt x="1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70" name="Freeform 102"/>
          <p:cNvSpPr>
            <a:spLocks/>
          </p:cNvSpPr>
          <p:nvPr>
            <p:custDataLst>
              <p:tags r:id="rId98"/>
            </p:custDataLst>
          </p:nvPr>
        </p:nvSpPr>
        <p:spPr bwMode="auto">
          <a:xfrm>
            <a:off x="8540750" y="4113213"/>
            <a:ext cx="23813" cy="9525"/>
          </a:xfrm>
          <a:custGeom>
            <a:avLst/>
            <a:gdLst>
              <a:gd name="T0" fmla="*/ 1 w 3"/>
              <a:gd name="T1" fmla="*/ 1 h 1"/>
              <a:gd name="T2" fmla="*/ 0 w 3"/>
              <a:gd name="T3" fmla="*/ 0 h 1"/>
              <a:gd name="T4" fmla="*/ 0 w 3"/>
              <a:gd name="T5" fmla="*/ 0 h 1"/>
              <a:gd name="T6" fmla="*/ 0 w 3"/>
              <a:gd name="T7" fmla="*/ 0 h 1"/>
              <a:gd name="T8" fmla="*/ 0 w 3"/>
              <a:gd name="T9" fmla="*/ 0 h 1"/>
              <a:gd name="T10" fmla="*/ 3 w 3"/>
              <a:gd name="T11" fmla="*/ 1 h 1"/>
              <a:gd name="T12" fmla="*/ 1 w 3"/>
              <a:gd name="T13" fmla="*/ 1 h 1"/>
              <a:gd name="T14" fmla="*/ 1 w 3"/>
              <a:gd name="T15" fmla="*/ 1 h 1"/>
              <a:gd name="T16" fmla="*/ 1 w 3"/>
              <a:gd name="T17" fmla="*/ 1 h 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"/>
              <a:gd name="T28" fmla="*/ 0 h 1"/>
              <a:gd name="T29" fmla="*/ 3 w 3"/>
              <a:gd name="T30" fmla="*/ 1 h 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" h="1">
                <a:moveTo>
                  <a:pt x="1" y="1"/>
                </a:moveTo>
                <a:cubicBezTo>
                  <a:pt x="1" y="1"/>
                  <a:pt x="1" y="1"/>
                  <a:pt x="0" y="0"/>
                </a:cubicBezTo>
                <a:cubicBezTo>
                  <a:pt x="1" y="0"/>
                  <a:pt x="2" y="0"/>
                  <a:pt x="3" y="1"/>
                </a:cubicBezTo>
                <a:cubicBezTo>
                  <a:pt x="2" y="1"/>
                  <a:pt x="2" y="1"/>
                  <a:pt x="1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71" name="Freeform 103"/>
          <p:cNvSpPr>
            <a:spLocks/>
          </p:cNvSpPr>
          <p:nvPr>
            <p:custDataLst>
              <p:tags r:id="rId99"/>
            </p:custDataLst>
          </p:nvPr>
        </p:nvSpPr>
        <p:spPr bwMode="auto">
          <a:xfrm>
            <a:off x="8518525" y="4005263"/>
            <a:ext cx="14288" cy="26987"/>
          </a:xfrm>
          <a:custGeom>
            <a:avLst/>
            <a:gdLst>
              <a:gd name="T0" fmla="*/ 1 w 2"/>
              <a:gd name="T1" fmla="*/ 0 h 3"/>
              <a:gd name="T2" fmla="*/ 0 w 2"/>
              <a:gd name="T3" fmla="*/ 2 h 3"/>
              <a:gd name="T4" fmla="*/ 1 w 2"/>
              <a:gd name="T5" fmla="*/ 3 h 3"/>
              <a:gd name="T6" fmla="*/ 2 w 2"/>
              <a:gd name="T7" fmla="*/ 2 h 3"/>
              <a:gd name="T8" fmla="*/ 2 w 2"/>
              <a:gd name="T9" fmla="*/ 0 h 3"/>
              <a:gd name="T10" fmla="*/ 1 w 2"/>
              <a:gd name="T11" fmla="*/ 0 h 3"/>
              <a:gd name="T12" fmla="*/ 1 w 2"/>
              <a:gd name="T13" fmla="*/ 0 h 3"/>
              <a:gd name="T14" fmla="*/ 1 w 2"/>
              <a:gd name="T15" fmla="*/ 0 h 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"/>
              <a:gd name="T25" fmla="*/ 0 h 3"/>
              <a:gd name="T26" fmla="*/ 2 w 2"/>
              <a:gd name="T27" fmla="*/ 3 h 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" h="3">
                <a:moveTo>
                  <a:pt x="1" y="0"/>
                </a:moveTo>
                <a:cubicBezTo>
                  <a:pt x="0" y="0"/>
                  <a:pt x="0" y="1"/>
                  <a:pt x="0" y="2"/>
                </a:cubicBezTo>
                <a:cubicBezTo>
                  <a:pt x="0" y="3"/>
                  <a:pt x="1" y="3"/>
                  <a:pt x="1" y="3"/>
                </a:cubicBezTo>
                <a:cubicBezTo>
                  <a:pt x="2" y="3"/>
                  <a:pt x="2" y="2"/>
                  <a:pt x="2" y="2"/>
                </a:cubicBezTo>
                <a:cubicBezTo>
                  <a:pt x="2" y="1"/>
                  <a:pt x="2" y="0"/>
                  <a:pt x="2" y="0"/>
                </a:cubicBezTo>
                <a:cubicBezTo>
                  <a:pt x="2" y="0"/>
                  <a:pt x="2" y="0"/>
                  <a:pt x="1" y="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72" name="Freeform 104"/>
          <p:cNvSpPr>
            <a:spLocks/>
          </p:cNvSpPr>
          <p:nvPr>
            <p:custDataLst>
              <p:tags r:id="rId100"/>
            </p:custDataLst>
          </p:nvPr>
        </p:nvSpPr>
        <p:spPr bwMode="auto">
          <a:xfrm>
            <a:off x="8510588" y="3959225"/>
            <a:ext cx="15875" cy="17463"/>
          </a:xfrm>
          <a:custGeom>
            <a:avLst/>
            <a:gdLst>
              <a:gd name="T0" fmla="*/ 2 w 2"/>
              <a:gd name="T1" fmla="*/ 1 h 2"/>
              <a:gd name="T2" fmla="*/ 1 w 2"/>
              <a:gd name="T3" fmla="*/ 0 h 2"/>
              <a:gd name="T4" fmla="*/ 1 w 2"/>
              <a:gd name="T5" fmla="*/ 0 h 2"/>
              <a:gd name="T6" fmla="*/ 0 w 2"/>
              <a:gd name="T7" fmla="*/ 1 h 2"/>
              <a:gd name="T8" fmla="*/ 2 w 2"/>
              <a:gd name="T9" fmla="*/ 2 h 2"/>
              <a:gd name="T10" fmla="*/ 2 w 2"/>
              <a:gd name="T11" fmla="*/ 1 h 2"/>
              <a:gd name="T12" fmla="*/ 2 w 2"/>
              <a:gd name="T13" fmla="*/ 1 h 2"/>
              <a:gd name="T14" fmla="*/ 2 w 2"/>
              <a:gd name="T15" fmla="*/ 1 h 2"/>
              <a:gd name="T16" fmla="*/ 2 w 2"/>
              <a:gd name="T17" fmla="*/ 1 h 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"/>
              <a:gd name="T28" fmla="*/ 0 h 2"/>
              <a:gd name="T29" fmla="*/ 2 w 2"/>
              <a:gd name="T30" fmla="*/ 2 h 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" h="2">
                <a:moveTo>
                  <a:pt x="2" y="1"/>
                </a:moveTo>
                <a:lnTo>
                  <a:pt x="1" y="0"/>
                </a:lnTo>
                <a:cubicBezTo>
                  <a:pt x="1" y="0"/>
                  <a:pt x="0" y="1"/>
                  <a:pt x="0" y="1"/>
                </a:cubicBezTo>
                <a:cubicBezTo>
                  <a:pt x="0" y="2"/>
                  <a:pt x="1" y="2"/>
                  <a:pt x="2" y="2"/>
                </a:cubicBezTo>
                <a:cubicBezTo>
                  <a:pt x="2" y="2"/>
                  <a:pt x="2" y="1"/>
                  <a:pt x="2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73" name="Freeform 105"/>
          <p:cNvSpPr>
            <a:spLocks/>
          </p:cNvSpPr>
          <p:nvPr>
            <p:custDataLst>
              <p:tags r:id="rId101"/>
            </p:custDataLst>
          </p:nvPr>
        </p:nvSpPr>
        <p:spPr bwMode="auto">
          <a:xfrm>
            <a:off x="8486775" y="3905250"/>
            <a:ext cx="31750" cy="36513"/>
          </a:xfrm>
          <a:custGeom>
            <a:avLst/>
            <a:gdLst>
              <a:gd name="T0" fmla="*/ 4 w 4"/>
              <a:gd name="T1" fmla="*/ 3 h 4"/>
              <a:gd name="T2" fmla="*/ 1 w 4"/>
              <a:gd name="T3" fmla="*/ 0 h 4"/>
              <a:gd name="T4" fmla="*/ 0 w 4"/>
              <a:gd name="T5" fmla="*/ 1 h 4"/>
              <a:gd name="T6" fmla="*/ 1 w 4"/>
              <a:gd name="T7" fmla="*/ 3 h 4"/>
              <a:gd name="T8" fmla="*/ 3 w 4"/>
              <a:gd name="T9" fmla="*/ 4 h 4"/>
              <a:gd name="T10" fmla="*/ 4 w 4"/>
              <a:gd name="T11" fmla="*/ 3 h 4"/>
              <a:gd name="T12" fmla="*/ 4 w 4"/>
              <a:gd name="T13" fmla="*/ 3 h 4"/>
              <a:gd name="T14" fmla="*/ 4 w 4"/>
              <a:gd name="T15" fmla="*/ 3 h 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"/>
              <a:gd name="T25" fmla="*/ 0 h 4"/>
              <a:gd name="T26" fmla="*/ 4 w 4"/>
              <a:gd name="T27" fmla="*/ 4 h 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" h="4">
                <a:moveTo>
                  <a:pt x="4" y="3"/>
                </a:moveTo>
                <a:cubicBezTo>
                  <a:pt x="4" y="2"/>
                  <a:pt x="2" y="0"/>
                  <a:pt x="1" y="0"/>
                </a:cubicBezTo>
                <a:cubicBezTo>
                  <a:pt x="0" y="0"/>
                  <a:pt x="0" y="1"/>
                  <a:pt x="0" y="1"/>
                </a:cubicBezTo>
                <a:cubicBezTo>
                  <a:pt x="1" y="1"/>
                  <a:pt x="0" y="3"/>
                  <a:pt x="1" y="3"/>
                </a:cubicBezTo>
                <a:cubicBezTo>
                  <a:pt x="1" y="4"/>
                  <a:pt x="2" y="4"/>
                  <a:pt x="3" y="4"/>
                </a:cubicBezTo>
                <a:cubicBezTo>
                  <a:pt x="4" y="4"/>
                  <a:pt x="4" y="4"/>
                  <a:pt x="4" y="3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74" name="Freeform 106"/>
          <p:cNvSpPr>
            <a:spLocks/>
          </p:cNvSpPr>
          <p:nvPr>
            <p:custDataLst>
              <p:tags r:id="rId102"/>
            </p:custDataLst>
          </p:nvPr>
        </p:nvSpPr>
        <p:spPr bwMode="auto">
          <a:xfrm>
            <a:off x="8448675" y="3751263"/>
            <a:ext cx="30163" cy="109537"/>
          </a:xfrm>
          <a:custGeom>
            <a:avLst/>
            <a:gdLst>
              <a:gd name="T0" fmla="*/ 0 w 4"/>
              <a:gd name="T1" fmla="*/ 1 h 12"/>
              <a:gd name="T2" fmla="*/ 3 w 4"/>
              <a:gd name="T3" fmla="*/ 1 h 12"/>
              <a:gd name="T4" fmla="*/ 4 w 4"/>
              <a:gd name="T5" fmla="*/ 5 h 12"/>
              <a:gd name="T6" fmla="*/ 4 w 4"/>
              <a:gd name="T7" fmla="*/ 10 h 12"/>
              <a:gd name="T8" fmla="*/ 3 w 4"/>
              <a:gd name="T9" fmla="*/ 12 h 12"/>
              <a:gd name="T10" fmla="*/ 0 w 4"/>
              <a:gd name="T11" fmla="*/ 9 h 12"/>
              <a:gd name="T12" fmla="*/ 1 w 4"/>
              <a:gd name="T13" fmla="*/ 6 h 12"/>
              <a:gd name="T14" fmla="*/ 0 w 4"/>
              <a:gd name="T15" fmla="*/ 2 h 12"/>
              <a:gd name="T16" fmla="*/ 0 w 4"/>
              <a:gd name="T17" fmla="*/ 1 h 12"/>
              <a:gd name="T18" fmla="*/ 0 w 4"/>
              <a:gd name="T19" fmla="*/ 1 h 12"/>
              <a:gd name="T20" fmla="*/ 0 w 4"/>
              <a:gd name="T21" fmla="*/ 1 h 1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"/>
              <a:gd name="T34" fmla="*/ 0 h 12"/>
              <a:gd name="T35" fmla="*/ 4 w 4"/>
              <a:gd name="T36" fmla="*/ 12 h 1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" h="12">
                <a:moveTo>
                  <a:pt x="0" y="1"/>
                </a:moveTo>
                <a:cubicBezTo>
                  <a:pt x="0" y="0"/>
                  <a:pt x="2" y="1"/>
                  <a:pt x="3" y="1"/>
                </a:cubicBezTo>
                <a:cubicBezTo>
                  <a:pt x="4" y="1"/>
                  <a:pt x="3" y="3"/>
                  <a:pt x="4" y="5"/>
                </a:cubicBezTo>
                <a:cubicBezTo>
                  <a:pt x="4" y="7"/>
                  <a:pt x="4" y="9"/>
                  <a:pt x="4" y="10"/>
                </a:cubicBezTo>
                <a:cubicBezTo>
                  <a:pt x="4" y="10"/>
                  <a:pt x="4" y="12"/>
                  <a:pt x="3" y="12"/>
                </a:cubicBezTo>
                <a:cubicBezTo>
                  <a:pt x="2" y="12"/>
                  <a:pt x="0" y="10"/>
                  <a:pt x="0" y="9"/>
                </a:cubicBezTo>
                <a:cubicBezTo>
                  <a:pt x="0" y="7"/>
                  <a:pt x="1" y="7"/>
                  <a:pt x="1" y="6"/>
                </a:cubicBezTo>
                <a:cubicBezTo>
                  <a:pt x="1" y="4"/>
                  <a:pt x="0" y="4"/>
                  <a:pt x="0" y="2"/>
                </a:cubicBezTo>
                <a:cubicBezTo>
                  <a:pt x="0" y="2"/>
                  <a:pt x="0" y="1"/>
                  <a:pt x="0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75" name="Freeform 107"/>
          <p:cNvSpPr>
            <a:spLocks/>
          </p:cNvSpPr>
          <p:nvPr>
            <p:custDataLst>
              <p:tags r:id="rId103"/>
            </p:custDataLst>
          </p:nvPr>
        </p:nvSpPr>
        <p:spPr bwMode="auto">
          <a:xfrm>
            <a:off x="8448675" y="3714750"/>
            <a:ext cx="23813" cy="28575"/>
          </a:xfrm>
          <a:custGeom>
            <a:avLst/>
            <a:gdLst>
              <a:gd name="T0" fmla="*/ 2 w 3"/>
              <a:gd name="T1" fmla="*/ 1 h 3"/>
              <a:gd name="T2" fmla="*/ 0 w 3"/>
              <a:gd name="T3" fmla="*/ 0 h 3"/>
              <a:gd name="T4" fmla="*/ 0 w 3"/>
              <a:gd name="T5" fmla="*/ 2 h 3"/>
              <a:gd name="T6" fmla="*/ 2 w 3"/>
              <a:gd name="T7" fmla="*/ 3 h 3"/>
              <a:gd name="T8" fmla="*/ 3 w 3"/>
              <a:gd name="T9" fmla="*/ 2 h 3"/>
              <a:gd name="T10" fmla="*/ 3 w 3"/>
              <a:gd name="T11" fmla="*/ 2 h 3"/>
              <a:gd name="T12" fmla="*/ 2 w 3"/>
              <a:gd name="T13" fmla="*/ 1 h 3"/>
              <a:gd name="T14" fmla="*/ 2 w 3"/>
              <a:gd name="T15" fmla="*/ 1 h 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"/>
              <a:gd name="T25" fmla="*/ 0 h 3"/>
              <a:gd name="T26" fmla="*/ 3 w 3"/>
              <a:gd name="T27" fmla="*/ 3 h 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" h="3">
                <a:moveTo>
                  <a:pt x="2" y="1"/>
                </a:moveTo>
                <a:cubicBezTo>
                  <a:pt x="0" y="1"/>
                  <a:pt x="1" y="0"/>
                  <a:pt x="0" y="0"/>
                </a:cubicBezTo>
                <a:cubicBezTo>
                  <a:pt x="0" y="1"/>
                  <a:pt x="0" y="2"/>
                  <a:pt x="0" y="2"/>
                </a:cubicBezTo>
                <a:cubicBezTo>
                  <a:pt x="0" y="2"/>
                  <a:pt x="1" y="3"/>
                  <a:pt x="2" y="3"/>
                </a:cubicBezTo>
                <a:cubicBezTo>
                  <a:pt x="3" y="3"/>
                  <a:pt x="3" y="3"/>
                  <a:pt x="3" y="2"/>
                </a:cubicBezTo>
                <a:lnTo>
                  <a:pt x="2" y="1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76" name="Freeform 108"/>
          <p:cNvSpPr>
            <a:spLocks/>
          </p:cNvSpPr>
          <p:nvPr>
            <p:custDataLst>
              <p:tags r:id="rId104"/>
            </p:custDataLst>
          </p:nvPr>
        </p:nvSpPr>
        <p:spPr bwMode="auto">
          <a:xfrm>
            <a:off x="8410575" y="3768725"/>
            <a:ext cx="22225" cy="19050"/>
          </a:xfrm>
          <a:custGeom>
            <a:avLst/>
            <a:gdLst>
              <a:gd name="T0" fmla="*/ 3 w 3"/>
              <a:gd name="T1" fmla="*/ 0 h 2"/>
              <a:gd name="T2" fmla="*/ 1 w 3"/>
              <a:gd name="T3" fmla="*/ 0 h 2"/>
              <a:gd name="T4" fmla="*/ 0 w 3"/>
              <a:gd name="T5" fmla="*/ 1 h 2"/>
              <a:gd name="T6" fmla="*/ 2 w 3"/>
              <a:gd name="T7" fmla="*/ 2 h 2"/>
              <a:gd name="T8" fmla="*/ 3 w 3"/>
              <a:gd name="T9" fmla="*/ 2 h 2"/>
              <a:gd name="T10" fmla="*/ 3 w 3"/>
              <a:gd name="T11" fmla="*/ 0 h 2"/>
              <a:gd name="T12" fmla="*/ 3 w 3"/>
              <a:gd name="T13" fmla="*/ 0 h 2"/>
              <a:gd name="T14" fmla="*/ 3 w 3"/>
              <a:gd name="T15" fmla="*/ 0 h 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"/>
              <a:gd name="T25" fmla="*/ 0 h 2"/>
              <a:gd name="T26" fmla="*/ 3 w 3"/>
              <a:gd name="T27" fmla="*/ 2 h 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" h="2">
                <a:moveTo>
                  <a:pt x="3" y="0"/>
                </a:moveTo>
                <a:cubicBezTo>
                  <a:pt x="2" y="0"/>
                  <a:pt x="1" y="0"/>
                  <a:pt x="1" y="0"/>
                </a:cubicBezTo>
                <a:cubicBezTo>
                  <a:pt x="1" y="0"/>
                  <a:pt x="0" y="1"/>
                  <a:pt x="0" y="1"/>
                </a:cubicBezTo>
                <a:cubicBezTo>
                  <a:pt x="0" y="1"/>
                  <a:pt x="1" y="2"/>
                  <a:pt x="2" y="2"/>
                </a:cubicBezTo>
                <a:cubicBezTo>
                  <a:pt x="2" y="2"/>
                  <a:pt x="2" y="2"/>
                  <a:pt x="3" y="2"/>
                </a:cubicBezTo>
                <a:cubicBezTo>
                  <a:pt x="3" y="1"/>
                  <a:pt x="3" y="1"/>
                  <a:pt x="3" y="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77" name="Freeform 109"/>
          <p:cNvSpPr>
            <a:spLocks/>
          </p:cNvSpPr>
          <p:nvPr>
            <p:custDataLst>
              <p:tags r:id="rId105"/>
            </p:custDataLst>
          </p:nvPr>
        </p:nvSpPr>
        <p:spPr bwMode="auto">
          <a:xfrm>
            <a:off x="8378825" y="2854325"/>
            <a:ext cx="53975" cy="36513"/>
          </a:xfrm>
          <a:custGeom>
            <a:avLst/>
            <a:gdLst>
              <a:gd name="T0" fmla="*/ 6 w 7"/>
              <a:gd name="T1" fmla="*/ 1 h 4"/>
              <a:gd name="T2" fmla="*/ 1 w 7"/>
              <a:gd name="T3" fmla="*/ 0 h 4"/>
              <a:gd name="T4" fmla="*/ 0 w 7"/>
              <a:gd name="T5" fmla="*/ 1 h 4"/>
              <a:gd name="T6" fmla="*/ 0 w 7"/>
              <a:gd name="T7" fmla="*/ 1 h 4"/>
              <a:gd name="T8" fmla="*/ 0 w 7"/>
              <a:gd name="T9" fmla="*/ 3 h 4"/>
              <a:gd name="T10" fmla="*/ 0 w 7"/>
              <a:gd name="T11" fmla="*/ 3 h 4"/>
              <a:gd name="T12" fmla="*/ 5 w 7"/>
              <a:gd name="T13" fmla="*/ 3 h 4"/>
              <a:gd name="T14" fmla="*/ 7 w 7"/>
              <a:gd name="T15" fmla="*/ 1 h 4"/>
              <a:gd name="T16" fmla="*/ 6 w 7"/>
              <a:gd name="T17" fmla="*/ 1 h 4"/>
              <a:gd name="T18" fmla="*/ 6 w 7"/>
              <a:gd name="T19" fmla="*/ 1 h 4"/>
              <a:gd name="T20" fmla="*/ 6 w 7"/>
              <a:gd name="T21" fmla="*/ 1 h 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"/>
              <a:gd name="T34" fmla="*/ 0 h 4"/>
              <a:gd name="T35" fmla="*/ 7 w 7"/>
              <a:gd name="T36" fmla="*/ 4 h 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" h="4">
                <a:moveTo>
                  <a:pt x="6" y="1"/>
                </a:moveTo>
                <a:cubicBezTo>
                  <a:pt x="4" y="1"/>
                  <a:pt x="2" y="1"/>
                  <a:pt x="1" y="0"/>
                </a:cubicBezTo>
                <a:cubicBezTo>
                  <a:pt x="0" y="0"/>
                  <a:pt x="0" y="0"/>
                  <a:pt x="0" y="1"/>
                </a:cubicBezTo>
                <a:lnTo>
                  <a:pt x="0" y="3"/>
                </a:lnTo>
                <a:cubicBezTo>
                  <a:pt x="1" y="4"/>
                  <a:pt x="2" y="3"/>
                  <a:pt x="5" y="3"/>
                </a:cubicBezTo>
                <a:cubicBezTo>
                  <a:pt x="7" y="3"/>
                  <a:pt x="7" y="2"/>
                  <a:pt x="7" y="1"/>
                </a:cubicBezTo>
                <a:cubicBezTo>
                  <a:pt x="7" y="1"/>
                  <a:pt x="6" y="1"/>
                  <a:pt x="6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78" name="Freeform 110"/>
          <p:cNvSpPr>
            <a:spLocks/>
          </p:cNvSpPr>
          <p:nvPr>
            <p:custDataLst>
              <p:tags r:id="rId106"/>
            </p:custDataLst>
          </p:nvPr>
        </p:nvSpPr>
        <p:spPr bwMode="auto">
          <a:xfrm>
            <a:off x="8456613" y="2790825"/>
            <a:ext cx="46037" cy="26988"/>
          </a:xfrm>
          <a:custGeom>
            <a:avLst/>
            <a:gdLst>
              <a:gd name="T0" fmla="*/ 2 w 6"/>
              <a:gd name="T1" fmla="*/ 3 h 3"/>
              <a:gd name="T2" fmla="*/ 1 w 6"/>
              <a:gd name="T3" fmla="*/ 3 h 3"/>
              <a:gd name="T4" fmla="*/ 1 w 6"/>
              <a:gd name="T5" fmla="*/ 3 h 3"/>
              <a:gd name="T6" fmla="*/ 0 w 6"/>
              <a:gd name="T7" fmla="*/ 2 h 3"/>
              <a:gd name="T8" fmla="*/ 4 w 6"/>
              <a:gd name="T9" fmla="*/ 0 h 3"/>
              <a:gd name="T10" fmla="*/ 6 w 6"/>
              <a:gd name="T11" fmla="*/ 1 h 3"/>
              <a:gd name="T12" fmla="*/ 4 w 6"/>
              <a:gd name="T13" fmla="*/ 2 h 3"/>
              <a:gd name="T14" fmla="*/ 4 w 6"/>
              <a:gd name="T15" fmla="*/ 2 h 3"/>
              <a:gd name="T16" fmla="*/ 2 w 6"/>
              <a:gd name="T17" fmla="*/ 3 h 3"/>
              <a:gd name="T18" fmla="*/ 2 w 6"/>
              <a:gd name="T19" fmla="*/ 3 h 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6"/>
              <a:gd name="T31" fmla="*/ 0 h 3"/>
              <a:gd name="T32" fmla="*/ 6 w 6"/>
              <a:gd name="T33" fmla="*/ 3 h 3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6" h="3">
                <a:moveTo>
                  <a:pt x="2" y="3"/>
                </a:moveTo>
                <a:lnTo>
                  <a:pt x="1" y="3"/>
                </a:lnTo>
                <a:cubicBezTo>
                  <a:pt x="1" y="3"/>
                  <a:pt x="0" y="2"/>
                  <a:pt x="0" y="2"/>
                </a:cubicBezTo>
                <a:cubicBezTo>
                  <a:pt x="0" y="1"/>
                  <a:pt x="2" y="0"/>
                  <a:pt x="4" y="0"/>
                </a:cubicBezTo>
                <a:cubicBezTo>
                  <a:pt x="5" y="0"/>
                  <a:pt x="6" y="0"/>
                  <a:pt x="6" y="1"/>
                </a:cubicBezTo>
                <a:cubicBezTo>
                  <a:pt x="5" y="1"/>
                  <a:pt x="4" y="1"/>
                  <a:pt x="4" y="2"/>
                </a:cubicBezTo>
                <a:lnTo>
                  <a:pt x="2" y="3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79" name="Freeform 111"/>
          <p:cNvSpPr>
            <a:spLocks/>
          </p:cNvSpPr>
          <p:nvPr>
            <p:custDataLst>
              <p:tags r:id="rId107"/>
            </p:custDataLst>
          </p:nvPr>
        </p:nvSpPr>
        <p:spPr bwMode="auto">
          <a:xfrm>
            <a:off x="3830638" y="2609850"/>
            <a:ext cx="517525" cy="309563"/>
          </a:xfrm>
          <a:custGeom>
            <a:avLst/>
            <a:gdLst>
              <a:gd name="T0" fmla="*/ 60 w 67"/>
              <a:gd name="T1" fmla="*/ 1 h 34"/>
              <a:gd name="T2" fmla="*/ 57 w 67"/>
              <a:gd name="T3" fmla="*/ 5 h 34"/>
              <a:gd name="T4" fmla="*/ 53 w 67"/>
              <a:gd name="T5" fmla="*/ 4 h 34"/>
              <a:gd name="T6" fmla="*/ 47 w 67"/>
              <a:gd name="T7" fmla="*/ 6 h 34"/>
              <a:gd name="T8" fmla="*/ 38 w 67"/>
              <a:gd name="T9" fmla="*/ 3 h 34"/>
              <a:gd name="T10" fmla="*/ 38 w 67"/>
              <a:gd name="T11" fmla="*/ 3 h 34"/>
              <a:gd name="T12" fmla="*/ 38 w 67"/>
              <a:gd name="T13" fmla="*/ 4 h 34"/>
              <a:gd name="T14" fmla="*/ 31 w 67"/>
              <a:gd name="T15" fmla="*/ 4 h 34"/>
              <a:gd name="T16" fmla="*/ 31 w 67"/>
              <a:gd name="T17" fmla="*/ 4 h 34"/>
              <a:gd name="T18" fmla="*/ 25 w 67"/>
              <a:gd name="T19" fmla="*/ 7 h 34"/>
              <a:gd name="T20" fmla="*/ 24 w 67"/>
              <a:gd name="T21" fmla="*/ 9 h 34"/>
              <a:gd name="T22" fmla="*/ 22 w 67"/>
              <a:gd name="T23" fmla="*/ 8 h 34"/>
              <a:gd name="T24" fmla="*/ 19 w 67"/>
              <a:gd name="T25" fmla="*/ 10 h 34"/>
              <a:gd name="T26" fmla="*/ 17 w 67"/>
              <a:gd name="T27" fmla="*/ 9 h 34"/>
              <a:gd name="T28" fmla="*/ 17 w 67"/>
              <a:gd name="T29" fmla="*/ 9 h 34"/>
              <a:gd name="T30" fmla="*/ 17 w 67"/>
              <a:gd name="T31" fmla="*/ 12 h 34"/>
              <a:gd name="T32" fmla="*/ 17 w 67"/>
              <a:gd name="T33" fmla="*/ 12 h 34"/>
              <a:gd name="T34" fmla="*/ 18 w 67"/>
              <a:gd name="T35" fmla="*/ 13 h 34"/>
              <a:gd name="T36" fmla="*/ 15 w 67"/>
              <a:gd name="T37" fmla="*/ 13 h 34"/>
              <a:gd name="T38" fmla="*/ 17 w 67"/>
              <a:gd name="T39" fmla="*/ 16 h 34"/>
              <a:gd name="T40" fmla="*/ 14 w 67"/>
              <a:gd name="T41" fmla="*/ 15 h 34"/>
              <a:gd name="T42" fmla="*/ 14 w 67"/>
              <a:gd name="T43" fmla="*/ 15 h 34"/>
              <a:gd name="T44" fmla="*/ 13 w 67"/>
              <a:gd name="T45" fmla="*/ 15 h 34"/>
              <a:gd name="T46" fmla="*/ 13 w 67"/>
              <a:gd name="T47" fmla="*/ 15 h 34"/>
              <a:gd name="T48" fmla="*/ 13 w 67"/>
              <a:gd name="T49" fmla="*/ 18 h 34"/>
              <a:gd name="T50" fmla="*/ 11 w 67"/>
              <a:gd name="T51" fmla="*/ 18 h 34"/>
              <a:gd name="T52" fmla="*/ 9 w 67"/>
              <a:gd name="T53" fmla="*/ 21 h 34"/>
              <a:gd name="T54" fmla="*/ 6 w 67"/>
              <a:gd name="T55" fmla="*/ 20 h 34"/>
              <a:gd name="T56" fmla="*/ 0 w 67"/>
              <a:gd name="T57" fmla="*/ 23 h 34"/>
              <a:gd name="T58" fmla="*/ 5 w 67"/>
              <a:gd name="T59" fmla="*/ 26 h 34"/>
              <a:gd name="T60" fmla="*/ 2 w 67"/>
              <a:gd name="T61" fmla="*/ 26 h 34"/>
              <a:gd name="T62" fmla="*/ 0 w 67"/>
              <a:gd name="T63" fmla="*/ 27 h 34"/>
              <a:gd name="T64" fmla="*/ 3 w 67"/>
              <a:gd name="T65" fmla="*/ 29 h 34"/>
              <a:gd name="T66" fmla="*/ 4 w 67"/>
              <a:gd name="T67" fmla="*/ 32 h 34"/>
              <a:gd name="T68" fmla="*/ 9 w 67"/>
              <a:gd name="T69" fmla="*/ 34 h 34"/>
              <a:gd name="T70" fmla="*/ 10 w 67"/>
              <a:gd name="T71" fmla="*/ 30 h 34"/>
              <a:gd name="T72" fmla="*/ 13 w 67"/>
              <a:gd name="T73" fmla="*/ 31 h 34"/>
              <a:gd name="T74" fmla="*/ 12 w 67"/>
              <a:gd name="T75" fmla="*/ 27 h 34"/>
              <a:gd name="T76" fmla="*/ 15 w 67"/>
              <a:gd name="T77" fmla="*/ 29 h 34"/>
              <a:gd name="T78" fmla="*/ 16 w 67"/>
              <a:gd name="T79" fmla="*/ 27 h 34"/>
              <a:gd name="T80" fmla="*/ 16 w 67"/>
              <a:gd name="T81" fmla="*/ 25 h 34"/>
              <a:gd name="T82" fmla="*/ 18 w 67"/>
              <a:gd name="T83" fmla="*/ 26 h 34"/>
              <a:gd name="T84" fmla="*/ 22 w 67"/>
              <a:gd name="T85" fmla="*/ 21 h 34"/>
              <a:gd name="T86" fmla="*/ 24 w 67"/>
              <a:gd name="T87" fmla="*/ 23 h 34"/>
              <a:gd name="T88" fmla="*/ 25 w 67"/>
              <a:gd name="T89" fmla="*/ 21 h 34"/>
              <a:gd name="T90" fmla="*/ 30 w 67"/>
              <a:gd name="T91" fmla="*/ 20 h 34"/>
              <a:gd name="T92" fmla="*/ 32 w 67"/>
              <a:gd name="T93" fmla="*/ 18 h 34"/>
              <a:gd name="T94" fmla="*/ 45 w 67"/>
              <a:gd name="T95" fmla="*/ 14 h 34"/>
              <a:gd name="T96" fmla="*/ 45 w 67"/>
              <a:gd name="T97" fmla="*/ 14 h 34"/>
              <a:gd name="T98" fmla="*/ 56 w 67"/>
              <a:gd name="T99" fmla="*/ 14 h 34"/>
              <a:gd name="T100" fmla="*/ 56 w 67"/>
              <a:gd name="T101" fmla="*/ 14 h 34"/>
              <a:gd name="T102" fmla="*/ 67 w 67"/>
              <a:gd name="T103" fmla="*/ 5 h 34"/>
              <a:gd name="T104" fmla="*/ 60 w 67"/>
              <a:gd name="T105" fmla="*/ 1 h 34"/>
              <a:gd name="T106" fmla="*/ 60 w 67"/>
              <a:gd name="T107" fmla="*/ 1 h 34"/>
              <a:gd name="T108" fmla="*/ 60 w 67"/>
              <a:gd name="T109" fmla="*/ 1 h 34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67"/>
              <a:gd name="T166" fmla="*/ 0 h 34"/>
              <a:gd name="T167" fmla="*/ 67 w 67"/>
              <a:gd name="T168" fmla="*/ 34 h 34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67" h="34">
                <a:moveTo>
                  <a:pt x="60" y="1"/>
                </a:moveTo>
                <a:cubicBezTo>
                  <a:pt x="58" y="2"/>
                  <a:pt x="58" y="4"/>
                  <a:pt x="57" y="5"/>
                </a:cubicBezTo>
                <a:cubicBezTo>
                  <a:pt x="56" y="5"/>
                  <a:pt x="54" y="4"/>
                  <a:pt x="53" y="4"/>
                </a:cubicBezTo>
                <a:cubicBezTo>
                  <a:pt x="51" y="4"/>
                  <a:pt x="49" y="6"/>
                  <a:pt x="47" y="6"/>
                </a:cubicBezTo>
                <a:cubicBezTo>
                  <a:pt x="44" y="6"/>
                  <a:pt x="42" y="3"/>
                  <a:pt x="38" y="3"/>
                </a:cubicBezTo>
                <a:lnTo>
                  <a:pt x="38" y="4"/>
                </a:lnTo>
                <a:lnTo>
                  <a:pt x="31" y="4"/>
                </a:lnTo>
                <a:cubicBezTo>
                  <a:pt x="29" y="6"/>
                  <a:pt x="27" y="7"/>
                  <a:pt x="25" y="7"/>
                </a:cubicBezTo>
                <a:cubicBezTo>
                  <a:pt x="25" y="8"/>
                  <a:pt x="25" y="9"/>
                  <a:pt x="24" y="9"/>
                </a:cubicBezTo>
                <a:cubicBezTo>
                  <a:pt x="23" y="9"/>
                  <a:pt x="22" y="8"/>
                  <a:pt x="22" y="8"/>
                </a:cubicBezTo>
                <a:cubicBezTo>
                  <a:pt x="21" y="9"/>
                  <a:pt x="20" y="10"/>
                  <a:pt x="19" y="10"/>
                </a:cubicBezTo>
                <a:cubicBezTo>
                  <a:pt x="19" y="9"/>
                  <a:pt x="18" y="9"/>
                  <a:pt x="17" y="9"/>
                </a:cubicBezTo>
                <a:lnTo>
                  <a:pt x="17" y="12"/>
                </a:lnTo>
                <a:cubicBezTo>
                  <a:pt x="17" y="12"/>
                  <a:pt x="18" y="12"/>
                  <a:pt x="18" y="13"/>
                </a:cubicBezTo>
                <a:cubicBezTo>
                  <a:pt x="17" y="13"/>
                  <a:pt x="16" y="13"/>
                  <a:pt x="15" y="13"/>
                </a:cubicBezTo>
                <a:cubicBezTo>
                  <a:pt x="16" y="14"/>
                  <a:pt x="16" y="15"/>
                  <a:pt x="17" y="16"/>
                </a:cubicBezTo>
                <a:cubicBezTo>
                  <a:pt x="16" y="16"/>
                  <a:pt x="15" y="15"/>
                  <a:pt x="14" y="15"/>
                </a:cubicBezTo>
                <a:lnTo>
                  <a:pt x="13" y="15"/>
                </a:lnTo>
                <a:cubicBezTo>
                  <a:pt x="13" y="16"/>
                  <a:pt x="13" y="17"/>
                  <a:pt x="13" y="18"/>
                </a:cubicBezTo>
                <a:cubicBezTo>
                  <a:pt x="12" y="18"/>
                  <a:pt x="11" y="18"/>
                  <a:pt x="11" y="18"/>
                </a:cubicBezTo>
                <a:cubicBezTo>
                  <a:pt x="10" y="18"/>
                  <a:pt x="10" y="20"/>
                  <a:pt x="9" y="21"/>
                </a:cubicBezTo>
                <a:cubicBezTo>
                  <a:pt x="8" y="21"/>
                  <a:pt x="7" y="20"/>
                  <a:pt x="6" y="20"/>
                </a:cubicBezTo>
                <a:cubicBezTo>
                  <a:pt x="4" y="20"/>
                  <a:pt x="0" y="21"/>
                  <a:pt x="0" y="23"/>
                </a:cubicBezTo>
                <a:cubicBezTo>
                  <a:pt x="0" y="24"/>
                  <a:pt x="4" y="26"/>
                  <a:pt x="5" y="26"/>
                </a:cubicBezTo>
                <a:cubicBezTo>
                  <a:pt x="4" y="26"/>
                  <a:pt x="2" y="26"/>
                  <a:pt x="2" y="26"/>
                </a:cubicBezTo>
                <a:cubicBezTo>
                  <a:pt x="2" y="26"/>
                  <a:pt x="0" y="26"/>
                  <a:pt x="0" y="27"/>
                </a:cubicBezTo>
                <a:cubicBezTo>
                  <a:pt x="0" y="29"/>
                  <a:pt x="2" y="28"/>
                  <a:pt x="3" y="29"/>
                </a:cubicBezTo>
                <a:cubicBezTo>
                  <a:pt x="4" y="30"/>
                  <a:pt x="4" y="31"/>
                  <a:pt x="4" y="32"/>
                </a:cubicBezTo>
                <a:cubicBezTo>
                  <a:pt x="5" y="33"/>
                  <a:pt x="8" y="34"/>
                  <a:pt x="9" y="34"/>
                </a:cubicBezTo>
                <a:cubicBezTo>
                  <a:pt x="11" y="34"/>
                  <a:pt x="10" y="31"/>
                  <a:pt x="10" y="30"/>
                </a:cubicBezTo>
                <a:cubicBezTo>
                  <a:pt x="12" y="30"/>
                  <a:pt x="12" y="31"/>
                  <a:pt x="13" y="31"/>
                </a:cubicBezTo>
                <a:cubicBezTo>
                  <a:pt x="13" y="29"/>
                  <a:pt x="12" y="28"/>
                  <a:pt x="12" y="27"/>
                </a:cubicBezTo>
                <a:cubicBezTo>
                  <a:pt x="13" y="28"/>
                  <a:pt x="14" y="29"/>
                  <a:pt x="15" y="29"/>
                </a:cubicBezTo>
                <a:cubicBezTo>
                  <a:pt x="16" y="29"/>
                  <a:pt x="16" y="28"/>
                  <a:pt x="16" y="27"/>
                </a:cubicBezTo>
                <a:cubicBezTo>
                  <a:pt x="16" y="26"/>
                  <a:pt x="15" y="26"/>
                  <a:pt x="16" y="25"/>
                </a:cubicBezTo>
                <a:cubicBezTo>
                  <a:pt x="17" y="25"/>
                  <a:pt x="17" y="26"/>
                  <a:pt x="18" y="26"/>
                </a:cubicBezTo>
                <a:cubicBezTo>
                  <a:pt x="19" y="26"/>
                  <a:pt x="21" y="22"/>
                  <a:pt x="22" y="21"/>
                </a:cubicBezTo>
                <a:cubicBezTo>
                  <a:pt x="22" y="22"/>
                  <a:pt x="23" y="23"/>
                  <a:pt x="24" y="23"/>
                </a:cubicBezTo>
                <a:cubicBezTo>
                  <a:pt x="25" y="23"/>
                  <a:pt x="25" y="21"/>
                  <a:pt x="25" y="21"/>
                </a:cubicBezTo>
                <a:cubicBezTo>
                  <a:pt x="26" y="21"/>
                  <a:pt x="29" y="21"/>
                  <a:pt x="30" y="20"/>
                </a:cubicBezTo>
                <a:cubicBezTo>
                  <a:pt x="31" y="20"/>
                  <a:pt x="31" y="18"/>
                  <a:pt x="32" y="18"/>
                </a:cubicBezTo>
                <a:cubicBezTo>
                  <a:pt x="37" y="16"/>
                  <a:pt x="39" y="16"/>
                  <a:pt x="45" y="14"/>
                </a:cubicBezTo>
                <a:lnTo>
                  <a:pt x="56" y="14"/>
                </a:lnTo>
                <a:cubicBezTo>
                  <a:pt x="61" y="13"/>
                  <a:pt x="67" y="12"/>
                  <a:pt x="67" y="5"/>
                </a:cubicBezTo>
                <a:cubicBezTo>
                  <a:pt x="67" y="1"/>
                  <a:pt x="60" y="0"/>
                  <a:pt x="60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80" name="Freeform 112"/>
          <p:cNvSpPr>
            <a:spLocks/>
          </p:cNvSpPr>
          <p:nvPr>
            <p:custDataLst>
              <p:tags r:id="rId108"/>
            </p:custDataLst>
          </p:nvPr>
        </p:nvSpPr>
        <p:spPr bwMode="auto">
          <a:xfrm>
            <a:off x="6529388" y="4595813"/>
            <a:ext cx="987425" cy="796925"/>
          </a:xfrm>
          <a:custGeom>
            <a:avLst/>
            <a:gdLst>
              <a:gd name="T0" fmla="*/ 118 w 128"/>
              <a:gd name="T1" fmla="*/ 63 h 88"/>
              <a:gd name="T2" fmla="*/ 114 w 128"/>
              <a:gd name="T3" fmla="*/ 60 h 88"/>
              <a:gd name="T4" fmla="*/ 112 w 128"/>
              <a:gd name="T5" fmla="*/ 49 h 88"/>
              <a:gd name="T6" fmla="*/ 114 w 128"/>
              <a:gd name="T7" fmla="*/ 40 h 88"/>
              <a:gd name="T8" fmla="*/ 118 w 128"/>
              <a:gd name="T9" fmla="*/ 33 h 88"/>
              <a:gd name="T10" fmla="*/ 115 w 128"/>
              <a:gd name="T11" fmla="*/ 27 h 88"/>
              <a:gd name="T12" fmla="*/ 120 w 128"/>
              <a:gd name="T13" fmla="*/ 27 h 88"/>
              <a:gd name="T14" fmla="*/ 124 w 128"/>
              <a:gd name="T15" fmla="*/ 24 h 88"/>
              <a:gd name="T16" fmla="*/ 113 w 128"/>
              <a:gd name="T17" fmla="*/ 16 h 88"/>
              <a:gd name="T18" fmla="*/ 106 w 128"/>
              <a:gd name="T19" fmla="*/ 24 h 88"/>
              <a:gd name="T20" fmla="*/ 100 w 128"/>
              <a:gd name="T21" fmla="*/ 29 h 88"/>
              <a:gd name="T22" fmla="*/ 89 w 128"/>
              <a:gd name="T23" fmla="*/ 27 h 88"/>
              <a:gd name="T24" fmla="*/ 88 w 128"/>
              <a:gd name="T25" fmla="*/ 19 h 88"/>
              <a:gd name="T26" fmla="*/ 89 w 128"/>
              <a:gd name="T27" fmla="*/ 13 h 88"/>
              <a:gd name="T28" fmla="*/ 88 w 128"/>
              <a:gd name="T29" fmla="*/ 0 h 88"/>
              <a:gd name="T30" fmla="*/ 79 w 128"/>
              <a:gd name="T31" fmla="*/ 5 h 88"/>
              <a:gd name="T32" fmla="*/ 77 w 128"/>
              <a:gd name="T33" fmla="*/ 5 h 88"/>
              <a:gd name="T34" fmla="*/ 57 w 128"/>
              <a:gd name="T35" fmla="*/ 18 h 88"/>
              <a:gd name="T36" fmla="*/ 37 w 128"/>
              <a:gd name="T37" fmla="*/ 27 h 88"/>
              <a:gd name="T38" fmla="*/ 22 w 128"/>
              <a:gd name="T39" fmla="*/ 25 h 88"/>
              <a:gd name="T40" fmla="*/ 3 w 128"/>
              <a:gd name="T41" fmla="*/ 29 h 88"/>
              <a:gd name="T42" fmla="*/ 2 w 128"/>
              <a:gd name="T43" fmla="*/ 33 h 88"/>
              <a:gd name="T44" fmla="*/ 8 w 128"/>
              <a:gd name="T45" fmla="*/ 37 h 88"/>
              <a:gd name="T46" fmla="*/ 16 w 128"/>
              <a:gd name="T47" fmla="*/ 39 h 88"/>
              <a:gd name="T48" fmla="*/ 23 w 128"/>
              <a:gd name="T49" fmla="*/ 42 h 88"/>
              <a:gd name="T50" fmla="*/ 27 w 128"/>
              <a:gd name="T51" fmla="*/ 50 h 88"/>
              <a:gd name="T52" fmla="*/ 28 w 128"/>
              <a:gd name="T53" fmla="*/ 56 h 88"/>
              <a:gd name="T54" fmla="*/ 33 w 128"/>
              <a:gd name="T55" fmla="*/ 63 h 88"/>
              <a:gd name="T56" fmla="*/ 59 w 128"/>
              <a:gd name="T57" fmla="*/ 55 h 88"/>
              <a:gd name="T58" fmla="*/ 112 w 128"/>
              <a:gd name="T59" fmla="*/ 81 h 88"/>
              <a:gd name="T60" fmla="*/ 123 w 128"/>
              <a:gd name="T61" fmla="*/ 81 h 88"/>
              <a:gd name="T62" fmla="*/ 128 w 128"/>
              <a:gd name="T63" fmla="*/ 72 h 88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28"/>
              <a:gd name="T97" fmla="*/ 0 h 88"/>
              <a:gd name="T98" fmla="*/ 128 w 128"/>
              <a:gd name="T99" fmla="*/ 88 h 88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28" h="88">
                <a:moveTo>
                  <a:pt x="128" y="72"/>
                </a:moveTo>
                <a:cubicBezTo>
                  <a:pt x="123" y="72"/>
                  <a:pt x="123" y="63"/>
                  <a:pt x="118" y="63"/>
                </a:cubicBezTo>
                <a:cubicBezTo>
                  <a:pt x="117" y="63"/>
                  <a:pt x="117" y="63"/>
                  <a:pt x="116" y="63"/>
                </a:cubicBezTo>
                <a:cubicBezTo>
                  <a:pt x="115" y="63"/>
                  <a:pt x="115" y="61"/>
                  <a:pt x="114" y="60"/>
                </a:cubicBezTo>
                <a:cubicBezTo>
                  <a:pt x="111" y="61"/>
                  <a:pt x="110" y="58"/>
                  <a:pt x="110" y="55"/>
                </a:cubicBezTo>
                <a:cubicBezTo>
                  <a:pt x="110" y="52"/>
                  <a:pt x="111" y="51"/>
                  <a:pt x="112" y="49"/>
                </a:cubicBezTo>
                <a:cubicBezTo>
                  <a:pt x="111" y="49"/>
                  <a:pt x="110" y="48"/>
                  <a:pt x="110" y="47"/>
                </a:cubicBezTo>
                <a:cubicBezTo>
                  <a:pt x="110" y="45"/>
                  <a:pt x="114" y="43"/>
                  <a:pt x="114" y="40"/>
                </a:cubicBezTo>
                <a:cubicBezTo>
                  <a:pt x="114" y="40"/>
                  <a:pt x="114" y="39"/>
                  <a:pt x="114" y="38"/>
                </a:cubicBezTo>
                <a:cubicBezTo>
                  <a:pt x="114" y="35"/>
                  <a:pt x="118" y="35"/>
                  <a:pt x="118" y="33"/>
                </a:cubicBezTo>
                <a:cubicBezTo>
                  <a:pt x="118" y="30"/>
                  <a:pt x="114" y="31"/>
                  <a:pt x="114" y="28"/>
                </a:cubicBezTo>
                <a:cubicBezTo>
                  <a:pt x="114" y="28"/>
                  <a:pt x="114" y="27"/>
                  <a:pt x="115" y="27"/>
                </a:cubicBezTo>
                <a:lnTo>
                  <a:pt x="120" y="27"/>
                </a:lnTo>
                <a:cubicBezTo>
                  <a:pt x="122" y="26"/>
                  <a:pt x="124" y="25"/>
                  <a:pt x="124" y="24"/>
                </a:cubicBezTo>
                <a:cubicBezTo>
                  <a:pt x="124" y="21"/>
                  <a:pt x="119" y="12"/>
                  <a:pt x="117" y="12"/>
                </a:cubicBezTo>
                <a:cubicBezTo>
                  <a:pt x="115" y="12"/>
                  <a:pt x="114" y="15"/>
                  <a:pt x="113" y="16"/>
                </a:cubicBezTo>
                <a:cubicBezTo>
                  <a:pt x="112" y="17"/>
                  <a:pt x="110" y="17"/>
                  <a:pt x="109" y="18"/>
                </a:cubicBezTo>
                <a:cubicBezTo>
                  <a:pt x="108" y="20"/>
                  <a:pt x="108" y="23"/>
                  <a:pt x="106" y="24"/>
                </a:cubicBezTo>
                <a:cubicBezTo>
                  <a:pt x="105" y="25"/>
                  <a:pt x="104" y="25"/>
                  <a:pt x="103" y="27"/>
                </a:cubicBezTo>
                <a:cubicBezTo>
                  <a:pt x="102" y="27"/>
                  <a:pt x="102" y="29"/>
                  <a:pt x="100" y="29"/>
                </a:cubicBezTo>
                <a:cubicBezTo>
                  <a:pt x="96" y="29"/>
                  <a:pt x="97" y="25"/>
                  <a:pt x="93" y="25"/>
                </a:cubicBezTo>
                <a:cubicBezTo>
                  <a:pt x="92" y="25"/>
                  <a:pt x="92" y="27"/>
                  <a:pt x="89" y="27"/>
                </a:cubicBezTo>
                <a:cubicBezTo>
                  <a:pt x="88" y="27"/>
                  <a:pt x="86" y="25"/>
                  <a:pt x="86" y="24"/>
                </a:cubicBezTo>
                <a:cubicBezTo>
                  <a:pt x="86" y="22"/>
                  <a:pt x="88" y="21"/>
                  <a:pt x="88" y="19"/>
                </a:cubicBezTo>
                <a:cubicBezTo>
                  <a:pt x="88" y="18"/>
                  <a:pt x="87" y="17"/>
                  <a:pt x="87" y="16"/>
                </a:cubicBezTo>
                <a:cubicBezTo>
                  <a:pt x="87" y="15"/>
                  <a:pt x="89" y="14"/>
                  <a:pt x="89" y="13"/>
                </a:cubicBezTo>
                <a:cubicBezTo>
                  <a:pt x="90" y="10"/>
                  <a:pt x="91" y="7"/>
                  <a:pt x="91" y="3"/>
                </a:cubicBezTo>
                <a:cubicBezTo>
                  <a:pt x="91" y="1"/>
                  <a:pt x="90" y="0"/>
                  <a:pt x="88" y="0"/>
                </a:cubicBezTo>
                <a:cubicBezTo>
                  <a:pt x="83" y="0"/>
                  <a:pt x="82" y="3"/>
                  <a:pt x="79" y="5"/>
                </a:cubicBezTo>
                <a:lnTo>
                  <a:pt x="77" y="5"/>
                </a:lnTo>
                <a:cubicBezTo>
                  <a:pt x="71" y="8"/>
                  <a:pt x="70" y="12"/>
                  <a:pt x="65" y="16"/>
                </a:cubicBezTo>
                <a:cubicBezTo>
                  <a:pt x="63" y="17"/>
                  <a:pt x="59" y="17"/>
                  <a:pt x="57" y="18"/>
                </a:cubicBezTo>
                <a:cubicBezTo>
                  <a:pt x="55" y="21"/>
                  <a:pt x="53" y="24"/>
                  <a:pt x="49" y="24"/>
                </a:cubicBezTo>
                <a:cubicBezTo>
                  <a:pt x="43" y="24"/>
                  <a:pt x="41" y="27"/>
                  <a:pt x="37" y="27"/>
                </a:cubicBezTo>
                <a:cubicBezTo>
                  <a:pt x="33" y="27"/>
                  <a:pt x="32" y="23"/>
                  <a:pt x="29" y="23"/>
                </a:cubicBezTo>
                <a:cubicBezTo>
                  <a:pt x="26" y="23"/>
                  <a:pt x="24" y="25"/>
                  <a:pt x="22" y="25"/>
                </a:cubicBezTo>
                <a:cubicBezTo>
                  <a:pt x="16" y="25"/>
                  <a:pt x="16" y="25"/>
                  <a:pt x="9" y="25"/>
                </a:cubicBezTo>
                <a:cubicBezTo>
                  <a:pt x="6" y="25"/>
                  <a:pt x="4" y="27"/>
                  <a:pt x="3" y="29"/>
                </a:cubicBezTo>
                <a:cubicBezTo>
                  <a:pt x="2" y="29"/>
                  <a:pt x="2" y="29"/>
                  <a:pt x="2" y="29"/>
                </a:cubicBezTo>
                <a:cubicBezTo>
                  <a:pt x="2" y="29"/>
                  <a:pt x="0" y="32"/>
                  <a:pt x="2" y="33"/>
                </a:cubicBezTo>
                <a:cubicBezTo>
                  <a:pt x="5" y="35"/>
                  <a:pt x="4" y="34"/>
                  <a:pt x="6" y="35"/>
                </a:cubicBezTo>
                <a:cubicBezTo>
                  <a:pt x="8" y="36"/>
                  <a:pt x="9" y="35"/>
                  <a:pt x="8" y="37"/>
                </a:cubicBezTo>
                <a:cubicBezTo>
                  <a:pt x="6" y="39"/>
                  <a:pt x="8" y="42"/>
                  <a:pt x="11" y="39"/>
                </a:cubicBezTo>
                <a:cubicBezTo>
                  <a:pt x="14" y="36"/>
                  <a:pt x="15" y="36"/>
                  <a:pt x="16" y="39"/>
                </a:cubicBezTo>
                <a:cubicBezTo>
                  <a:pt x="18" y="41"/>
                  <a:pt x="18" y="42"/>
                  <a:pt x="20" y="40"/>
                </a:cubicBezTo>
                <a:cubicBezTo>
                  <a:pt x="21" y="39"/>
                  <a:pt x="22" y="40"/>
                  <a:pt x="23" y="42"/>
                </a:cubicBezTo>
                <a:cubicBezTo>
                  <a:pt x="25" y="45"/>
                  <a:pt x="25" y="46"/>
                  <a:pt x="25" y="48"/>
                </a:cubicBezTo>
                <a:cubicBezTo>
                  <a:pt x="24" y="49"/>
                  <a:pt x="25" y="49"/>
                  <a:pt x="27" y="50"/>
                </a:cubicBezTo>
                <a:cubicBezTo>
                  <a:pt x="29" y="51"/>
                  <a:pt x="30" y="52"/>
                  <a:pt x="28" y="53"/>
                </a:cubicBezTo>
                <a:cubicBezTo>
                  <a:pt x="26" y="53"/>
                  <a:pt x="26" y="54"/>
                  <a:pt x="28" y="56"/>
                </a:cubicBezTo>
                <a:cubicBezTo>
                  <a:pt x="29" y="58"/>
                  <a:pt x="29" y="59"/>
                  <a:pt x="31" y="59"/>
                </a:cubicBezTo>
                <a:cubicBezTo>
                  <a:pt x="33" y="60"/>
                  <a:pt x="33" y="63"/>
                  <a:pt x="33" y="63"/>
                </a:cubicBezTo>
                <a:cubicBezTo>
                  <a:pt x="38" y="59"/>
                  <a:pt x="42" y="58"/>
                  <a:pt x="44" y="58"/>
                </a:cubicBezTo>
                <a:cubicBezTo>
                  <a:pt x="57" y="57"/>
                  <a:pt x="57" y="54"/>
                  <a:pt x="59" y="55"/>
                </a:cubicBezTo>
                <a:cubicBezTo>
                  <a:pt x="73" y="56"/>
                  <a:pt x="90" y="82"/>
                  <a:pt x="98" y="85"/>
                </a:cubicBezTo>
                <a:cubicBezTo>
                  <a:pt x="103" y="88"/>
                  <a:pt x="107" y="81"/>
                  <a:pt x="112" y="81"/>
                </a:cubicBezTo>
                <a:cubicBezTo>
                  <a:pt x="118" y="81"/>
                  <a:pt x="121" y="81"/>
                  <a:pt x="123" y="81"/>
                </a:cubicBezTo>
                <a:lnTo>
                  <a:pt x="128" y="72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81" name="Freeform 113"/>
          <p:cNvSpPr>
            <a:spLocks/>
          </p:cNvSpPr>
          <p:nvPr>
            <p:custDataLst>
              <p:tags r:id="rId109"/>
            </p:custDataLst>
          </p:nvPr>
        </p:nvSpPr>
        <p:spPr bwMode="auto">
          <a:xfrm>
            <a:off x="4572000" y="5173663"/>
            <a:ext cx="276225" cy="525462"/>
          </a:xfrm>
          <a:custGeom>
            <a:avLst/>
            <a:gdLst>
              <a:gd name="T0" fmla="*/ 28 w 36"/>
              <a:gd name="T1" fmla="*/ 58 h 58"/>
              <a:gd name="T2" fmla="*/ 34 w 36"/>
              <a:gd name="T3" fmla="*/ 52 h 58"/>
              <a:gd name="T4" fmla="*/ 31 w 36"/>
              <a:gd name="T5" fmla="*/ 44 h 58"/>
              <a:gd name="T6" fmla="*/ 36 w 36"/>
              <a:gd name="T7" fmla="*/ 35 h 58"/>
              <a:gd name="T8" fmla="*/ 31 w 36"/>
              <a:gd name="T9" fmla="*/ 32 h 58"/>
              <a:gd name="T10" fmla="*/ 28 w 36"/>
              <a:gd name="T11" fmla="*/ 31 h 58"/>
              <a:gd name="T12" fmla="*/ 31 w 36"/>
              <a:gd name="T13" fmla="*/ 24 h 58"/>
              <a:gd name="T14" fmla="*/ 28 w 36"/>
              <a:gd name="T15" fmla="*/ 19 h 58"/>
              <a:gd name="T16" fmla="*/ 31 w 36"/>
              <a:gd name="T17" fmla="*/ 17 h 58"/>
              <a:gd name="T18" fmla="*/ 35 w 36"/>
              <a:gd name="T19" fmla="*/ 12 h 58"/>
              <a:gd name="T20" fmla="*/ 31 w 36"/>
              <a:gd name="T21" fmla="*/ 3 h 58"/>
              <a:gd name="T22" fmla="*/ 30 w 36"/>
              <a:gd name="T23" fmla="*/ 0 h 58"/>
              <a:gd name="T24" fmla="*/ 24 w 36"/>
              <a:gd name="T25" fmla="*/ 3 h 58"/>
              <a:gd name="T26" fmla="*/ 22 w 36"/>
              <a:gd name="T27" fmla="*/ 1 h 58"/>
              <a:gd name="T28" fmla="*/ 22 w 36"/>
              <a:gd name="T29" fmla="*/ 1 h 58"/>
              <a:gd name="T30" fmla="*/ 20 w 36"/>
              <a:gd name="T31" fmla="*/ 1 h 58"/>
              <a:gd name="T32" fmla="*/ 20 w 36"/>
              <a:gd name="T33" fmla="*/ 3 h 58"/>
              <a:gd name="T34" fmla="*/ 18 w 36"/>
              <a:gd name="T35" fmla="*/ 3 h 58"/>
              <a:gd name="T36" fmla="*/ 18 w 36"/>
              <a:gd name="T37" fmla="*/ 3 h 58"/>
              <a:gd name="T38" fmla="*/ 16 w 36"/>
              <a:gd name="T39" fmla="*/ 1 h 58"/>
              <a:gd name="T40" fmla="*/ 12 w 36"/>
              <a:gd name="T41" fmla="*/ 2 h 58"/>
              <a:gd name="T42" fmla="*/ 6 w 36"/>
              <a:gd name="T43" fmla="*/ 6 h 58"/>
              <a:gd name="T44" fmla="*/ 0 w 36"/>
              <a:gd name="T45" fmla="*/ 7 h 58"/>
              <a:gd name="T46" fmla="*/ 0 w 36"/>
              <a:gd name="T47" fmla="*/ 7 h 58"/>
              <a:gd name="T48" fmla="*/ 0 w 36"/>
              <a:gd name="T49" fmla="*/ 11 h 58"/>
              <a:gd name="T50" fmla="*/ 0 w 36"/>
              <a:gd name="T51" fmla="*/ 11 h 58"/>
              <a:gd name="T52" fmla="*/ 2 w 36"/>
              <a:gd name="T53" fmla="*/ 15 h 58"/>
              <a:gd name="T54" fmla="*/ 2 w 36"/>
              <a:gd name="T55" fmla="*/ 16 h 58"/>
              <a:gd name="T56" fmla="*/ 3 w 36"/>
              <a:gd name="T57" fmla="*/ 23 h 58"/>
              <a:gd name="T58" fmla="*/ 2 w 36"/>
              <a:gd name="T59" fmla="*/ 25 h 58"/>
              <a:gd name="T60" fmla="*/ 10 w 36"/>
              <a:gd name="T61" fmla="*/ 34 h 58"/>
              <a:gd name="T62" fmla="*/ 16 w 36"/>
              <a:gd name="T63" fmla="*/ 42 h 58"/>
              <a:gd name="T64" fmla="*/ 15 w 36"/>
              <a:gd name="T65" fmla="*/ 45 h 58"/>
              <a:gd name="T66" fmla="*/ 17 w 36"/>
              <a:gd name="T67" fmla="*/ 49 h 58"/>
              <a:gd name="T68" fmla="*/ 16 w 36"/>
              <a:gd name="T69" fmla="*/ 51 h 58"/>
              <a:gd name="T70" fmla="*/ 27 w 36"/>
              <a:gd name="T71" fmla="*/ 58 h 58"/>
              <a:gd name="T72" fmla="*/ 27 w 36"/>
              <a:gd name="T73" fmla="*/ 58 h 58"/>
              <a:gd name="T74" fmla="*/ 28 w 36"/>
              <a:gd name="T75" fmla="*/ 58 h 58"/>
              <a:gd name="T76" fmla="*/ 28 w 36"/>
              <a:gd name="T77" fmla="*/ 58 h 58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36"/>
              <a:gd name="T118" fmla="*/ 0 h 58"/>
              <a:gd name="T119" fmla="*/ 36 w 36"/>
              <a:gd name="T120" fmla="*/ 58 h 58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36" h="58">
                <a:moveTo>
                  <a:pt x="28" y="58"/>
                </a:moveTo>
                <a:cubicBezTo>
                  <a:pt x="31" y="57"/>
                  <a:pt x="34" y="55"/>
                  <a:pt x="34" y="52"/>
                </a:cubicBezTo>
                <a:cubicBezTo>
                  <a:pt x="34" y="49"/>
                  <a:pt x="31" y="47"/>
                  <a:pt x="31" y="44"/>
                </a:cubicBezTo>
                <a:cubicBezTo>
                  <a:pt x="31" y="39"/>
                  <a:pt x="36" y="38"/>
                  <a:pt x="36" y="35"/>
                </a:cubicBezTo>
                <a:cubicBezTo>
                  <a:pt x="36" y="32"/>
                  <a:pt x="34" y="32"/>
                  <a:pt x="31" y="32"/>
                </a:cubicBezTo>
                <a:cubicBezTo>
                  <a:pt x="30" y="32"/>
                  <a:pt x="28" y="32"/>
                  <a:pt x="28" y="31"/>
                </a:cubicBezTo>
                <a:cubicBezTo>
                  <a:pt x="28" y="29"/>
                  <a:pt x="31" y="27"/>
                  <a:pt x="31" y="24"/>
                </a:cubicBezTo>
                <a:cubicBezTo>
                  <a:pt x="31" y="22"/>
                  <a:pt x="28" y="21"/>
                  <a:pt x="28" y="19"/>
                </a:cubicBezTo>
                <a:cubicBezTo>
                  <a:pt x="28" y="18"/>
                  <a:pt x="30" y="18"/>
                  <a:pt x="31" y="17"/>
                </a:cubicBezTo>
                <a:cubicBezTo>
                  <a:pt x="31" y="14"/>
                  <a:pt x="35" y="16"/>
                  <a:pt x="35" y="12"/>
                </a:cubicBezTo>
                <a:cubicBezTo>
                  <a:pt x="35" y="7"/>
                  <a:pt x="31" y="6"/>
                  <a:pt x="31" y="3"/>
                </a:cubicBezTo>
                <a:cubicBezTo>
                  <a:pt x="31" y="2"/>
                  <a:pt x="30" y="1"/>
                  <a:pt x="30" y="0"/>
                </a:cubicBezTo>
                <a:cubicBezTo>
                  <a:pt x="27" y="0"/>
                  <a:pt x="27" y="3"/>
                  <a:pt x="24" y="3"/>
                </a:cubicBezTo>
                <a:cubicBezTo>
                  <a:pt x="23" y="3"/>
                  <a:pt x="23" y="2"/>
                  <a:pt x="22" y="1"/>
                </a:cubicBezTo>
                <a:lnTo>
                  <a:pt x="20" y="1"/>
                </a:lnTo>
                <a:lnTo>
                  <a:pt x="20" y="3"/>
                </a:lnTo>
                <a:lnTo>
                  <a:pt x="18" y="3"/>
                </a:lnTo>
                <a:cubicBezTo>
                  <a:pt x="18" y="2"/>
                  <a:pt x="17" y="1"/>
                  <a:pt x="16" y="1"/>
                </a:cubicBezTo>
                <a:cubicBezTo>
                  <a:pt x="14" y="1"/>
                  <a:pt x="14" y="2"/>
                  <a:pt x="12" y="2"/>
                </a:cubicBezTo>
                <a:cubicBezTo>
                  <a:pt x="10" y="2"/>
                  <a:pt x="9" y="6"/>
                  <a:pt x="6" y="6"/>
                </a:cubicBezTo>
                <a:cubicBezTo>
                  <a:pt x="3" y="6"/>
                  <a:pt x="2" y="7"/>
                  <a:pt x="0" y="7"/>
                </a:cubicBezTo>
                <a:lnTo>
                  <a:pt x="0" y="11"/>
                </a:lnTo>
                <a:cubicBezTo>
                  <a:pt x="1" y="12"/>
                  <a:pt x="2" y="13"/>
                  <a:pt x="2" y="15"/>
                </a:cubicBezTo>
                <a:cubicBezTo>
                  <a:pt x="2" y="16"/>
                  <a:pt x="2" y="16"/>
                  <a:pt x="2" y="16"/>
                </a:cubicBezTo>
                <a:cubicBezTo>
                  <a:pt x="2" y="18"/>
                  <a:pt x="3" y="21"/>
                  <a:pt x="3" y="23"/>
                </a:cubicBezTo>
                <a:cubicBezTo>
                  <a:pt x="3" y="25"/>
                  <a:pt x="2" y="25"/>
                  <a:pt x="2" y="25"/>
                </a:cubicBezTo>
                <a:cubicBezTo>
                  <a:pt x="2" y="30"/>
                  <a:pt x="7" y="32"/>
                  <a:pt x="10" y="34"/>
                </a:cubicBezTo>
                <a:cubicBezTo>
                  <a:pt x="12" y="36"/>
                  <a:pt x="12" y="42"/>
                  <a:pt x="16" y="42"/>
                </a:cubicBezTo>
                <a:cubicBezTo>
                  <a:pt x="16" y="44"/>
                  <a:pt x="15" y="44"/>
                  <a:pt x="15" y="45"/>
                </a:cubicBezTo>
                <a:cubicBezTo>
                  <a:pt x="15" y="47"/>
                  <a:pt x="17" y="47"/>
                  <a:pt x="17" y="49"/>
                </a:cubicBezTo>
                <a:cubicBezTo>
                  <a:pt x="17" y="50"/>
                  <a:pt x="16" y="49"/>
                  <a:pt x="16" y="51"/>
                </a:cubicBezTo>
                <a:cubicBezTo>
                  <a:pt x="16" y="57"/>
                  <a:pt x="28" y="52"/>
                  <a:pt x="27" y="58"/>
                </a:cubicBezTo>
                <a:lnTo>
                  <a:pt x="28" y="58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82" name="Freeform 114"/>
          <p:cNvSpPr>
            <a:spLocks/>
          </p:cNvSpPr>
          <p:nvPr>
            <p:custDataLst>
              <p:tags r:id="rId110"/>
            </p:custDataLst>
          </p:nvPr>
        </p:nvSpPr>
        <p:spPr bwMode="auto">
          <a:xfrm>
            <a:off x="4902200" y="2147888"/>
            <a:ext cx="115888" cy="173037"/>
          </a:xfrm>
          <a:custGeom>
            <a:avLst/>
            <a:gdLst>
              <a:gd name="T0" fmla="*/ 12 w 15"/>
              <a:gd name="T1" fmla="*/ 5 h 19"/>
              <a:gd name="T2" fmla="*/ 8 w 15"/>
              <a:gd name="T3" fmla="*/ 0 h 19"/>
              <a:gd name="T4" fmla="*/ 8 w 15"/>
              <a:gd name="T5" fmla="*/ 1 h 19"/>
              <a:gd name="T6" fmla="*/ 6 w 15"/>
              <a:gd name="T7" fmla="*/ 3 h 19"/>
              <a:gd name="T8" fmla="*/ 2 w 15"/>
              <a:gd name="T9" fmla="*/ 6 h 19"/>
              <a:gd name="T10" fmla="*/ 3 w 15"/>
              <a:gd name="T11" fmla="*/ 8 h 19"/>
              <a:gd name="T12" fmla="*/ 1 w 15"/>
              <a:gd name="T13" fmla="*/ 12 h 19"/>
              <a:gd name="T14" fmla="*/ 1 w 15"/>
              <a:gd name="T15" fmla="*/ 13 h 19"/>
              <a:gd name="T16" fmla="*/ 0 w 15"/>
              <a:gd name="T17" fmla="*/ 14 h 19"/>
              <a:gd name="T18" fmla="*/ 2 w 15"/>
              <a:gd name="T19" fmla="*/ 16 h 19"/>
              <a:gd name="T20" fmla="*/ 5 w 15"/>
              <a:gd name="T21" fmla="*/ 19 h 19"/>
              <a:gd name="T22" fmla="*/ 10 w 15"/>
              <a:gd name="T23" fmla="*/ 16 h 19"/>
              <a:gd name="T24" fmla="*/ 15 w 15"/>
              <a:gd name="T25" fmla="*/ 14 h 19"/>
              <a:gd name="T26" fmla="*/ 13 w 15"/>
              <a:gd name="T27" fmla="*/ 11 h 19"/>
              <a:gd name="T28" fmla="*/ 15 w 15"/>
              <a:gd name="T29" fmla="*/ 7 h 19"/>
              <a:gd name="T30" fmla="*/ 12 w 15"/>
              <a:gd name="T31" fmla="*/ 5 h 19"/>
              <a:gd name="T32" fmla="*/ 12 w 15"/>
              <a:gd name="T33" fmla="*/ 5 h 19"/>
              <a:gd name="T34" fmla="*/ 12 w 15"/>
              <a:gd name="T35" fmla="*/ 5 h 19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5"/>
              <a:gd name="T55" fmla="*/ 0 h 19"/>
              <a:gd name="T56" fmla="*/ 15 w 15"/>
              <a:gd name="T57" fmla="*/ 19 h 19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5" h="19">
                <a:moveTo>
                  <a:pt x="12" y="5"/>
                </a:moveTo>
                <a:cubicBezTo>
                  <a:pt x="11" y="5"/>
                  <a:pt x="10" y="0"/>
                  <a:pt x="8" y="0"/>
                </a:cubicBezTo>
                <a:cubicBezTo>
                  <a:pt x="8" y="0"/>
                  <a:pt x="8" y="1"/>
                  <a:pt x="8" y="1"/>
                </a:cubicBezTo>
                <a:cubicBezTo>
                  <a:pt x="8" y="1"/>
                  <a:pt x="6" y="3"/>
                  <a:pt x="6" y="3"/>
                </a:cubicBezTo>
                <a:cubicBezTo>
                  <a:pt x="5" y="3"/>
                  <a:pt x="2" y="5"/>
                  <a:pt x="2" y="6"/>
                </a:cubicBezTo>
                <a:cubicBezTo>
                  <a:pt x="2" y="7"/>
                  <a:pt x="3" y="7"/>
                  <a:pt x="3" y="8"/>
                </a:cubicBezTo>
                <a:cubicBezTo>
                  <a:pt x="3" y="10"/>
                  <a:pt x="2" y="12"/>
                  <a:pt x="1" y="12"/>
                </a:cubicBezTo>
                <a:cubicBezTo>
                  <a:pt x="1" y="12"/>
                  <a:pt x="0" y="13"/>
                  <a:pt x="1" y="13"/>
                </a:cubicBezTo>
                <a:cubicBezTo>
                  <a:pt x="0" y="13"/>
                  <a:pt x="0" y="14"/>
                  <a:pt x="0" y="14"/>
                </a:cubicBezTo>
                <a:cubicBezTo>
                  <a:pt x="0" y="15"/>
                  <a:pt x="1" y="15"/>
                  <a:pt x="2" y="16"/>
                </a:cubicBezTo>
                <a:cubicBezTo>
                  <a:pt x="3" y="17"/>
                  <a:pt x="3" y="19"/>
                  <a:pt x="5" y="19"/>
                </a:cubicBezTo>
                <a:cubicBezTo>
                  <a:pt x="8" y="19"/>
                  <a:pt x="8" y="17"/>
                  <a:pt x="10" y="16"/>
                </a:cubicBezTo>
                <a:cubicBezTo>
                  <a:pt x="11" y="16"/>
                  <a:pt x="15" y="16"/>
                  <a:pt x="15" y="14"/>
                </a:cubicBezTo>
                <a:cubicBezTo>
                  <a:pt x="15" y="12"/>
                  <a:pt x="13" y="12"/>
                  <a:pt x="13" y="11"/>
                </a:cubicBezTo>
                <a:cubicBezTo>
                  <a:pt x="13" y="9"/>
                  <a:pt x="15" y="9"/>
                  <a:pt x="15" y="7"/>
                </a:cubicBezTo>
                <a:cubicBezTo>
                  <a:pt x="15" y="6"/>
                  <a:pt x="13" y="5"/>
                  <a:pt x="12" y="5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83" name="Freeform 115"/>
          <p:cNvSpPr>
            <a:spLocks/>
          </p:cNvSpPr>
          <p:nvPr>
            <p:custDataLst>
              <p:tags r:id="rId111"/>
            </p:custDataLst>
          </p:nvPr>
        </p:nvSpPr>
        <p:spPr bwMode="auto">
          <a:xfrm>
            <a:off x="4941888" y="2292350"/>
            <a:ext cx="139700" cy="182563"/>
          </a:xfrm>
          <a:custGeom>
            <a:avLst/>
            <a:gdLst>
              <a:gd name="T0" fmla="*/ 9 w 18"/>
              <a:gd name="T1" fmla="*/ 1 h 20"/>
              <a:gd name="T2" fmla="*/ 3 w 18"/>
              <a:gd name="T3" fmla="*/ 4 h 20"/>
              <a:gd name="T4" fmla="*/ 2 w 18"/>
              <a:gd name="T5" fmla="*/ 7 h 20"/>
              <a:gd name="T6" fmla="*/ 0 w 18"/>
              <a:gd name="T7" fmla="*/ 9 h 20"/>
              <a:gd name="T8" fmla="*/ 2 w 18"/>
              <a:gd name="T9" fmla="*/ 13 h 20"/>
              <a:gd name="T10" fmla="*/ 5 w 18"/>
              <a:gd name="T11" fmla="*/ 16 h 20"/>
              <a:gd name="T12" fmla="*/ 14 w 18"/>
              <a:gd name="T13" fmla="*/ 20 h 20"/>
              <a:gd name="T14" fmla="*/ 18 w 18"/>
              <a:gd name="T15" fmla="*/ 17 h 20"/>
              <a:gd name="T16" fmla="*/ 16 w 18"/>
              <a:gd name="T17" fmla="*/ 13 h 20"/>
              <a:gd name="T18" fmla="*/ 17 w 18"/>
              <a:gd name="T19" fmla="*/ 12 h 20"/>
              <a:gd name="T20" fmla="*/ 17 w 18"/>
              <a:gd name="T21" fmla="*/ 5 h 20"/>
              <a:gd name="T22" fmla="*/ 14 w 18"/>
              <a:gd name="T23" fmla="*/ 1 h 20"/>
              <a:gd name="T24" fmla="*/ 13 w 18"/>
              <a:gd name="T25" fmla="*/ 3 h 20"/>
              <a:gd name="T26" fmla="*/ 11 w 18"/>
              <a:gd name="T27" fmla="*/ 7 h 20"/>
              <a:gd name="T28" fmla="*/ 10 w 18"/>
              <a:gd name="T29" fmla="*/ 5 h 20"/>
              <a:gd name="T30" fmla="*/ 12 w 18"/>
              <a:gd name="T31" fmla="*/ 2 h 20"/>
              <a:gd name="T32" fmla="*/ 9 w 18"/>
              <a:gd name="T33" fmla="*/ 1 h 20"/>
              <a:gd name="T34" fmla="*/ 9 w 18"/>
              <a:gd name="T35" fmla="*/ 1 h 20"/>
              <a:gd name="T36" fmla="*/ 9 w 18"/>
              <a:gd name="T37" fmla="*/ 1 h 2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8"/>
              <a:gd name="T58" fmla="*/ 0 h 20"/>
              <a:gd name="T59" fmla="*/ 18 w 18"/>
              <a:gd name="T60" fmla="*/ 20 h 2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8" h="20">
                <a:moveTo>
                  <a:pt x="9" y="1"/>
                </a:moveTo>
                <a:cubicBezTo>
                  <a:pt x="9" y="0"/>
                  <a:pt x="3" y="2"/>
                  <a:pt x="3" y="4"/>
                </a:cubicBezTo>
                <a:cubicBezTo>
                  <a:pt x="2" y="5"/>
                  <a:pt x="3" y="6"/>
                  <a:pt x="2" y="7"/>
                </a:cubicBezTo>
                <a:cubicBezTo>
                  <a:pt x="2" y="8"/>
                  <a:pt x="0" y="9"/>
                  <a:pt x="0" y="9"/>
                </a:cubicBezTo>
                <a:cubicBezTo>
                  <a:pt x="0" y="11"/>
                  <a:pt x="2" y="11"/>
                  <a:pt x="2" y="13"/>
                </a:cubicBezTo>
                <a:cubicBezTo>
                  <a:pt x="2" y="15"/>
                  <a:pt x="3" y="16"/>
                  <a:pt x="5" y="16"/>
                </a:cubicBezTo>
                <a:cubicBezTo>
                  <a:pt x="9" y="16"/>
                  <a:pt x="10" y="20"/>
                  <a:pt x="14" y="20"/>
                </a:cubicBezTo>
                <a:cubicBezTo>
                  <a:pt x="16" y="20"/>
                  <a:pt x="18" y="19"/>
                  <a:pt x="18" y="17"/>
                </a:cubicBezTo>
                <a:cubicBezTo>
                  <a:pt x="18" y="15"/>
                  <a:pt x="16" y="14"/>
                  <a:pt x="16" y="13"/>
                </a:cubicBezTo>
                <a:cubicBezTo>
                  <a:pt x="16" y="13"/>
                  <a:pt x="17" y="12"/>
                  <a:pt x="17" y="12"/>
                </a:cubicBezTo>
                <a:cubicBezTo>
                  <a:pt x="17" y="8"/>
                  <a:pt x="17" y="7"/>
                  <a:pt x="17" y="5"/>
                </a:cubicBezTo>
                <a:cubicBezTo>
                  <a:pt x="17" y="3"/>
                  <a:pt x="16" y="1"/>
                  <a:pt x="14" y="1"/>
                </a:cubicBezTo>
                <a:cubicBezTo>
                  <a:pt x="13" y="1"/>
                  <a:pt x="13" y="2"/>
                  <a:pt x="13" y="3"/>
                </a:cubicBezTo>
                <a:cubicBezTo>
                  <a:pt x="13" y="5"/>
                  <a:pt x="12" y="6"/>
                  <a:pt x="11" y="7"/>
                </a:cubicBezTo>
                <a:cubicBezTo>
                  <a:pt x="10" y="6"/>
                  <a:pt x="10" y="6"/>
                  <a:pt x="10" y="5"/>
                </a:cubicBezTo>
                <a:cubicBezTo>
                  <a:pt x="10" y="4"/>
                  <a:pt x="12" y="3"/>
                  <a:pt x="12" y="2"/>
                </a:cubicBezTo>
                <a:cubicBezTo>
                  <a:pt x="12" y="0"/>
                  <a:pt x="11" y="1"/>
                  <a:pt x="9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84" name="Freeform 116"/>
          <p:cNvSpPr>
            <a:spLocks/>
          </p:cNvSpPr>
          <p:nvPr>
            <p:custDataLst>
              <p:tags r:id="rId112"/>
            </p:custDataLst>
          </p:nvPr>
        </p:nvSpPr>
        <p:spPr bwMode="auto">
          <a:xfrm>
            <a:off x="5087938" y="2373313"/>
            <a:ext cx="115887" cy="200025"/>
          </a:xfrm>
          <a:custGeom>
            <a:avLst/>
            <a:gdLst>
              <a:gd name="T0" fmla="*/ 7 w 15"/>
              <a:gd name="T1" fmla="*/ 3 h 22"/>
              <a:gd name="T2" fmla="*/ 7 w 15"/>
              <a:gd name="T3" fmla="*/ 2 h 22"/>
              <a:gd name="T4" fmla="*/ 6 w 15"/>
              <a:gd name="T5" fmla="*/ 0 h 22"/>
              <a:gd name="T6" fmla="*/ 3 w 15"/>
              <a:gd name="T7" fmla="*/ 4 h 22"/>
              <a:gd name="T8" fmla="*/ 3 w 15"/>
              <a:gd name="T9" fmla="*/ 4 h 22"/>
              <a:gd name="T10" fmla="*/ 3 w 15"/>
              <a:gd name="T11" fmla="*/ 7 h 22"/>
              <a:gd name="T12" fmla="*/ 3 w 15"/>
              <a:gd name="T13" fmla="*/ 7 h 22"/>
              <a:gd name="T14" fmla="*/ 1 w 15"/>
              <a:gd name="T15" fmla="*/ 15 h 22"/>
              <a:gd name="T16" fmla="*/ 1 w 15"/>
              <a:gd name="T17" fmla="*/ 15 h 22"/>
              <a:gd name="T18" fmla="*/ 1 w 15"/>
              <a:gd name="T19" fmla="*/ 17 h 22"/>
              <a:gd name="T20" fmla="*/ 1 w 15"/>
              <a:gd name="T21" fmla="*/ 17 h 22"/>
              <a:gd name="T22" fmla="*/ 0 w 15"/>
              <a:gd name="T23" fmla="*/ 21 h 22"/>
              <a:gd name="T24" fmla="*/ 1 w 15"/>
              <a:gd name="T25" fmla="*/ 22 h 22"/>
              <a:gd name="T26" fmla="*/ 4 w 15"/>
              <a:gd name="T27" fmla="*/ 21 h 22"/>
              <a:gd name="T28" fmla="*/ 10 w 15"/>
              <a:gd name="T29" fmla="*/ 17 h 22"/>
              <a:gd name="T30" fmla="*/ 15 w 15"/>
              <a:gd name="T31" fmla="*/ 11 h 22"/>
              <a:gd name="T32" fmla="*/ 10 w 15"/>
              <a:gd name="T33" fmla="*/ 4 h 22"/>
              <a:gd name="T34" fmla="*/ 7 w 15"/>
              <a:gd name="T35" fmla="*/ 9 h 22"/>
              <a:gd name="T36" fmla="*/ 7 w 15"/>
              <a:gd name="T37" fmla="*/ 9 h 22"/>
              <a:gd name="T38" fmla="*/ 6 w 15"/>
              <a:gd name="T39" fmla="*/ 9 h 22"/>
              <a:gd name="T40" fmla="*/ 6 w 15"/>
              <a:gd name="T41" fmla="*/ 6 h 22"/>
              <a:gd name="T42" fmla="*/ 6 w 15"/>
              <a:gd name="T43" fmla="*/ 6 h 22"/>
              <a:gd name="T44" fmla="*/ 7 w 15"/>
              <a:gd name="T45" fmla="*/ 3 h 22"/>
              <a:gd name="T46" fmla="*/ 7 w 15"/>
              <a:gd name="T47" fmla="*/ 3 h 22"/>
              <a:gd name="T48" fmla="*/ 7 w 15"/>
              <a:gd name="T49" fmla="*/ 3 h 2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15"/>
              <a:gd name="T76" fmla="*/ 0 h 22"/>
              <a:gd name="T77" fmla="*/ 15 w 15"/>
              <a:gd name="T78" fmla="*/ 22 h 22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15" h="22">
                <a:moveTo>
                  <a:pt x="7" y="3"/>
                </a:moveTo>
                <a:cubicBezTo>
                  <a:pt x="7" y="3"/>
                  <a:pt x="7" y="2"/>
                  <a:pt x="7" y="2"/>
                </a:cubicBezTo>
                <a:cubicBezTo>
                  <a:pt x="7" y="1"/>
                  <a:pt x="6" y="0"/>
                  <a:pt x="6" y="0"/>
                </a:cubicBezTo>
                <a:cubicBezTo>
                  <a:pt x="5" y="0"/>
                  <a:pt x="3" y="3"/>
                  <a:pt x="3" y="4"/>
                </a:cubicBezTo>
                <a:lnTo>
                  <a:pt x="3" y="7"/>
                </a:lnTo>
                <a:cubicBezTo>
                  <a:pt x="2" y="10"/>
                  <a:pt x="2" y="12"/>
                  <a:pt x="1" y="15"/>
                </a:cubicBezTo>
                <a:lnTo>
                  <a:pt x="1" y="17"/>
                </a:lnTo>
                <a:cubicBezTo>
                  <a:pt x="1" y="18"/>
                  <a:pt x="0" y="20"/>
                  <a:pt x="0" y="21"/>
                </a:cubicBezTo>
                <a:cubicBezTo>
                  <a:pt x="0" y="22"/>
                  <a:pt x="1" y="22"/>
                  <a:pt x="1" y="22"/>
                </a:cubicBezTo>
                <a:cubicBezTo>
                  <a:pt x="2" y="22"/>
                  <a:pt x="3" y="21"/>
                  <a:pt x="4" y="21"/>
                </a:cubicBezTo>
                <a:cubicBezTo>
                  <a:pt x="5" y="19"/>
                  <a:pt x="7" y="18"/>
                  <a:pt x="10" y="17"/>
                </a:cubicBezTo>
                <a:cubicBezTo>
                  <a:pt x="13" y="16"/>
                  <a:pt x="15" y="15"/>
                  <a:pt x="15" y="11"/>
                </a:cubicBezTo>
                <a:cubicBezTo>
                  <a:pt x="15" y="9"/>
                  <a:pt x="12" y="4"/>
                  <a:pt x="10" y="4"/>
                </a:cubicBezTo>
                <a:cubicBezTo>
                  <a:pt x="7" y="4"/>
                  <a:pt x="7" y="6"/>
                  <a:pt x="7" y="9"/>
                </a:cubicBezTo>
                <a:lnTo>
                  <a:pt x="6" y="9"/>
                </a:lnTo>
                <a:lnTo>
                  <a:pt x="6" y="6"/>
                </a:lnTo>
                <a:cubicBezTo>
                  <a:pt x="6" y="6"/>
                  <a:pt x="7" y="3"/>
                  <a:pt x="7" y="3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85" name="Freeform 117"/>
          <p:cNvSpPr>
            <a:spLocks/>
          </p:cNvSpPr>
          <p:nvPr>
            <p:custDataLst>
              <p:tags r:id="rId113"/>
            </p:custDataLst>
          </p:nvPr>
        </p:nvSpPr>
        <p:spPr bwMode="auto">
          <a:xfrm>
            <a:off x="6035675" y="2255838"/>
            <a:ext cx="201613" cy="227012"/>
          </a:xfrm>
          <a:custGeom>
            <a:avLst/>
            <a:gdLst>
              <a:gd name="T0" fmla="*/ 26 w 26"/>
              <a:gd name="T1" fmla="*/ 7 h 25"/>
              <a:gd name="T2" fmla="*/ 25 w 26"/>
              <a:gd name="T3" fmla="*/ 3 h 25"/>
              <a:gd name="T4" fmla="*/ 22 w 26"/>
              <a:gd name="T5" fmla="*/ 0 h 25"/>
              <a:gd name="T6" fmla="*/ 17 w 26"/>
              <a:gd name="T7" fmla="*/ 0 h 25"/>
              <a:gd name="T8" fmla="*/ 12 w 26"/>
              <a:gd name="T9" fmla="*/ 3 h 25"/>
              <a:gd name="T10" fmla="*/ 10 w 26"/>
              <a:gd name="T11" fmla="*/ 2 h 25"/>
              <a:gd name="T12" fmla="*/ 8 w 26"/>
              <a:gd name="T13" fmla="*/ 4 h 25"/>
              <a:gd name="T14" fmla="*/ 11 w 26"/>
              <a:gd name="T15" fmla="*/ 9 h 25"/>
              <a:gd name="T16" fmla="*/ 11 w 26"/>
              <a:gd name="T17" fmla="*/ 9 h 25"/>
              <a:gd name="T18" fmla="*/ 11 w 26"/>
              <a:gd name="T19" fmla="*/ 10 h 25"/>
              <a:gd name="T20" fmla="*/ 11 w 26"/>
              <a:gd name="T21" fmla="*/ 10 h 25"/>
              <a:gd name="T22" fmla="*/ 8 w 26"/>
              <a:gd name="T23" fmla="*/ 9 h 25"/>
              <a:gd name="T24" fmla="*/ 7 w 26"/>
              <a:gd name="T25" fmla="*/ 9 h 25"/>
              <a:gd name="T26" fmla="*/ 2 w 26"/>
              <a:gd name="T27" fmla="*/ 7 h 25"/>
              <a:gd name="T28" fmla="*/ 0 w 26"/>
              <a:gd name="T29" fmla="*/ 12 h 25"/>
              <a:gd name="T30" fmla="*/ 1 w 26"/>
              <a:gd name="T31" fmla="*/ 15 h 25"/>
              <a:gd name="T32" fmla="*/ 0 w 26"/>
              <a:gd name="T33" fmla="*/ 17 h 25"/>
              <a:gd name="T34" fmla="*/ 4 w 26"/>
              <a:gd name="T35" fmla="*/ 19 h 25"/>
              <a:gd name="T36" fmla="*/ 4 w 26"/>
              <a:gd name="T37" fmla="*/ 22 h 25"/>
              <a:gd name="T38" fmla="*/ 12 w 26"/>
              <a:gd name="T39" fmla="*/ 24 h 25"/>
              <a:gd name="T40" fmla="*/ 14 w 26"/>
              <a:gd name="T41" fmla="*/ 25 h 25"/>
              <a:gd name="T42" fmla="*/ 16 w 26"/>
              <a:gd name="T43" fmla="*/ 23 h 25"/>
              <a:gd name="T44" fmla="*/ 15 w 26"/>
              <a:gd name="T45" fmla="*/ 21 h 25"/>
              <a:gd name="T46" fmla="*/ 15 w 26"/>
              <a:gd name="T47" fmla="*/ 21 h 25"/>
              <a:gd name="T48" fmla="*/ 15 w 26"/>
              <a:gd name="T49" fmla="*/ 20 h 25"/>
              <a:gd name="T50" fmla="*/ 15 w 26"/>
              <a:gd name="T51" fmla="*/ 20 h 25"/>
              <a:gd name="T52" fmla="*/ 19 w 26"/>
              <a:gd name="T53" fmla="*/ 15 h 25"/>
              <a:gd name="T54" fmla="*/ 25 w 26"/>
              <a:gd name="T55" fmla="*/ 12 h 25"/>
              <a:gd name="T56" fmla="*/ 25 w 26"/>
              <a:gd name="T57" fmla="*/ 10 h 25"/>
              <a:gd name="T58" fmla="*/ 23 w 26"/>
              <a:gd name="T59" fmla="*/ 10 h 25"/>
              <a:gd name="T60" fmla="*/ 21 w 26"/>
              <a:gd name="T61" fmla="*/ 11 h 25"/>
              <a:gd name="T62" fmla="*/ 15 w 26"/>
              <a:gd name="T63" fmla="*/ 6 h 25"/>
              <a:gd name="T64" fmla="*/ 15 w 26"/>
              <a:gd name="T65" fmla="*/ 4 h 25"/>
              <a:gd name="T66" fmla="*/ 17 w 26"/>
              <a:gd name="T67" fmla="*/ 4 h 25"/>
              <a:gd name="T68" fmla="*/ 21 w 26"/>
              <a:gd name="T69" fmla="*/ 9 h 25"/>
              <a:gd name="T70" fmla="*/ 26 w 26"/>
              <a:gd name="T71" fmla="*/ 7 h 25"/>
              <a:gd name="T72" fmla="*/ 26 w 26"/>
              <a:gd name="T73" fmla="*/ 7 h 25"/>
              <a:gd name="T74" fmla="*/ 26 w 26"/>
              <a:gd name="T75" fmla="*/ 7 h 2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6"/>
              <a:gd name="T115" fmla="*/ 0 h 25"/>
              <a:gd name="T116" fmla="*/ 26 w 26"/>
              <a:gd name="T117" fmla="*/ 25 h 2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6" h="25">
                <a:moveTo>
                  <a:pt x="26" y="7"/>
                </a:moveTo>
                <a:cubicBezTo>
                  <a:pt x="26" y="7"/>
                  <a:pt x="25" y="4"/>
                  <a:pt x="25" y="3"/>
                </a:cubicBezTo>
                <a:cubicBezTo>
                  <a:pt x="24" y="3"/>
                  <a:pt x="24" y="0"/>
                  <a:pt x="22" y="0"/>
                </a:cubicBezTo>
                <a:cubicBezTo>
                  <a:pt x="20" y="0"/>
                  <a:pt x="19" y="0"/>
                  <a:pt x="17" y="0"/>
                </a:cubicBezTo>
                <a:cubicBezTo>
                  <a:pt x="15" y="1"/>
                  <a:pt x="15" y="3"/>
                  <a:pt x="12" y="3"/>
                </a:cubicBezTo>
                <a:cubicBezTo>
                  <a:pt x="11" y="3"/>
                  <a:pt x="11" y="2"/>
                  <a:pt x="10" y="2"/>
                </a:cubicBezTo>
                <a:cubicBezTo>
                  <a:pt x="9" y="2"/>
                  <a:pt x="8" y="3"/>
                  <a:pt x="8" y="4"/>
                </a:cubicBezTo>
                <a:cubicBezTo>
                  <a:pt x="8" y="7"/>
                  <a:pt x="10" y="7"/>
                  <a:pt x="11" y="9"/>
                </a:cubicBezTo>
                <a:lnTo>
                  <a:pt x="11" y="10"/>
                </a:lnTo>
                <a:cubicBezTo>
                  <a:pt x="10" y="10"/>
                  <a:pt x="9" y="9"/>
                  <a:pt x="8" y="9"/>
                </a:cubicBezTo>
                <a:cubicBezTo>
                  <a:pt x="8" y="9"/>
                  <a:pt x="8" y="9"/>
                  <a:pt x="7" y="9"/>
                </a:cubicBezTo>
                <a:cubicBezTo>
                  <a:pt x="5" y="9"/>
                  <a:pt x="4" y="7"/>
                  <a:pt x="2" y="7"/>
                </a:cubicBezTo>
                <a:cubicBezTo>
                  <a:pt x="1" y="7"/>
                  <a:pt x="0" y="11"/>
                  <a:pt x="0" y="12"/>
                </a:cubicBezTo>
                <a:cubicBezTo>
                  <a:pt x="0" y="13"/>
                  <a:pt x="1" y="14"/>
                  <a:pt x="1" y="15"/>
                </a:cubicBezTo>
                <a:cubicBezTo>
                  <a:pt x="1" y="16"/>
                  <a:pt x="0" y="16"/>
                  <a:pt x="0" y="17"/>
                </a:cubicBezTo>
                <a:cubicBezTo>
                  <a:pt x="0" y="19"/>
                  <a:pt x="2" y="18"/>
                  <a:pt x="4" y="19"/>
                </a:cubicBezTo>
                <a:cubicBezTo>
                  <a:pt x="4" y="20"/>
                  <a:pt x="4" y="21"/>
                  <a:pt x="4" y="22"/>
                </a:cubicBezTo>
                <a:cubicBezTo>
                  <a:pt x="6" y="24"/>
                  <a:pt x="9" y="24"/>
                  <a:pt x="12" y="24"/>
                </a:cubicBezTo>
                <a:cubicBezTo>
                  <a:pt x="12" y="25"/>
                  <a:pt x="13" y="25"/>
                  <a:pt x="14" y="25"/>
                </a:cubicBezTo>
                <a:cubicBezTo>
                  <a:pt x="16" y="25"/>
                  <a:pt x="16" y="24"/>
                  <a:pt x="16" y="23"/>
                </a:cubicBezTo>
                <a:cubicBezTo>
                  <a:pt x="16" y="22"/>
                  <a:pt x="15" y="22"/>
                  <a:pt x="15" y="21"/>
                </a:cubicBezTo>
                <a:lnTo>
                  <a:pt x="15" y="20"/>
                </a:lnTo>
                <a:cubicBezTo>
                  <a:pt x="18" y="20"/>
                  <a:pt x="19" y="17"/>
                  <a:pt x="19" y="15"/>
                </a:cubicBezTo>
                <a:cubicBezTo>
                  <a:pt x="20" y="13"/>
                  <a:pt x="25" y="15"/>
                  <a:pt x="25" y="12"/>
                </a:cubicBezTo>
                <a:cubicBezTo>
                  <a:pt x="25" y="11"/>
                  <a:pt x="24" y="11"/>
                  <a:pt x="25" y="10"/>
                </a:cubicBezTo>
                <a:cubicBezTo>
                  <a:pt x="24" y="10"/>
                  <a:pt x="24" y="10"/>
                  <a:pt x="23" y="10"/>
                </a:cubicBezTo>
                <a:cubicBezTo>
                  <a:pt x="23" y="10"/>
                  <a:pt x="22" y="11"/>
                  <a:pt x="21" y="11"/>
                </a:cubicBezTo>
                <a:cubicBezTo>
                  <a:pt x="19" y="11"/>
                  <a:pt x="15" y="8"/>
                  <a:pt x="15" y="6"/>
                </a:cubicBezTo>
                <a:cubicBezTo>
                  <a:pt x="15" y="5"/>
                  <a:pt x="15" y="5"/>
                  <a:pt x="15" y="4"/>
                </a:cubicBezTo>
                <a:cubicBezTo>
                  <a:pt x="16" y="4"/>
                  <a:pt x="17" y="4"/>
                  <a:pt x="17" y="4"/>
                </a:cubicBezTo>
                <a:cubicBezTo>
                  <a:pt x="18" y="6"/>
                  <a:pt x="19" y="9"/>
                  <a:pt x="21" y="9"/>
                </a:cubicBezTo>
                <a:cubicBezTo>
                  <a:pt x="24" y="9"/>
                  <a:pt x="25" y="8"/>
                  <a:pt x="26" y="7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86" name="Freeform 118"/>
          <p:cNvSpPr>
            <a:spLocks/>
          </p:cNvSpPr>
          <p:nvPr>
            <p:custDataLst>
              <p:tags r:id="rId114"/>
            </p:custDataLst>
          </p:nvPr>
        </p:nvSpPr>
        <p:spPr bwMode="auto">
          <a:xfrm>
            <a:off x="6243638" y="2165350"/>
            <a:ext cx="131762" cy="101600"/>
          </a:xfrm>
          <a:custGeom>
            <a:avLst/>
            <a:gdLst>
              <a:gd name="T0" fmla="*/ 12 w 17"/>
              <a:gd name="T1" fmla="*/ 9 h 11"/>
              <a:gd name="T2" fmla="*/ 17 w 17"/>
              <a:gd name="T3" fmla="*/ 2 h 11"/>
              <a:gd name="T4" fmla="*/ 17 w 17"/>
              <a:gd name="T5" fmla="*/ 1 h 11"/>
              <a:gd name="T6" fmla="*/ 15 w 17"/>
              <a:gd name="T7" fmla="*/ 0 h 11"/>
              <a:gd name="T8" fmla="*/ 9 w 17"/>
              <a:gd name="T9" fmla="*/ 2 h 11"/>
              <a:gd name="T10" fmla="*/ 8 w 17"/>
              <a:gd name="T11" fmla="*/ 4 h 11"/>
              <a:gd name="T12" fmla="*/ 8 w 17"/>
              <a:gd name="T13" fmla="*/ 4 h 11"/>
              <a:gd name="T14" fmla="*/ 7 w 17"/>
              <a:gd name="T15" fmla="*/ 4 h 11"/>
              <a:gd name="T16" fmla="*/ 7 w 17"/>
              <a:gd name="T17" fmla="*/ 4 h 11"/>
              <a:gd name="T18" fmla="*/ 5 w 17"/>
              <a:gd name="T19" fmla="*/ 3 h 11"/>
              <a:gd name="T20" fmla="*/ 3 w 17"/>
              <a:gd name="T21" fmla="*/ 8 h 11"/>
              <a:gd name="T22" fmla="*/ 0 w 17"/>
              <a:gd name="T23" fmla="*/ 6 h 11"/>
              <a:gd name="T24" fmla="*/ 0 w 17"/>
              <a:gd name="T25" fmla="*/ 6 h 11"/>
              <a:gd name="T26" fmla="*/ 0 w 17"/>
              <a:gd name="T27" fmla="*/ 6 h 11"/>
              <a:gd name="T28" fmla="*/ 0 w 17"/>
              <a:gd name="T29" fmla="*/ 6 h 11"/>
              <a:gd name="T30" fmla="*/ 0 w 17"/>
              <a:gd name="T31" fmla="*/ 8 h 11"/>
              <a:gd name="T32" fmla="*/ 3 w 17"/>
              <a:gd name="T33" fmla="*/ 11 h 11"/>
              <a:gd name="T34" fmla="*/ 9 w 17"/>
              <a:gd name="T35" fmla="*/ 10 h 11"/>
              <a:gd name="T36" fmla="*/ 10 w 17"/>
              <a:gd name="T37" fmla="*/ 10 h 11"/>
              <a:gd name="T38" fmla="*/ 12 w 17"/>
              <a:gd name="T39" fmla="*/ 9 h 11"/>
              <a:gd name="T40" fmla="*/ 12 w 17"/>
              <a:gd name="T41" fmla="*/ 9 h 11"/>
              <a:gd name="T42" fmla="*/ 12 w 17"/>
              <a:gd name="T43" fmla="*/ 9 h 11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17"/>
              <a:gd name="T67" fmla="*/ 0 h 11"/>
              <a:gd name="T68" fmla="*/ 17 w 17"/>
              <a:gd name="T69" fmla="*/ 11 h 11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17" h="11">
                <a:moveTo>
                  <a:pt x="12" y="9"/>
                </a:moveTo>
                <a:cubicBezTo>
                  <a:pt x="15" y="9"/>
                  <a:pt x="17" y="4"/>
                  <a:pt x="17" y="2"/>
                </a:cubicBezTo>
                <a:cubicBezTo>
                  <a:pt x="17" y="1"/>
                  <a:pt x="17" y="1"/>
                  <a:pt x="17" y="1"/>
                </a:cubicBezTo>
                <a:cubicBezTo>
                  <a:pt x="16" y="1"/>
                  <a:pt x="15" y="0"/>
                  <a:pt x="15" y="0"/>
                </a:cubicBezTo>
                <a:cubicBezTo>
                  <a:pt x="14" y="0"/>
                  <a:pt x="10" y="1"/>
                  <a:pt x="9" y="2"/>
                </a:cubicBezTo>
                <a:cubicBezTo>
                  <a:pt x="9" y="3"/>
                  <a:pt x="9" y="4"/>
                  <a:pt x="8" y="4"/>
                </a:cubicBezTo>
                <a:lnTo>
                  <a:pt x="7" y="4"/>
                </a:lnTo>
                <a:cubicBezTo>
                  <a:pt x="6" y="3"/>
                  <a:pt x="6" y="3"/>
                  <a:pt x="5" y="3"/>
                </a:cubicBezTo>
                <a:cubicBezTo>
                  <a:pt x="3" y="3"/>
                  <a:pt x="3" y="7"/>
                  <a:pt x="3" y="8"/>
                </a:cubicBezTo>
                <a:cubicBezTo>
                  <a:pt x="1" y="8"/>
                  <a:pt x="1" y="7"/>
                  <a:pt x="0" y="6"/>
                </a:cubicBezTo>
                <a:cubicBezTo>
                  <a:pt x="0" y="7"/>
                  <a:pt x="0" y="7"/>
                  <a:pt x="0" y="8"/>
                </a:cubicBezTo>
                <a:cubicBezTo>
                  <a:pt x="0" y="10"/>
                  <a:pt x="1" y="11"/>
                  <a:pt x="3" y="11"/>
                </a:cubicBezTo>
                <a:cubicBezTo>
                  <a:pt x="6" y="11"/>
                  <a:pt x="6" y="10"/>
                  <a:pt x="9" y="10"/>
                </a:cubicBezTo>
                <a:cubicBezTo>
                  <a:pt x="9" y="10"/>
                  <a:pt x="9" y="10"/>
                  <a:pt x="10" y="10"/>
                </a:cubicBezTo>
                <a:cubicBezTo>
                  <a:pt x="10" y="10"/>
                  <a:pt x="11" y="9"/>
                  <a:pt x="12" y="9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87" name="Freeform 119"/>
          <p:cNvSpPr>
            <a:spLocks/>
          </p:cNvSpPr>
          <p:nvPr>
            <p:custDataLst>
              <p:tags r:id="rId115"/>
            </p:custDataLst>
          </p:nvPr>
        </p:nvSpPr>
        <p:spPr bwMode="auto">
          <a:xfrm>
            <a:off x="6259513" y="2474913"/>
            <a:ext cx="93662" cy="107950"/>
          </a:xfrm>
          <a:custGeom>
            <a:avLst/>
            <a:gdLst>
              <a:gd name="T0" fmla="*/ 2 w 12"/>
              <a:gd name="T1" fmla="*/ 0 h 12"/>
              <a:gd name="T2" fmla="*/ 0 w 12"/>
              <a:gd name="T3" fmla="*/ 5 h 12"/>
              <a:gd name="T4" fmla="*/ 1 w 12"/>
              <a:gd name="T5" fmla="*/ 9 h 12"/>
              <a:gd name="T6" fmla="*/ 0 w 12"/>
              <a:gd name="T7" fmla="*/ 11 h 12"/>
              <a:gd name="T8" fmla="*/ 1 w 12"/>
              <a:gd name="T9" fmla="*/ 12 h 12"/>
              <a:gd name="T10" fmla="*/ 2 w 12"/>
              <a:gd name="T11" fmla="*/ 10 h 12"/>
              <a:gd name="T12" fmla="*/ 6 w 12"/>
              <a:gd name="T13" fmla="*/ 8 h 12"/>
              <a:gd name="T14" fmla="*/ 12 w 12"/>
              <a:gd name="T15" fmla="*/ 4 h 12"/>
              <a:gd name="T16" fmla="*/ 2 w 12"/>
              <a:gd name="T17" fmla="*/ 0 h 12"/>
              <a:gd name="T18" fmla="*/ 2 w 12"/>
              <a:gd name="T19" fmla="*/ 0 h 12"/>
              <a:gd name="T20" fmla="*/ 2 w 12"/>
              <a:gd name="T21" fmla="*/ 0 h 1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2"/>
              <a:gd name="T34" fmla="*/ 0 h 12"/>
              <a:gd name="T35" fmla="*/ 12 w 12"/>
              <a:gd name="T36" fmla="*/ 12 h 1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2" h="12">
                <a:moveTo>
                  <a:pt x="2" y="0"/>
                </a:moveTo>
                <a:cubicBezTo>
                  <a:pt x="2" y="0"/>
                  <a:pt x="0" y="4"/>
                  <a:pt x="0" y="5"/>
                </a:cubicBezTo>
                <a:cubicBezTo>
                  <a:pt x="0" y="6"/>
                  <a:pt x="1" y="7"/>
                  <a:pt x="1" y="9"/>
                </a:cubicBezTo>
                <a:cubicBezTo>
                  <a:pt x="1" y="10"/>
                  <a:pt x="0" y="10"/>
                  <a:pt x="0" y="11"/>
                </a:cubicBezTo>
                <a:cubicBezTo>
                  <a:pt x="0" y="11"/>
                  <a:pt x="1" y="12"/>
                  <a:pt x="1" y="12"/>
                </a:cubicBezTo>
                <a:cubicBezTo>
                  <a:pt x="1" y="12"/>
                  <a:pt x="2" y="10"/>
                  <a:pt x="2" y="10"/>
                </a:cubicBezTo>
                <a:cubicBezTo>
                  <a:pt x="2" y="9"/>
                  <a:pt x="6" y="8"/>
                  <a:pt x="6" y="8"/>
                </a:cubicBezTo>
                <a:cubicBezTo>
                  <a:pt x="9" y="7"/>
                  <a:pt x="12" y="6"/>
                  <a:pt x="12" y="4"/>
                </a:cubicBezTo>
                <a:cubicBezTo>
                  <a:pt x="12" y="0"/>
                  <a:pt x="6" y="0"/>
                  <a:pt x="2" y="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88" name="Freeform 120"/>
          <p:cNvSpPr>
            <a:spLocks/>
          </p:cNvSpPr>
          <p:nvPr>
            <p:custDataLst>
              <p:tags r:id="rId116"/>
            </p:custDataLst>
          </p:nvPr>
        </p:nvSpPr>
        <p:spPr bwMode="auto">
          <a:xfrm>
            <a:off x="7099300" y="1358900"/>
            <a:ext cx="53975" cy="163513"/>
          </a:xfrm>
          <a:custGeom>
            <a:avLst/>
            <a:gdLst>
              <a:gd name="T0" fmla="*/ 7 w 7"/>
              <a:gd name="T1" fmla="*/ 0 h 18"/>
              <a:gd name="T2" fmla="*/ 0 w 7"/>
              <a:gd name="T3" fmla="*/ 12 h 18"/>
              <a:gd name="T4" fmla="*/ 7 w 7"/>
              <a:gd name="T5" fmla="*/ 18 h 18"/>
              <a:gd name="T6" fmla="*/ 7 w 7"/>
              <a:gd name="T7" fmla="*/ 18 h 18"/>
              <a:gd name="T8" fmla="*/ 7 w 7"/>
              <a:gd name="T9" fmla="*/ 0 h 18"/>
              <a:gd name="T10" fmla="*/ 7 w 7"/>
              <a:gd name="T11" fmla="*/ 0 h 1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7"/>
              <a:gd name="T19" fmla="*/ 0 h 18"/>
              <a:gd name="T20" fmla="*/ 7 w 7"/>
              <a:gd name="T21" fmla="*/ 18 h 1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7" h="18">
                <a:moveTo>
                  <a:pt x="7" y="0"/>
                </a:moveTo>
                <a:cubicBezTo>
                  <a:pt x="3" y="2"/>
                  <a:pt x="0" y="6"/>
                  <a:pt x="0" y="12"/>
                </a:cubicBezTo>
                <a:cubicBezTo>
                  <a:pt x="0" y="18"/>
                  <a:pt x="3" y="18"/>
                  <a:pt x="7" y="18"/>
                </a:cubicBezTo>
                <a:lnTo>
                  <a:pt x="7" y="0"/>
                </a:lnTo>
              </a:path>
            </a:pathLst>
          </a:custGeom>
          <a:solidFill>
            <a:srgbClr val="D1D0CF"/>
          </a:solidFill>
          <a:ln w="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89" name="Freeform 121"/>
          <p:cNvSpPr>
            <a:spLocks/>
          </p:cNvSpPr>
          <p:nvPr>
            <p:custDataLst>
              <p:tags r:id="rId117"/>
            </p:custDataLst>
          </p:nvPr>
        </p:nvSpPr>
        <p:spPr bwMode="auto">
          <a:xfrm>
            <a:off x="4070350" y="1930400"/>
            <a:ext cx="68263" cy="36513"/>
          </a:xfrm>
          <a:custGeom>
            <a:avLst/>
            <a:gdLst>
              <a:gd name="T0" fmla="*/ 8 w 9"/>
              <a:gd name="T1" fmla="*/ 4 h 4"/>
              <a:gd name="T2" fmla="*/ 8 w 9"/>
              <a:gd name="T3" fmla="*/ 1 h 4"/>
              <a:gd name="T4" fmla="*/ 7 w 9"/>
              <a:gd name="T5" fmla="*/ 0 h 4"/>
              <a:gd name="T6" fmla="*/ 7 w 9"/>
              <a:gd name="T7" fmla="*/ 0 h 4"/>
              <a:gd name="T8" fmla="*/ 3 w 9"/>
              <a:gd name="T9" fmla="*/ 0 h 4"/>
              <a:gd name="T10" fmla="*/ 3 w 9"/>
              <a:gd name="T11" fmla="*/ 0 h 4"/>
              <a:gd name="T12" fmla="*/ 1 w 9"/>
              <a:gd name="T13" fmla="*/ 0 h 4"/>
              <a:gd name="T14" fmla="*/ 1 w 9"/>
              <a:gd name="T15" fmla="*/ 1 h 4"/>
              <a:gd name="T16" fmla="*/ 5 w 9"/>
              <a:gd name="T17" fmla="*/ 3 h 4"/>
              <a:gd name="T18" fmla="*/ 6 w 9"/>
              <a:gd name="T19" fmla="*/ 3 h 4"/>
              <a:gd name="T20" fmla="*/ 8 w 9"/>
              <a:gd name="T21" fmla="*/ 4 h 4"/>
              <a:gd name="T22" fmla="*/ 8 w 9"/>
              <a:gd name="T23" fmla="*/ 4 h 4"/>
              <a:gd name="T24" fmla="*/ 8 w 9"/>
              <a:gd name="T25" fmla="*/ 4 h 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9"/>
              <a:gd name="T40" fmla="*/ 0 h 4"/>
              <a:gd name="T41" fmla="*/ 9 w 9"/>
              <a:gd name="T42" fmla="*/ 4 h 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9" h="4">
                <a:moveTo>
                  <a:pt x="8" y="4"/>
                </a:moveTo>
                <a:cubicBezTo>
                  <a:pt x="9" y="4"/>
                  <a:pt x="8" y="1"/>
                  <a:pt x="8" y="1"/>
                </a:cubicBezTo>
                <a:cubicBezTo>
                  <a:pt x="8" y="1"/>
                  <a:pt x="7" y="0"/>
                  <a:pt x="7" y="0"/>
                </a:cubicBezTo>
                <a:lnTo>
                  <a:pt x="3" y="0"/>
                </a:lnTo>
                <a:cubicBezTo>
                  <a:pt x="2" y="0"/>
                  <a:pt x="1" y="0"/>
                  <a:pt x="1" y="0"/>
                </a:cubicBezTo>
                <a:cubicBezTo>
                  <a:pt x="0" y="0"/>
                  <a:pt x="1" y="0"/>
                  <a:pt x="1" y="1"/>
                </a:cubicBezTo>
                <a:cubicBezTo>
                  <a:pt x="1" y="4"/>
                  <a:pt x="3" y="3"/>
                  <a:pt x="5" y="3"/>
                </a:cubicBezTo>
                <a:cubicBezTo>
                  <a:pt x="6" y="3"/>
                  <a:pt x="6" y="3"/>
                  <a:pt x="6" y="3"/>
                </a:cubicBezTo>
                <a:cubicBezTo>
                  <a:pt x="6" y="4"/>
                  <a:pt x="7" y="4"/>
                  <a:pt x="8" y="4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90" name="Freeform 122"/>
          <p:cNvSpPr>
            <a:spLocks/>
          </p:cNvSpPr>
          <p:nvPr>
            <p:custDataLst>
              <p:tags r:id="rId118"/>
            </p:custDataLst>
          </p:nvPr>
        </p:nvSpPr>
        <p:spPr bwMode="auto">
          <a:xfrm>
            <a:off x="4078288" y="1957388"/>
            <a:ext cx="100012" cy="65087"/>
          </a:xfrm>
          <a:custGeom>
            <a:avLst/>
            <a:gdLst>
              <a:gd name="T0" fmla="*/ 7 w 13"/>
              <a:gd name="T1" fmla="*/ 4 h 7"/>
              <a:gd name="T2" fmla="*/ 4 w 13"/>
              <a:gd name="T3" fmla="*/ 2 h 7"/>
              <a:gd name="T4" fmla="*/ 2 w 13"/>
              <a:gd name="T5" fmla="*/ 3 h 7"/>
              <a:gd name="T6" fmla="*/ 1 w 13"/>
              <a:gd name="T7" fmla="*/ 3 h 7"/>
              <a:gd name="T8" fmla="*/ 0 w 13"/>
              <a:gd name="T9" fmla="*/ 5 h 7"/>
              <a:gd name="T10" fmla="*/ 2 w 13"/>
              <a:gd name="T11" fmla="*/ 7 h 7"/>
              <a:gd name="T12" fmla="*/ 4 w 13"/>
              <a:gd name="T13" fmla="*/ 5 h 7"/>
              <a:gd name="T14" fmla="*/ 6 w 13"/>
              <a:gd name="T15" fmla="*/ 6 h 7"/>
              <a:gd name="T16" fmla="*/ 8 w 13"/>
              <a:gd name="T17" fmla="*/ 5 h 7"/>
              <a:gd name="T18" fmla="*/ 10 w 13"/>
              <a:gd name="T19" fmla="*/ 5 h 7"/>
              <a:gd name="T20" fmla="*/ 13 w 13"/>
              <a:gd name="T21" fmla="*/ 3 h 7"/>
              <a:gd name="T22" fmla="*/ 13 w 13"/>
              <a:gd name="T23" fmla="*/ 3 h 7"/>
              <a:gd name="T24" fmla="*/ 13 w 13"/>
              <a:gd name="T25" fmla="*/ 3 h 7"/>
              <a:gd name="T26" fmla="*/ 13 w 13"/>
              <a:gd name="T27" fmla="*/ 3 h 7"/>
              <a:gd name="T28" fmla="*/ 12 w 13"/>
              <a:gd name="T29" fmla="*/ 2 h 7"/>
              <a:gd name="T30" fmla="*/ 12 w 13"/>
              <a:gd name="T31" fmla="*/ 0 h 7"/>
              <a:gd name="T32" fmla="*/ 11 w 13"/>
              <a:gd name="T33" fmla="*/ 0 h 7"/>
              <a:gd name="T34" fmla="*/ 7 w 13"/>
              <a:gd name="T35" fmla="*/ 4 h 7"/>
              <a:gd name="T36" fmla="*/ 7 w 13"/>
              <a:gd name="T37" fmla="*/ 4 h 7"/>
              <a:gd name="T38" fmla="*/ 7 w 13"/>
              <a:gd name="T39" fmla="*/ 4 h 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3"/>
              <a:gd name="T61" fmla="*/ 0 h 7"/>
              <a:gd name="T62" fmla="*/ 13 w 13"/>
              <a:gd name="T63" fmla="*/ 7 h 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3" h="7">
                <a:moveTo>
                  <a:pt x="7" y="4"/>
                </a:moveTo>
                <a:cubicBezTo>
                  <a:pt x="6" y="4"/>
                  <a:pt x="5" y="2"/>
                  <a:pt x="4" y="2"/>
                </a:cubicBezTo>
                <a:cubicBezTo>
                  <a:pt x="4" y="2"/>
                  <a:pt x="3" y="3"/>
                  <a:pt x="2" y="3"/>
                </a:cubicBezTo>
                <a:cubicBezTo>
                  <a:pt x="2" y="3"/>
                  <a:pt x="1" y="3"/>
                  <a:pt x="1" y="3"/>
                </a:cubicBezTo>
                <a:cubicBezTo>
                  <a:pt x="0" y="3"/>
                  <a:pt x="0" y="4"/>
                  <a:pt x="0" y="5"/>
                </a:cubicBezTo>
                <a:cubicBezTo>
                  <a:pt x="0" y="7"/>
                  <a:pt x="0" y="7"/>
                  <a:pt x="2" y="7"/>
                </a:cubicBezTo>
                <a:cubicBezTo>
                  <a:pt x="3" y="7"/>
                  <a:pt x="4" y="5"/>
                  <a:pt x="4" y="5"/>
                </a:cubicBezTo>
                <a:cubicBezTo>
                  <a:pt x="5" y="5"/>
                  <a:pt x="5" y="6"/>
                  <a:pt x="6" y="6"/>
                </a:cubicBezTo>
                <a:cubicBezTo>
                  <a:pt x="7" y="6"/>
                  <a:pt x="7" y="5"/>
                  <a:pt x="8" y="5"/>
                </a:cubicBezTo>
                <a:cubicBezTo>
                  <a:pt x="9" y="5"/>
                  <a:pt x="10" y="5"/>
                  <a:pt x="10" y="5"/>
                </a:cubicBezTo>
                <a:cubicBezTo>
                  <a:pt x="13" y="5"/>
                  <a:pt x="12" y="5"/>
                  <a:pt x="13" y="3"/>
                </a:cubicBezTo>
                <a:cubicBezTo>
                  <a:pt x="13" y="3"/>
                  <a:pt x="12" y="3"/>
                  <a:pt x="12" y="2"/>
                </a:cubicBezTo>
                <a:cubicBezTo>
                  <a:pt x="12" y="0"/>
                  <a:pt x="12" y="1"/>
                  <a:pt x="12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9" y="0"/>
                  <a:pt x="9" y="4"/>
                  <a:pt x="7" y="4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91" name="Freeform 123"/>
          <p:cNvSpPr>
            <a:spLocks/>
          </p:cNvSpPr>
          <p:nvPr>
            <p:custDataLst>
              <p:tags r:id="rId119"/>
            </p:custDataLst>
          </p:nvPr>
        </p:nvSpPr>
        <p:spPr bwMode="auto">
          <a:xfrm>
            <a:off x="4170363" y="2039938"/>
            <a:ext cx="22225" cy="44450"/>
          </a:xfrm>
          <a:custGeom>
            <a:avLst/>
            <a:gdLst>
              <a:gd name="T0" fmla="*/ 1 w 3"/>
              <a:gd name="T1" fmla="*/ 1 h 5"/>
              <a:gd name="T2" fmla="*/ 0 w 3"/>
              <a:gd name="T3" fmla="*/ 3 h 5"/>
              <a:gd name="T4" fmla="*/ 1 w 3"/>
              <a:gd name="T5" fmla="*/ 5 h 5"/>
              <a:gd name="T6" fmla="*/ 1 w 3"/>
              <a:gd name="T7" fmla="*/ 5 h 5"/>
              <a:gd name="T8" fmla="*/ 2 w 3"/>
              <a:gd name="T9" fmla="*/ 5 h 5"/>
              <a:gd name="T10" fmla="*/ 2 w 3"/>
              <a:gd name="T11" fmla="*/ 5 h 5"/>
              <a:gd name="T12" fmla="*/ 3 w 3"/>
              <a:gd name="T13" fmla="*/ 1 h 5"/>
              <a:gd name="T14" fmla="*/ 3 w 3"/>
              <a:gd name="T15" fmla="*/ 0 h 5"/>
              <a:gd name="T16" fmla="*/ 1 w 3"/>
              <a:gd name="T17" fmla="*/ 1 h 5"/>
              <a:gd name="T18" fmla="*/ 1 w 3"/>
              <a:gd name="T19" fmla="*/ 1 h 5"/>
              <a:gd name="T20" fmla="*/ 1 w 3"/>
              <a:gd name="T21" fmla="*/ 1 h 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"/>
              <a:gd name="T34" fmla="*/ 0 h 5"/>
              <a:gd name="T35" fmla="*/ 3 w 3"/>
              <a:gd name="T36" fmla="*/ 5 h 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" h="5">
                <a:moveTo>
                  <a:pt x="1" y="1"/>
                </a:moveTo>
                <a:cubicBezTo>
                  <a:pt x="0" y="1"/>
                  <a:pt x="0" y="2"/>
                  <a:pt x="0" y="3"/>
                </a:cubicBezTo>
                <a:cubicBezTo>
                  <a:pt x="0" y="4"/>
                  <a:pt x="1" y="5"/>
                  <a:pt x="1" y="5"/>
                </a:cubicBezTo>
                <a:lnTo>
                  <a:pt x="2" y="5"/>
                </a:lnTo>
                <a:cubicBezTo>
                  <a:pt x="2" y="3"/>
                  <a:pt x="3" y="2"/>
                  <a:pt x="3" y="1"/>
                </a:cubicBezTo>
                <a:cubicBezTo>
                  <a:pt x="3" y="1"/>
                  <a:pt x="3" y="0"/>
                  <a:pt x="3" y="0"/>
                </a:cubicBezTo>
                <a:cubicBezTo>
                  <a:pt x="2" y="0"/>
                  <a:pt x="2" y="1"/>
                  <a:pt x="1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92" name="Freeform 124"/>
          <p:cNvSpPr>
            <a:spLocks/>
          </p:cNvSpPr>
          <p:nvPr>
            <p:custDataLst>
              <p:tags r:id="rId120"/>
            </p:custDataLst>
          </p:nvPr>
        </p:nvSpPr>
        <p:spPr bwMode="auto">
          <a:xfrm>
            <a:off x="4370388" y="2066925"/>
            <a:ext cx="53975" cy="53975"/>
          </a:xfrm>
          <a:custGeom>
            <a:avLst/>
            <a:gdLst>
              <a:gd name="T0" fmla="*/ 5 w 7"/>
              <a:gd name="T1" fmla="*/ 0 h 6"/>
              <a:gd name="T2" fmla="*/ 5 w 7"/>
              <a:gd name="T3" fmla="*/ 1 h 6"/>
              <a:gd name="T4" fmla="*/ 5 w 7"/>
              <a:gd name="T5" fmla="*/ 1 h 6"/>
              <a:gd name="T6" fmla="*/ 0 w 7"/>
              <a:gd name="T7" fmla="*/ 3 h 6"/>
              <a:gd name="T8" fmla="*/ 3 w 7"/>
              <a:gd name="T9" fmla="*/ 6 h 6"/>
              <a:gd name="T10" fmla="*/ 7 w 7"/>
              <a:gd name="T11" fmla="*/ 1 h 6"/>
              <a:gd name="T12" fmla="*/ 5 w 7"/>
              <a:gd name="T13" fmla="*/ 0 h 6"/>
              <a:gd name="T14" fmla="*/ 5 w 7"/>
              <a:gd name="T15" fmla="*/ 0 h 6"/>
              <a:gd name="T16" fmla="*/ 5 w 7"/>
              <a:gd name="T17" fmla="*/ 0 h 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"/>
              <a:gd name="T28" fmla="*/ 0 h 6"/>
              <a:gd name="T29" fmla="*/ 7 w 7"/>
              <a:gd name="T30" fmla="*/ 6 h 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" h="6">
                <a:moveTo>
                  <a:pt x="5" y="0"/>
                </a:moveTo>
                <a:lnTo>
                  <a:pt x="5" y="1"/>
                </a:lnTo>
                <a:cubicBezTo>
                  <a:pt x="4" y="3"/>
                  <a:pt x="0" y="1"/>
                  <a:pt x="0" y="3"/>
                </a:cubicBezTo>
                <a:cubicBezTo>
                  <a:pt x="0" y="5"/>
                  <a:pt x="1" y="6"/>
                  <a:pt x="3" y="6"/>
                </a:cubicBezTo>
                <a:cubicBezTo>
                  <a:pt x="6" y="6"/>
                  <a:pt x="7" y="4"/>
                  <a:pt x="7" y="1"/>
                </a:cubicBezTo>
                <a:cubicBezTo>
                  <a:pt x="7" y="0"/>
                  <a:pt x="6" y="0"/>
                  <a:pt x="5" y="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93" name="Freeform 125"/>
          <p:cNvSpPr>
            <a:spLocks/>
          </p:cNvSpPr>
          <p:nvPr>
            <p:custDataLst>
              <p:tags r:id="rId121"/>
            </p:custDataLst>
          </p:nvPr>
        </p:nvSpPr>
        <p:spPr bwMode="auto">
          <a:xfrm>
            <a:off x="4300538" y="2066925"/>
            <a:ext cx="61912" cy="61913"/>
          </a:xfrm>
          <a:custGeom>
            <a:avLst/>
            <a:gdLst>
              <a:gd name="T0" fmla="*/ 3 w 8"/>
              <a:gd name="T1" fmla="*/ 7 h 7"/>
              <a:gd name="T2" fmla="*/ 0 w 8"/>
              <a:gd name="T3" fmla="*/ 5 h 7"/>
              <a:gd name="T4" fmla="*/ 2 w 8"/>
              <a:gd name="T5" fmla="*/ 0 h 7"/>
              <a:gd name="T6" fmla="*/ 4 w 8"/>
              <a:gd name="T7" fmla="*/ 1 h 7"/>
              <a:gd name="T8" fmla="*/ 7 w 8"/>
              <a:gd name="T9" fmla="*/ 2 h 7"/>
              <a:gd name="T10" fmla="*/ 3 w 8"/>
              <a:gd name="T11" fmla="*/ 7 h 7"/>
              <a:gd name="T12" fmla="*/ 3 w 8"/>
              <a:gd name="T13" fmla="*/ 7 h 7"/>
              <a:gd name="T14" fmla="*/ 3 w 8"/>
              <a:gd name="T15" fmla="*/ 7 h 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8"/>
              <a:gd name="T25" fmla="*/ 0 h 7"/>
              <a:gd name="T26" fmla="*/ 8 w 8"/>
              <a:gd name="T27" fmla="*/ 7 h 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8" h="7">
                <a:moveTo>
                  <a:pt x="3" y="7"/>
                </a:moveTo>
                <a:cubicBezTo>
                  <a:pt x="1" y="7"/>
                  <a:pt x="0" y="6"/>
                  <a:pt x="0" y="5"/>
                </a:cubicBezTo>
                <a:cubicBezTo>
                  <a:pt x="0" y="3"/>
                  <a:pt x="1" y="0"/>
                  <a:pt x="2" y="0"/>
                </a:cubicBezTo>
                <a:cubicBezTo>
                  <a:pt x="2" y="0"/>
                  <a:pt x="3" y="1"/>
                  <a:pt x="4" y="1"/>
                </a:cubicBezTo>
                <a:cubicBezTo>
                  <a:pt x="4" y="2"/>
                  <a:pt x="6" y="2"/>
                  <a:pt x="7" y="2"/>
                </a:cubicBezTo>
                <a:cubicBezTo>
                  <a:pt x="8" y="5"/>
                  <a:pt x="7" y="7"/>
                  <a:pt x="3" y="7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94" name="Freeform 126"/>
          <p:cNvSpPr>
            <a:spLocks/>
          </p:cNvSpPr>
          <p:nvPr>
            <p:custDataLst>
              <p:tags r:id="rId122"/>
            </p:custDataLst>
          </p:nvPr>
        </p:nvSpPr>
        <p:spPr bwMode="auto">
          <a:xfrm>
            <a:off x="4246563" y="2092325"/>
            <a:ext cx="39687" cy="47625"/>
          </a:xfrm>
          <a:custGeom>
            <a:avLst/>
            <a:gdLst>
              <a:gd name="T0" fmla="*/ 5 w 5"/>
              <a:gd name="T1" fmla="*/ 1 h 5"/>
              <a:gd name="T2" fmla="*/ 3 w 5"/>
              <a:gd name="T3" fmla="*/ 0 h 5"/>
              <a:gd name="T4" fmla="*/ 0 w 5"/>
              <a:gd name="T5" fmla="*/ 3 h 5"/>
              <a:gd name="T6" fmla="*/ 1 w 5"/>
              <a:gd name="T7" fmla="*/ 5 h 5"/>
              <a:gd name="T8" fmla="*/ 5 w 5"/>
              <a:gd name="T9" fmla="*/ 3 h 5"/>
              <a:gd name="T10" fmla="*/ 5 w 5"/>
              <a:gd name="T11" fmla="*/ 2 h 5"/>
              <a:gd name="T12" fmla="*/ 5 w 5"/>
              <a:gd name="T13" fmla="*/ 1 h 5"/>
              <a:gd name="T14" fmla="*/ 5 w 5"/>
              <a:gd name="T15" fmla="*/ 1 h 5"/>
              <a:gd name="T16" fmla="*/ 5 w 5"/>
              <a:gd name="T17" fmla="*/ 1 h 5"/>
              <a:gd name="T18" fmla="*/ 5 w 5"/>
              <a:gd name="T19" fmla="*/ 1 h 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"/>
              <a:gd name="T31" fmla="*/ 0 h 5"/>
              <a:gd name="T32" fmla="*/ 5 w 5"/>
              <a:gd name="T33" fmla="*/ 5 h 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" h="5">
                <a:moveTo>
                  <a:pt x="5" y="1"/>
                </a:moveTo>
                <a:cubicBezTo>
                  <a:pt x="4" y="1"/>
                  <a:pt x="4" y="0"/>
                  <a:pt x="3" y="0"/>
                </a:cubicBezTo>
                <a:cubicBezTo>
                  <a:pt x="2" y="0"/>
                  <a:pt x="0" y="3"/>
                  <a:pt x="0" y="3"/>
                </a:cubicBezTo>
                <a:cubicBezTo>
                  <a:pt x="0" y="4"/>
                  <a:pt x="0" y="5"/>
                  <a:pt x="1" y="5"/>
                </a:cubicBezTo>
                <a:cubicBezTo>
                  <a:pt x="2" y="5"/>
                  <a:pt x="3" y="3"/>
                  <a:pt x="5" y="3"/>
                </a:cubicBezTo>
                <a:cubicBezTo>
                  <a:pt x="5" y="3"/>
                  <a:pt x="5" y="3"/>
                  <a:pt x="5" y="2"/>
                </a:cubicBezTo>
                <a:cubicBezTo>
                  <a:pt x="5" y="1"/>
                  <a:pt x="5" y="1"/>
                  <a:pt x="5" y="1"/>
                </a:cubicBezTo>
                <a:cubicBezTo>
                  <a:pt x="5" y="1"/>
                  <a:pt x="5" y="1"/>
                  <a:pt x="5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95" name="Freeform 127"/>
          <p:cNvSpPr>
            <a:spLocks/>
          </p:cNvSpPr>
          <p:nvPr>
            <p:custDataLst>
              <p:tags r:id="rId123"/>
            </p:custDataLst>
          </p:nvPr>
        </p:nvSpPr>
        <p:spPr bwMode="auto">
          <a:xfrm>
            <a:off x="4216400" y="2084388"/>
            <a:ext cx="46038" cy="44450"/>
          </a:xfrm>
          <a:custGeom>
            <a:avLst/>
            <a:gdLst>
              <a:gd name="T0" fmla="*/ 0 w 6"/>
              <a:gd name="T1" fmla="*/ 4 h 5"/>
              <a:gd name="T2" fmla="*/ 1 w 6"/>
              <a:gd name="T3" fmla="*/ 5 h 5"/>
              <a:gd name="T4" fmla="*/ 4 w 6"/>
              <a:gd name="T5" fmla="*/ 1 h 5"/>
              <a:gd name="T6" fmla="*/ 0 w 6"/>
              <a:gd name="T7" fmla="*/ 4 h 5"/>
              <a:gd name="T8" fmla="*/ 0 w 6"/>
              <a:gd name="T9" fmla="*/ 4 h 5"/>
              <a:gd name="T10" fmla="*/ 0 w 6"/>
              <a:gd name="T11" fmla="*/ 4 h 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"/>
              <a:gd name="T19" fmla="*/ 0 h 5"/>
              <a:gd name="T20" fmla="*/ 6 w 6"/>
              <a:gd name="T21" fmla="*/ 5 h 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" h="5">
                <a:moveTo>
                  <a:pt x="0" y="4"/>
                </a:moveTo>
                <a:cubicBezTo>
                  <a:pt x="0" y="4"/>
                  <a:pt x="1" y="5"/>
                  <a:pt x="1" y="5"/>
                </a:cubicBezTo>
                <a:cubicBezTo>
                  <a:pt x="1" y="5"/>
                  <a:pt x="6" y="1"/>
                  <a:pt x="4" y="1"/>
                </a:cubicBezTo>
                <a:cubicBezTo>
                  <a:pt x="3" y="0"/>
                  <a:pt x="0" y="2"/>
                  <a:pt x="0" y="4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96" name="Freeform 128"/>
          <p:cNvSpPr>
            <a:spLocks/>
          </p:cNvSpPr>
          <p:nvPr>
            <p:custDataLst>
              <p:tags r:id="rId124"/>
            </p:custDataLst>
          </p:nvPr>
        </p:nvSpPr>
        <p:spPr bwMode="auto">
          <a:xfrm>
            <a:off x="4270375" y="2157413"/>
            <a:ext cx="15875" cy="17462"/>
          </a:xfrm>
          <a:custGeom>
            <a:avLst/>
            <a:gdLst>
              <a:gd name="T0" fmla="*/ 2 w 2"/>
              <a:gd name="T1" fmla="*/ 0 h 2"/>
              <a:gd name="T2" fmla="*/ 0 w 2"/>
              <a:gd name="T3" fmla="*/ 1 h 2"/>
              <a:gd name="T4" fmla="*/ 1 w 2"/>
              <a:gd name="T5" fmla="*/ 2 h 2"/>
              <a:gd name="T6" fmla="*/ 2 w 2"/>
              <a:gd name="T7" fmla="*/ 1 h 2"/>
              <a:gd name="T8" fmla="*/ 2 w 2"/>
              <a:gd name="T9" fmla="*/ 0 h 2"/>
              <a:gd name="T10" fmla="*/ 2 w 2"/>
              <a:gd name="T11" fmla="*/ 0 h 2"/>
              <a:gd name="T12" fmla="*/ 2 w 2"/>
              <a:gd name="T13" fmla="*/ 0 h 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"/>
              <a:gd name="T22" fmla="*/ 0 h 2"/>
              <a:gd name="T23" fmla="*/ 2 w 2"/>
              <a:gd name="T24" fmla="*/ 2 h 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" h="2">
                <a:moveTo>
                  <a:pt x="2" y="0"/>
                </a:moveTo>
                <a:cubicBezTo>
                  <a:pt x="0" y="0"/>
                  <a:pt x="0" y="0"/>
                  <a:pt x="0" y="1"/>
                </a:cubicBezTo>
                <a:cubicBezTo>
                  <a:pt x="0" y="2"/>
                  <a:pt x="0" y="2"/>
                  <a:pt x="1" y="2"/>
                </a:cubicBezTo>
                <a:cubicBezTo>
                  <a:pt x="2" y="2"/>
                  <a:pt x="2" y="2"/>
                  <a:pt x="2" y="1"/>
                </a:cubicBezTo>
                <a:cubicBezTo>
                  <a:pt x="2" y="0"/>
                  <a:pt x="2" y="0"/>
                  <a:pt x="2" y="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97" name="Freeform 129"/>
          <p:cNvSpPr>
            <a:spLocks/>
          </p:cNvSpPr>
          <p:nvPr>
            <p:custDataLst>
              <p:tags r:id="rId125"/>
            </p:custDataLst>
          </p:nvPr>
        </p:nvSpPr>
        <p:spPr bwMode="auto">
          <a:xfrm>
            <a:off x="4246563" y="1985963"/>
            <a:ext cx="39687" cy="71437"/>
          </a:xfrm>
          <a:custGeom>
            <a:avLst/>
            <a:gdLst>
              <a:gd name="T0" fmla="*/ 3 w 5"/>
              <a:gd name="T1" fmla="*/ 3 h 8"/>
              <a:gd name="T2" fmla="*/ 0 w 5"/>
              <a:gd name="T3" fmla="*/ 0 h 8"/>
              <a:gd name="T4" fmla="*/ 0 w 5"/>
              <a:gd name="T5" fmla="*/ 1 h 8"/>
              <a:gd name="T6" fmla="*/ 3 w 5"/>
              <a:gd name="T7" fmla="*/ 8 h 8"/>
              <a:gd name="T8" fmla="*/ 5 w 5"/>
              <a:gd name="T9" fmla="*/ 8 h 8"/>
              <a:gd name="T10" fmla="*/ 5 w 5"/>
              <a:gd name="T11" fmla="*/ 6 h 8"/>
              <a:gd name="T12" fmla="*/ 5 w 5"/>
              <a:gd name="T13" fmla="*/ 5 h 8"/>
              <a:gd name="T14" fmla="*/ 5 w 5"/>
              <a:gd name="T15" fmla="*/ 4 h 8"/>
              <a:gd name="T16" fmla="*/ 3 w 5"/>
              <a:gd name="T17" fmla="*/ 3 h 8"/>
              <a:gd name="T18" fmla="*/ 3 w 5"/>
              <a:gd name="T19" fmla="*/ 3 h 8"/>
              <a:gd name="T20" fmla="*/ 3 w 5"/>
              <a:gd name="T21" fmla="*/ 3 h 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"/>
              <a:gd name="T34" fmla="*/ 0 h 8"/>
              <a:gd name="T35" fmla="*/ 5 w 5"/>
              <a:gd name="T36" fmla="*/ 8 h 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" h="8">
                <a:moveTo>
                  <a:pt x="3" y="3"/>
                </a:moveTo>
                <a:cubicBezTo>
                  <a:pt x="1" y="3"/>
                  <a:pt x="2" y="0"/>
                  <a:pt x="0" y="0"/>
                </a:cubicBezTo>
                <a:cubicBezTo>
                  <a:pt x="0" y="0"/>
                  <a:pt x="0" y="1"/>
                  <a:pt x="0" y="1"/>
                </a:cubicBezTo>
                <a:cubicBezTo>
                  <a:pt x="0" y="3"/>
                  <a:pt x="1" y="8"/>
                  <a:pt x="3" y="8"/>
                </a:cubicBezTo>
                <a:cubicBezTo>
                  <a:pt x="4" y="8"/>
                  <a:pt x="4" y="8"/>
                  <a:pt x="5" y="8"/>
                </a:cubicBezTo>
                <a:cubicBezTo>
                  <a:pt x="5" y="7"/>
                  <a:pt x="5" y="7"/>
                  <a:pt x="5" y="6"/>
                </a:cubicBezTo>
                <a:cubicBezTo>
                  <a:pt x="5" y="6"/>
                  <a:pt x="5" y="5"/>
                  <a:pt x="5" y="5"/>
                </a:cubicBezTo>
                <a:cubicBezTo>
                  <a:pt x="5" y="4"/>
                  <a:pt x="5" y="4"/>
                  <a:pt x="5" y="4"/>
                </a:cubicBezTo>
                <a:cubicBezTo>
                  <a:pt x="5" y="3"/>
                  <a:pt x="4" y="3"/>
                  <a:pt x="3" y="3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98" name="Freeform 130"/>
          <p:cNvSpPr>
            <a:spLocks/>
          </p:cNvSpPr>
          <p:nvPr>
            <p:custDataLst>
              <p:tags r:id="rId126"/>
            </p:custDataLst>
          </p:nvPr>
        </p:nvSpPr>
        <p:spPr bwMode="auto">
          <a:xfrm>
            <a:off x="4270375" y="1957388"/>
            <a:ext cx="61913" cy="36512"/>
          </a:xfrm>
          <a:custGeom>
            <a:avLst/>
            <a:gdLst>
              <a:gd name="T0" fmla="*/ 4 w 8"/>
              <a:gd name="T1" fmla="*/ 1 h 4"/>
              <a:gd name="T2" fmla="*/ 0 w 8"/>
              <a:gd name="T3" fmla="*/ 1 h 4"/>
              <a:gd name="T4" fmla="*/ 0 w 8"/>
              <a:gd name="T5" fmla="*/ 1 h 4"/>
              <a:gd name="T6" fmla="*/ 0 w 8"/>
              <a:gd name="T7" fmla="*/ 2 h 4"/>
              <a:gd name="T8" fmla="*/ 3 w 8"/>
              <a:gd name="T9" fmla="*/ 4 h 4"/>
              <a:gd name="T10" fmla="*/ 5 w 8"/>
              <a:gd name="T11" fmla="*/ 2 h 4"/>
              <a:gd name="T12" fmla="*/ 6 w 8"/>
              <a:gd name="T13" fmla="*/ 2 h 4"/>
              <a:gd name="T14" fmla="*/ 8 w 8"/>
              <a:gd name="T15" fmla="*/ 1 h 4"/>
              <a:gd name="T16" fmla="*/ 6 w 8"/>
              <a:gd name="T17" fmla="*/ 0 h 4"/>
              <a:gd name="T18" fmla="*/ 5 w 8"/>
              <a:gd name="T19" fmla="*/ 1 h 4"/>
              <a:gd name="T20" fmla="*/ 4 w 8"/>
              <a:gd name="T21" fmla="*/ 1 h 4"/>
              <a:gd name="T22" fmla="*/ 4 w 8"/>
              <a:gd name="T23" fmla="*/ 1 h 4"/>
              <a:gd name="T24" fmla="*/ 4 w 8"/>
              <a:gd name="T25" fmla="*/ 1 h 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8"/>
              <a:gd name="T40" fmla="*/ 0 h 4"/>
              <a:gd name="T41" fmla="*/ 8 w 8"/>
              <a:gd name="T42" fmla="*/ 4 h 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8" h="4">
                <a:moveTo>
                  <a:pt x="4" y="1"/>
                </a:moveTo>
                <a:lnTo>
                  <a:pt x="0" y="1"/>
                </a:lnTo>
                <a:cubicBezTo>
                  <a:pt x="0" y="1"/>
                  <a:pt x="0" y="1"/>
                  <a:pt x="0" y="2"/>
                </a:cubicBezTo>
                <a:cubicBezTo>
                  <a:pt x="0" y="3"/>
                  <a:pt x="2" y="4"/>
                  <a:pt x="3" y="4"/>
                </a:cubicBezTo>
                <a:cubicBezTo>
                  <a:pt x="4" y="4"/>
                  <a:pt x="4" y="2"/>
                  <a:pt x="5" y="2"/>
                </a:cubicBezTo>
                <a:cubicBezTo>
                  <a:pt x="5" y="2"/>
                  <a:pt x="6" y="2"/>
                  <a:pt x="6" y="2"/>
                </a:cubicBezTo>
                <a:cubicBezTo>
                  <a:pt x="7" y="2"/>
                  <a:pt x="8" y="2"/>
                  <a:pt x="8" y="1"/>
                </a:cubicBezTo>
                <a:cubicBezTo>
                  <a:pt x="8" y="1"/>
                  <a:pt x="7" y="0"/>
                  <a:pt x="6" y="0"/>
                </a:cubicBezTo>
                <a:cubicBezTo>
                  <a:pt x="5" y="0"/>
                  <a:pt x="5" y="1"/>
                  <a:pt x="5" y="1"/>
                </a:cubicBezTo>
                <a:cubicBezTo>
                  <a:pt x="5" y="1"/>
                  <a:pt x="4" y="1"/>
                  <a:pt x="4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299" name="Freeform 131"/>
          <p:cNvSpPr>
            <a:spLocks/>
          </p:cNvSpPr>
          <p:nvPr>
            <p:custDataLst>
              <p:tags r:id="rId127"/>
            </p:custDataLst>
          </p:nvPr>
        </p:nvSpPr>
        <p:spPr bwMode="auto">
          <a:xfrm>
            <a:off x="4340225" y="2039938"/>
            <a:ext cx="22225" cy="26987"/>
          </a:xfrm>
          <a:custGeom>
            <a:avLst/>
            <a:gdLst>
              <a:gd name="T0" fmla="*/ 0 w 3"/>
              <a:gd name="T1" fmla="*/ 0 h 3"/>
              <a:gd name="T2" fmla="*/ 0 w 3"/>
              <a:gd name="T3" fmla="*/ 1 h 3"/>
              <a:gd name="T4" fmla="*/ 2 w 3"/>
              <a:gd name="T5" fmla="*/ 3 h 3"/>
              <a:gd name="T6" fmla="*/ 3 w 3"/>
              <a:gd name="T7" fmla="*/ 1 h 3"/>
              <a:gd name="T8" fmla="*/ 3 w 3"/>
              <a:gd name="T9" fmla="*/ 0 h 3"/>
              <a:gd name="T10" fmla="*/ 0 w 3"/>
              <a:gd name="T11" fmla="*/ 0 h 3"/>
              <a:gd name="T12" fmla="*/ 0 w 3"/>
              <a:gd name="T13" fmla="*/ 0 h 3"/>
              <a:gd name="T14" fmla="*/ 0 w 3"/>
              <a:gd name="T15" fmla="*/ 0 h 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"/>
              <a:gd name="T25" fmla="*/ 0 h 3"/>
              <a:gd name="T26" fmla="*/ 3 w 3"/>
              <a:gd name="T27" fmla="*/ 3 h 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" h="3">
                <a:moveTo>
                  <a:pt x="0" y="0"/>
                </a:moveTo>
                <a:cubicBezTo>
                  <a:pt x="0" y="0"/>
                  <a:pt x="0" y="1"/>
                  <a:pt x="0" y="1"/>
                </a:cubicBezTo>
                <a:cubicBezTo>
                  <a:pt x="0" y="2"/>
                  <a:pt x="0" y="3"/>
                  <a:pt x="2" y="3"/>
                </a:cubicBezTo>
                <a:cubicBezTo>
                  <a:pt x="3" y="3"/>
                  <a:pt x="3" y="2"/>
                  <a:pt x="3" y="1"/>
                </a:cubicBezTo>
                <a:cubicBezTo>
                  <a:pt x="3" y="1"/>
                  <a:pt x="3" y="1"/>
                  <a:pt x="3" y="0"/>
                </a:cubicBezTo>
                <a:cubicBezTo>
                  <a:pt x="2" y="0"/>
                  <a:pt x="2" y="0"/>
                  <a:pt x="0" y="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00" name="Freeform 132"/>
          <p:cNvSpPr>
            <a:spLocks/>
          </p:cNvSpPr>
          <p:nvPr>
            <p:custDataLst>
              <p:tags r:id="rId128"/>
            </p:custDataLst>
          </p:nvPr>
        </p:nvSpPr>
        <p:spPr bwMode="auto">
          <a:xfrm>
            <a:off x="4410075" y="1976438"/>
            <a:ext cx="14288" cy="26987"/>
          </a:xfrm>
          <a:custGeom>
            <a:avLst/>
            <a:gdLst>
              <a:gd name="T0" fmla="*/ 2 w 2"/>
              <a:gd name="T1" fmla="*/ 1 h 3"/>
              <a:gd name="T2" fmla="*/ 1 w 2"/>
              <a:gd name="T3" fmla="*/ 0 h 3"/>
              <a:gd name="T4" fmla="*/ 0 w 2"/>
              <a:gd name="T5" fmla="*/ 0 h 3"/>
              <a:gd name="T6" fmla="*/ 0 w 2"/>
              <a:gd name="T7" fmla="*/ 0 h 3"/>
              <a:gd name="T8" fmla="*/ 0 w 2"/>
              <a:gd name="T9" fmla="*/ 1 h 3"/>
              <a:gd name="T10" fmla="*/ 1 w 2"/>
              <a:gd name="T11" fmla="*/ 3 h 3"/>
              <a:gd name="T12" fmla="*/ 2 w 2"/>
              <a:gd name="T13" fmla="*/ 1 h 3"/>
              <a:gd name="T14" fmla="*/ 2 w 2"/>
              <a:gd name="T15" fmla="*/ 1 h 3"/>
              <a:gd name="T16" fmla="*/ 2 w 2"/>
              <a:gd name="T17" fmla="*/ 1 h 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"/>
              <a:gd name="T28" fmla="*/ 0 h 3"/>
              <a:gd name="T29" fmla="*/ 2 w 2"/>
              <a:gd name="T30" fmla="*/ 3 h 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" h="3">
                <a:moveTo>
                  <a:pt x="2" y="1"/>
                </a:moveTo>
                <a:lnTo>
                  <a:pt x="1" y="0"/>
                </a:lnTo>
                <a:lnTo>
                  <a:pt x="0" y="0"/>
                </a:lnTo>
                <a:cubicBezTo>
                  <a:pt x="0" y="0"/>
                  <a:pt x="0" y="1"/>
                  <a:pt x="0" y="1"/>
                </a:cubicBezTo>
                <a:cubicBezTo>
                  <a:pt x="0" y="2"/>
                  <a:pt x="0" y="3"/>
                  <a:pt x="1" y="3"/>
                </a:cubicBezTo>
                <a:cubicBezTo>
                  <a:pt x="2" y="3"/>
                  <a:pt x="2" y="1"/>
                  <a:pt x="2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01" name="Freeform 133"/>
          <p:cNvSpPr>
            <a:spLocks/>
          </p:cNvSpPr>
          <p:nvPr>
            <p:custDataLst>
              <p:tags r:id="rId129"/>
            </p:custDataLst>
          </p:nvPr>
        </p:nvSpPr>
        <p:spPr bwMode="auto">
          <a:xfrm>
            <a:off x="4348163" y="1930400"/>
            <a:ext cx="14287" cy="19050"/>
          </a:xfrm>
          <a:custGeom>
            <a:avLst/>
            <a:gdLst>
              <a:gd name="T0" fmla="*/ 2 w 2"/>
              <a:gd name="T1" fmla="*/ 0 h 2"/>
              <a:gd name="T2" fmla="*/ 1 w 2"/>
              <a:gd name="T3" fmla="*/ 0 h 2"/>
              <a:gd name="T4" fmla="*/ 0 w 2"/>
              <a:gd name="T5" fmla="*/ 1 h 2"/>
              <a:gd name="T6" fmla="*/ 1 w 2"/>
              <a:gd name="T7" fmla="*/ 2 h 2"/>
              <a:gd name="T8" fmla="*/ 2 w 2"/>
              <a:gd name="T9" fmla="*/ 1 h 2"/>
              <a:gd name="T10" fmla="*/ 2 w 2"/>
              <a:gd name="T11" fmla="*/ 0 h 2"/>
              <a:gd name="T12" fmla="*/ 2 w 2"/>
              <a:gd name="T13" fmla="*/ 0 h 2"/>
              <a:gd name="T14" fmla="*/ 2 w 2"/>
              <a:gd name="T15" fmla="*/ 0 h 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"/>
              <a:gd name="T25" fmla="*/ 0 h 2"/>
              <a:gd name="T26" fmla="*/ 2 w 2"/>
              <a:gd name="T27" fmla="*/ 2 h 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" h="2">
                <a:moveTo>
                  <a:pt x="2" y="0"/>
                </a:moveTo>
                <a:cubicBezTo>
                  <a:pt x="1" y="0"/>
                  <a:pt x="1" y="0"/>
                  <a:pt x="1" y="0"/>
                </a:cubicBezTo>
                <a:cubicBezTo>
                  <a:pt x="0" y="0"/>
                  <a:pt x="0" y="0"/>
                  <a:pt x="0" y="1"/>
                </a:cubicBezTo>
                <a:cubicBezTo>
                  <a:pt x="0" y="1"/>
                  <a:pt x="1" y="2"/>
                  <a:pt x="1" y="2"/>
                </a:cubicBezTo>
                <a:cubicBezTo>
                  <a:pt x="2" y="2"/>
                  <a:pt x="2" y="2"/>
                  <a:pt x="2" y="1"/>
                </a:cubicBezTo>
                <a:cubicBezTo>
                  <a:pt x="2" y="1"/>
                  <a:pt x="2" y="0"/>
                  <a:pt x="2" y="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02" name="Freeform 134"/>
          <p:cNvSpPr>
            <a:spLocks/>
          </p:cNvSpPr>
          <p:nvPr>
            <p:custDataLst>
              <p:tags r:id="rId130"/>
            </p:custDataLst>
          </p:nvPr>
        </p:nvSpPr>
        <p:spPr bwMode="auto">
          <a:xfrm>
            <a:off x="4872038" y="2157413"/>
            <a:ext cx="22225" cy="26987"/>
          </a:xfrm>
          <a:custGeom>
            <a:avLst/>
            <a:gdLst>
              <a:gd name="T0" fmla="*/ 2 w 3"/>
              <a:gd name="T1" fmla="*/ 0 h 3"/>
              <a:gd name="T2" fmla="*/ 0 w 3"/>
              <a:gd name="T3" fmla="*/ 1 h 3"/>
              <a:gd name="T4" fmla="*/ 1 w 3"/>
              <a:gd name="T5" fmla="*/ 3 h 3"/>
              <a:gd name="T6" fmla="*/ 3 w 3"/>
              <a:gd name="T7" fmla="*/ 2 h 3"/>
              <a:gd name="T8" fmla="*/ 2 w 3"/>
              <a:gd name="T9" fmla="*/ 0 h 3"/>
              <a:gd name="T10" fmla="*/ 2 w 3"/>
              <a:gd name="T11" fmla="*/ 0 h 3"/>
              <a:gd name="T12" fmla="*/ 2 w 3"/>
              <a:gd name="T13" fmla="*/ 0 h 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"/>
              <a:gd name="T22" fmla="*/ 0 h 3"/>
              <a:gd name="T23" fmla="*/ 3 w 3"/>
              <a:gd name="T24" fmla="*/ 3 h 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" h="3">
                <a:moveTo>
                  <a:pt x="2" y="0"/>
                </a:moveTo>
                <a:cubicBezTo>
                  <a:pt x="1" y="0"/>
                  <a:pt x="0" y="0"/>
                  <a:pt x="0" y="1"/>
                </a:cubicBezTo>
                <a:cubicBezTo>
                  <a:pt x="0" y="2"/>
                  <a:pt x="0" y="3"/>
                  <a:pt x="1" y="3"/>
                </a:cubicBezTo>
                <a:cubicBezTo>
                  <a:pt x="3" y="3"/>
                  <a:pt x="3" y="2"/>
                  <a:pt x="3" y="2"/>
                </a:cubicBezTo>
                <a:cubicBezTo>
                  <a:pt x="3" y="1"/>
                  <a:pt x="2" y="0"/>
                  <a:pt x="2" y="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03" name="Freeform 135"/>
          <p:cNvSpPr>
            <a:spLocks/>
          </p:cNvSpPr>
          <p:nvPr>
            <p:custDataLst>
              <p:tags r:id="rId131"/>
            </p:custDataLst>
          </p:nvPr>
        </p:nvSpPr>
        <p:spPr bwMode="auto">
          <a:xfrm>
            <a:off x="4386263" y="3152775"/>
            <a:ext cx="23812" cy="19050"/>
          </a:xfrm>
          <a:custGeom>
            <a:avLst/>
            <a:gdLst>
              <a:gd name="T0" fmla="*/ 0 w 3"/>
              <a:gd name="T1" fmla="*/ 0 h 2"/>
              <a:gd name="T2" fmla="*/ 0 w 3"/>
              <a:gd name="T3" fmla="*/ 2 h 2"/>
              <a:gd name="T4" fmla="*/ 0 w 3"/>
              <a:gd name="T5" fmla="*/ 2 h 2"/>
              <a:gd name="T6" fmla="*/ 3 w 3"/>
              <a:gd name="T7" fmla="*/ 1 h 2"/>
              <a:gd name="T8" fmla="*/ 0 w 3"/>
              <a:gd name="T9" fmla="*/ 0 h 2"/>
              <a:gd name="T10" fmla="*/ 0 w 3"/>
              <a:gd name="T11" fmla="*/ 0 h 2"/>
              <a:gd name="T12" fmla="*/ 0 w 3"/>
              <a:gd name="T13" fmla="*/ 0 h 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"/>
              <a:gd name="T22" fmla="*/ 0 h 2"/>
              <a:gd name="T23" fmla="*/ 3 w 3"/>
              <a:gd name="T24" fmla="*/ 2 h 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" h="2">
                <a:moveTo>
                  <a:pt x="0" y="0"/>
                </a:moveTo>
                <a:lnTo>
                  <a:pt x="0" y="2"/>
                </a:lnTo>
                <a:cubicBezTo>
                  <a:pt x="0" y="2"/>
                  <a:pt x="2" y="2"/>
                  <a:pt x="3" y="1"/>
                </a:cubicBezTo>
                <a:cubicBezTo>
                  <a:pt x="1" y="1"/>
                  <a:pt x="1" y="0"/>
                  <a:pt x="0" y="0"/>
                </a:cubicBezTo>
              </a:path>
            </a:pathLst>
          </a:custGeom>
          <a:solidFill>
            <a:srgbClr val="D1D0CF"/>
          </a:solidFill>
          <a:ln w="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04" name="Freeform 136"/>
          <p:cNvSpPr>
            <a:spLocks/>
          </p:cNvSpPr>
          <p:nvPr>
            <p:custDataLst>
              <p:tags r:id="rId132"/>
            </p:custDataLst>
          </p:nvPr>
        </p:nvSpPr>
        <p:spPr bwMode="auto">
          <a:xfrm>
            <a:off x="4448175" y="3233738"/>
            <a:ext cx="53975" cy="46037"/>
          </a:xfrm>
          <a:custGeom>
            <a:avLst/>
            <a:gdLst>
              <a:gd name="T0" fmla="*/ 4 w 7"/>
              <a:gd name="T1" fmla="*/ 0 h 5"/>
              <a:gd name="T2" fmla="*/ 0 w 7"/>
              <a:gd name="T3" fmla="*/ 4 h 5"/>
              <a:gd name="T4" fmla="*/ 2 w 7"/>
              <a:gd name="T5" fmla="*/ 5 h 5"/>
              <a:gd name="T6" fmla="*/ 7 w 7"/>
              <a:gd name="T7" fmla="*/ 2 h 5"/>
              <a:gd name="T8" fmla="*/ 4 w 7"/>
              <a:gd name="T9" fmla="*/ 0 h 5"/>
              <a:gd name="T10" fmla="*/ 4 w 7"/>
              <a:gd name="T11" fmla="*/ 0 h 5"/>
              <a:gd name="T12" fmla="*/ 4 w 7"/>
              <a:gd name="T13" fmla="*/ 0 h 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"/>
              <a:gd name="T22" fmla="*/ 0 h 5"/>
              <a:gd name="T23" fmla="*/ 7 w 7"/>
              <a:gd name="T24" fmla="*/ 5 h 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" h="5">
                <a:moveTo>
                  <a:pt x="4" y="0"/>
                </a:moveTo>
                <a:cubicBezTo>
                  <a:pt x="4" y="2"/>
                  <a:pt x="0" y="2"/>
                  <a:pt x="0" y="4"/>
                </a:cubicBezTo>
                <a:cubicBezTo>
                  <a:pt x="0" y="5"/>
                  <a:pt x="1" y="5"/>
                  <a:pt x="2" y="5"/>
                </a:cubicBezTo>
                <a:cubicBezTo>
                  <a:pt x="3" y="5"/>
                  <a:pt x="7" y="3"/>
                  <a:pt x="7" y="2"/>
                </a:cubicBezTo>
                <a:cubicBezTo>
                  <a:pt x="7" y="1"/>
                  <a:pt x="5" y="1"/>
                  <a:pt x="4" y="0"/>
                </a:cubicBezTo>
              </a:path>
            </a:pathLst>
          </a:custGeom>
          <a:solidFill>
            <a:srgbClr val="D1D0CF"/>
          </a:solidFill>
          <a:ln w="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05" name="Freeform 137"/>
          <p:cNvSpPr>
            <a:spLocks/>
          </p:cNvSpPr>
          <p:nvPr>
            <p:custDataLst>
              <p:tags r:id="rId133"/>
            </p:custDataLst>
          </p:nvPr>
        </p:nvSpPr>
        <p:spPr bwMode="auto">
          <a:xfrm>
            <a:off x="7346950" y="4357688"/>
            <a:ext cx="14288" cy="26987"/>
          </a:xfrm>
          <a:custGeom>
            <a:avLst/>
            <a:gdLst>
              <a:gd name="T0" fmla="*/ 0 w 2"/>
              <a:gd name="T1" fmla="*/ 3 h 3"/>
              <a:gd name="T2" fmla="*/ 2 w 2"/>
              <a:gd name="T3" fmla="*/ 3 h 3"/>
              <a:gd name="T4" fmla="*/ 2 w 2"/>
              <a:gd name="T5" fmla="*/ 3 h 3"/>
              <a:gd name="T6" fmla="*/ 2 w 2"/>
              <a:gd name="T7" fmla="*/ 0 h 3"/>
              <a:gd name="T8" fmla="*/ 2 w 2"/>
              <a:gd name="T9" fmla="*/ 0 h 3"/>
              <a:gd name="T10" fmla="*/ 0 w 2"/>
              <a:gd name="T11" fmla="*/ 3 h 3"/>
              <a:gd name="T12" fmla="*/ 0 w 2"/>
              <a:gd name="T13" fmla="*/ 3 h 3"/>
              <a:gd name="T14" fmla="*/ 0 w 2"/>
              <a:gd name="T15" fmla="*/ 3 h 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"/>
              <a:gd name="T25" fmla="*/ 0 h 3"/>
              <a:gd name="T26" fmla="*/ 2 w 2"/>
              <a:gd name="T27" fmla="*/ 3 h 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" h="3">
                <a:moveTo>
                  <a:pt x="0" y="3"/>
                </a:moveTo>
                <a:cubicBezTo>
                  <a:pt x="1" y="3"/>
                  <a:pt x="1" y="3"/>
                  <a:pt x="2" y="3"/>
                </a:cubicBezTo>
                <a:lnTo>
                  <a:pt x="2" y="0"/>
                </a:lnTo>
                <a:cubicBezTo>
                  <a:pt x="1" y="1"/>
                  <a:pt x="0" y="2"/>
                  <a:pt x="0" y="3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06" name="Freeform 138"/>
          <p:cNvSpPr>
            <a:spLocks/>
          </p:cNvSpPr>
          <p:nvPr>
            <p:custDataLst>
              <p:tags r:id="rId134"/>
            </p:custDataLst>
          </p:nvPr>
        </p:nvSpPr>
        <p:spPr bwMode="auto">
          <a:xfrm>
            <a:off x="4894263" y="2311400"/>
            <a:ext cx="52387" cy="53975"/>
          </a:xfrm>
          <a:custGeom>
            <a:avLst/>
            <a:gdLst>
              <a:gd name="T0" fmla="*/ 1 w 7"/>
              <a:gd name="T1" fmla="*/ 0 h 6"/>
              <a:gd name="T2" fmla="*/ 0 w 7"/>
              <a:gd name="T3" fmla="*/ 1 h 6"/>
              <a:gd name="T4" fmla="*/ 0 w 7"/>
              <a:gd name="T5" fmla="*/ 3 h 6"/>
              <a:gd name="T6" fmla="*/ 3 w 7"/>
              <a:gd name="T7" fmla="*/ 5 h 6"/>
              <a:gd name="T8" fmla="*/ 4 w 7"/>
              <a:gd name="T9" fmla="*/ 6 h 6"/>
              <a:gd name="T10" fmla="*/ 7 w 7"/>
              <a:gd name="T11" fmla="*/ 3 h 6"/>
              <a:gd name="T12" fmla="*/ 1 w 7"/>
              <a:gd name="T13" fmla="*/ 0 h 6"/>
              <a:gd name="T14" fmla="*/ 1 w 7"/>
              <a:gd name="T15" fmla="*/ 0 h 6"/>
              <a:gd name="T16" fmla="*/ 1 w 7"/>
              <a:gd name="T17" fmla="*/ 0 h 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"/>
              <a:gd name="T28" fmla="*/ 0 h 6"/>
              <a:gd name="T29" fmla="*/ 7 w 7"/>
              <a:gd name="T30" fmla="*/ 6 h 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" h="6">
                <a:moveTo>
                  <a:pt x="1" y="0"/>
                </a:moveTo>
                <a:cubicBezTo>
                  <a:pt x="1" y="0"/>
                  <a:pt x="1" y="1"/>
                  <a:pt x="0" y="1"/>
                </a:cubicBezTo>
                <a:cubicBezTo>
                  <a:pt x="0" y="2"/>
                  <a:pt x="0" y="2"/>
                  <a:pt x="0" y="3"/>
                </a:cubicBezTo>
                <a:cubicBezTo>
                  <a:pt x="0" y="4"/>
                  <a:pt x="1" y="5"/>
                  <a:pt x="3" y="5"/>
                </a:cubicBezTo>
                <a:cubicBezTo>
                  <a:pt x="3" y="6"/>
                  <a:pt x="4" y="6"/>
                  <a:pt x="4" y="6"/>
                </a:cubicBezTo>
                <a:cubicBezTo>
                  <a:pt x="5" y="6"/>
                  <a:pt x="7" y="3"/>
                  <a:pt x="7" y="3"/>
                </a:cubicBezTo>
                <a:cubicBezTo>
                  <a:pt x="7" y="1"/>
                  <a:pt x="3" y="0"/>
                  <a:pt x="1" y="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07" name="Freeform 139"/>
          <p:cNvSpPr>
            <a:spLocks/>
          </p:cNvSpPr>
          <p:nvPr>
            <p:custDataLst>
              <p:tags r:id="rId135"/>
            </p:custDataLst>
          </p:nvPr>
        </p:nvSpPr>
        <p:spPr bwMode="auto">
          <a:xfrm>
            <a:off x="6003925" y="2428875"/>
            <a:ext cx="31750" cy="46038"/>
          </a:xfrm>
          <a:custGeom>
            <a:avLst/>
            <a:gdLst>
              <a:gd name="T0" fmla="*/ 4 w 4"/>
              <a:gd name="T1" fmla="*/ 3 h 5"/>
              <a:gd name="T2" fmla="*/ 4 w 4"/>
              <a:gd name="T3" fmla="*/ 2 h 5"/>
              <a:gd name="T4" fmla="*/ 0 w 4"/>
              <a:gd name="T5" fmla="*/ 0 h 5"/>
              <a:gd name="T6" fmla="*/ 0 w 4"/>
              <a:gd name="T7" fmla="*/ 1 h 5"/>
              <a:gd name="T8" fmla="*/ 3 w 4"/>
              <a:gd name="T9" fmla="*/ 5 h 5"/>
              <a:gd name="T10" fmla="*/ 4 w 4"/>
              <a:gd name="T11" fmla="*/ 4 h 5"/>
              <a:gd name="T12" fmla="*/ 4 w 4"/>
              <a:gd name="T13" fmla="*/ 3 h 5"/>
              <a:gd name="T14" fmla="*/ 4 w 4"/>
              <a:gd name="T15" fmla="*/ 3 h 5"/>
              <a:gd name="T16" fmla="*/ 4 w 4"/>
              <a:gd name="T17" fmla="*/ 3 h 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"/>
              <a:gd name="T28" fmla="*/ 0 h 5"/>
              <a:gd name="T29" fmla="*/ 4 w 4"/>
              <a:gd name="T30" fmla="*/ 5 h 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" h="5">
                <a:moveTo>
                  <a:pt x="4" y="3"/>
                </a:moveTo>
                <a:cubicBezTo>
                  <a:pt x="3" y="3"/>
                  <a:pt x="4" y="2"/>
                  <a:pt x="4" y="2"/>
                </a:cubicBezTo>
                <a:cubicBezTo>
                  <a:pt x="3" y="1"/>
                  <a:pt x="2" y="0"/>
                  <a:pt x="0" y="0"/>
                </a:cubicBezTo>
                <a:cubicBezTo>
                  <a:pt x="0" y="0"/>
                  <a:pt x="0" y="0"/>
                  <a:pt x="0" y="1"/>
                </a:cubicBezTo>
                <a:cubicBezTo>
                  <a:pt x="0" y="2"/>
                  <a:pt x="3" y="5"/>
                  <a:pt x="3" y="5"/>
                </a:cubicBezTo>
                <a:cubicBezTo>
                  <a:pt x="4" y="5"/>
                  <a:pt x="4" y="5"/>
                  <a:pt x="4" y="4"/>
                </a:cubicBezTo>
                <a:cubicBezTo>
                  <a:pt x="4" y="4"/>
                  <a:pt x="4" y="3"/>
                  <a:pt x="4" y="3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08" name="Line 140"/>
          <p:cNvSpPr>
            <a:spLocks noChangeShapeType="1"/>
          </p:cNvSpPr>
          <p:nvPr>
            <p:custDataLst>
              <p:tags r:id="rId136"/>
            </p:custDataLst>
          </p:nvPr>
        </p:nvSpPr>
        <p:spPr bwMode="auto">
          <a:xfrm>
            <a:off x="6445250" y="5518150"/>
            <a:ext cx="0" cy="0"/>
          </a:xfrm>
          <a:prstGeom prst="line">
            <a:avLst/>
          </a:prstGeom>
          <a:noFill/>
          <a:ln w="0">
            <a:solidFill>
              <a:srgbClr val="77858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09" name="Freeform 141"/>
          <p:cNvSpPr>
            <a:spLocks/>
          </p:cNvSpPr>
          <p:nvPr>
            <p:custDataLst>
              <p:tags r:id="rId137"/>
            </p:custDataLst>
          </p:nvPr>
        </p:nvSpPr>
        <p:spPr bwMode="auto">
          <a:xfrm>
            <a:off x="7239000" y="2482850"/>
            <a:ext cx="246063" cy="100013"/>
          </a:xfrm>
          <a:custGeom>
            <a:avLst/>
            <a:gdLst>
              <a:gd name="T0" fmla="*/ 32 w 32"/>
              <a:gd name="T1" fmla="*/ 0 h 11"/>
              <a:gd name="T2" fmla="*/ 31 w 32"/>
              <a:gd name="T3" fmla="*/ 3 h 11"/>
              <a:gd name="T4" fmla="*/ 23 w 32"/>
              <a:gd name="T5" fmla="*/ 6 h 11"/>
              <a:gd name="T6" fmla="*/ 19 w 32"/>
              <a:gd name="T7" fmla="*/ 9 h 11"/>
              <a:gd name="T8" fmla="*/ 15 w 32"/>
              <a:gd name="T9" fmla="*/ 9 h 11"/>
              <a:gd name="T10" fmla="*/ 9 w 32"/>
              <a:gd name="T11" fmla="*/ 11 h 11"/>
              <a:gd name="T12" fmla="*/ 3 w 32"/>
              <a:gd name="T13" fmla="*/ 8 h 11"/>
              <a:gd name="T14" fmla="*/ 0 w 32"/>
              <a:gd name="T15" fmla="*/ 9 h 1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2"/>
              <a:gd name="T25" fmla="*/ 0 h 11"/>
              <a:gd name="T26" fmla="*/ 32 w 32"/>
              <a:gd name="T27" fmla="*/ 11 h 11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2" h="11">
                <a:moveTo>
                  <a:pt x="32" y="0"/>
                </a:moveTo>
                <a:cubicBezTo>
                  <a:pt x="32" y="1"/>
                  <a:pt x="32" y="2"/>
                  <a:pt x="31" y="3"/>
                </a:cubicBezTo>
                <a:cubicBezTo>
                  <a:pt x="28" y="5"/>
                  <a:pt x="26" y="3"/>
                  <a:pt x="23" y="6"/>
                </a:cubicBezTo>
                <a:cubicBezTo>
                  <a:pt x="22" y="6"/>
                  <a:pt x="20" y="9"/>
                  <a:pt x="19" y="9"/>
                </a:cubicBezTo>
                <a:cubicBezTo>
                  <a:pt x="17" y="9"/>
                  <a:pt x="16" y="8"/>
                  <a:pt x="15" y="9"/>
                </a:cubicBezTo>
                <a:cubicBezTo>
                  <a:pt x="13" y="9"/>
                  <a:pt x="12" y="11"/>
                  <a:pt x="9" y="11"/>
                </a:cubicBezTo>
                <a:cubicBezTo>
                  <a:pt x="6" y="11"/>
                  <a:pt x="5" y="9"/>
                  <a:pt x="3" y="8"/>
                </a:cubicBezTo>
                <a:cubicBezTo>
                  <a:pt x="2" y="8"/>
                  <a:pt x="2" y="9"/>
                  <a:pt x="0" y="9"/>
                </a:cubicBezTo>
              </a:path>
            </a:pathLst>
          </a:custGeom>
          <a:solidFill>
            <a:srgbClr val="D1D0CF"/>
          </a:solidFill>
          <a:ln w="0">
            <a:solidFill>
              <a:srgbClr val="77858C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10" name="Line 142"/>
          <p:cNvSpPr>
            <a:spLocks noChangeShapeType="1"/>
          </p:cNvSpPr>
          <p:nvPr>
            <p:custDataLst>
              <p:tags r:id="rId138"/>
            </p:custDataLst>
          </p:nvPr>
        </p:nvSpPr>
        <p:spPr bwMode="auto">
          <a:xfrm flipV="1">
            <a:off x="7431088" y="5137150"/>
            <a:ext cx="1587" cy="9525"/>
          </a:xfrm>
          <a:prstGeom prst="line">
            <a:avLst/>
          </a:prstGeom>
          <a:noFill/>
          <a:ln w="0">
            <a:solidFill>
              <a:srgbClr val="77858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11" name="Line 143"/>
          <p:cNvSpPr>
            <a:spLocks noChangeShapeType="1"/>
          </p:cNvSpPr>
          <p:nvPr>
            <p:custDataLst>
              <p:tags r:id="rId139"/>
            </p:custDataLst>
          </p:nvPr>
        </p:nvSpPr>
        <p:spPr bwMode="auto">
          <a:xfrm>
            <a:off x="5751513" y="5464175"/>
            <a:ext cx="1587" cy="0"/>
          </a:xfrm>
          <a:prstGeom prst="line">
            <a:avLst/>
          </a:prstGeom>
          <a:noFill/>
          <a:ln w="0">
            <a:solidFill>
              <a:srgbClr val="77858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12" name="Freeform 144"/>
          <p:cNvSpPr>
            <a:spLocks/>
          </p:cNvSpPr>
          <p:nvPr>
            <p:custDataLst>
              <p:tags r:id="rId140"/>
            </p:custDataLst>
          </p:nvPr>
        </p:nvSpPr>
        <p:spPr bwMode="auto">
          <a:xfrm>
            <a:off x="4748213" y="5329238"/>
            <a:ext cx="247650" cy="482600"/>
          </a:xfrm>
          <a:custGeom>
            <a:avLst/>
            <a:gdLst>
              <a:gd name="T0" fmla="*/ 27 w 188"/>
              <a:gd name="T1" fmla="*/ 331 h 331"/>
              <a:gd name="T2" fmla="*/ 4 w 188"/>
              <a:gd name="T3" fmla="*/ 316 h 331"/>
              <a:gd name="T4" fmla="*/ 4 w 188"/>
              <a:gd name="T5" fmla="*/ 298 h 331"/>
              <a:gd name="T6" fmla="*/ 0 w 188"/>
              <a:gd name="T7" fmla="*/ 279 h 331"/>
              <a:gd name="T8" fmla="*/ 16 w 188"/>
              <a:gd name="T9" fmla="*/ 264 h 331"/>
              <a:gd name="T10" fmla="*/ 40 w 188"/>
              <a:gd name="T11" fmla="*/ 248 h 331"/>
              <a:gd name="T12" fmla="*/ 64 w 188"/>
              <a:gd name="T13" fmla="*/ 226 h 331"/>
              <a:gd name="T14" fmla="*/ 64 w 188"/>
              <a:gd name="T15" fmla="*/ 214 h 331"/>
              <a:gd name="T16" fmla="*/ 55 w 188"/>
              <a:gd name="T17" fmla="*/ 195 h 331"/>
              <a:gd name="T18" fmla="*/ 48 w 188"/>
              <a:gd name="T19" fmla="*/ 170 h 331"/>
              <a:gd name="T20" fmla="*/ 46 w 188"/>
              <a:gd name="T21" fmla="*/ 154 h 331"/>
              <a:gd name="T22" fmla="*/ 58 w 188"/>
              <a:gd name="T23" fmla="*/ 136 h 331"/>
              <a:gd name="T24" fmla="*/ 70 w 188"/>
              <a:gd name="T25" fmla="*/ 124 h 331"/>
              <a:gd name="T26" fmla="*/ 78 w 188"/>
              <a:gd name="T27" fmla="*/ 108 h 331"/>
              <a:gd name="T28" fmla="*/ 70 w 188"/>
              <a:gd name="T29" fmla="*/ 96 h 331"/>
              <a:gd name="T30" fmla="*/ 58 w 188"/>
              <a:gd name="T31" fmla="*/ 90 h 331"/>
              <a:gd name="T32" fmla="*/ 39 w 188"/>
              <a:gd name="T33" fmla="*/ 93 h 331"/>
              <a:gd name="T34" fmla="*/ 30 w 188"/>
              <a:gd name="T35" fmla="*/ 84 h 331"/>
              <a:gd name="T36" fmla="*/ 32 w 188"/>
              <a:gd name="T37" fmla="*/ 70 h 331"/>
              <a:gd name="T38" fmla="*/ 38 w 188"/>
              <a:gd name="T39" fmla="*/ 56 h 331"/>
              <a:gd name="T40" fmla="*/ 46 w 188"/>
              <a:gd name="T41" fmla="*/ 44 h 331"/>
              <a:gd name="T42" fmla="*/ 36 w 188"/>
              <a:gd name="T43" fmla="*/ 21 h 331"/>
              <a:gd name="T44" fmla="*/ 28 w 188"/>
              <a:gd name="T45" fmla="*/ 10 h 331"/>
              <a:gd name="T46" fmla="*/ 34 w 188"/>
              <a:gd name="T47" fmla="*/ 0 h 331"/>
              <a:gd name="T48" fmla="*/ 46 w 188"/>
              <a:gd name="T49" fmla="*/ 8 h 331"/>
              <a:gd name="T50" fmla="*/ 70 w 188"/>
              <a:gd name="T51" fmla="*/ 26 h 331"/>
              <a:gd name="T52" fmla="*/ 106 w 188"/>
              <a:gd name="T53" fmla="*/ 34 h 331"/>
              <a:gd name="T54" fmla="*/ 121 w 188"/>
              <a:gd name="T55" fmla="*/ 37 h 331"/>
              <a:gd name="T56" fmla="*/ 142 w 188"/>
              <a:gd name="T57" fmla="*/ 50 h 331"/>
              <a:gd name="T58" fmla="*/ 154 w 188"/>
              <a:gd name="T59" fmla="*/ 88 h 331"/>
              <a:gd name="T60" fmla="*/ 166 w 188"/>
              <a:gd name="T61" fmla="*/ 118 h 331"/>
              <a:gd name="T62" fmla="*/ 175 w 188"/>
              <a:gd name="T63" fmla="*/ 132 h 331"/>
              <a:gd name="T64" fmla="*/ 181 w 188"/>
              <a:gd name="T65" fmla="*/ 147 h 331"/>
              <a:gd name="T66" fmla="*/ 188 w 188"/>
              <a:gd name="T67" fmla="*/ 166 h 331"/>
              <a:gd name="T68" fmla="*/ 171 w 188"/>
              <a:gd name="T69" fmla="*/ 186 h 331"/>
              <a:gd name="T70" fmla="*/ 177 w 188"/>
              <a:gd name="T71" fmla="*/ 195 h 331"/>
              <a:gd name="T72" fmla="*/ 160 w 188"/>
              <a:gd name="T73" fmla="*/ 223 h 331"/>
              <a:gd name="T74" fmla="*/ 142 w 188"/>
              <a:gd name="T75" fmla="*/ 240 h 331"/>
              <a:gd name="T76" fmla="*/ 132 w 188"/>
              <a:gd name="T77" fmla="*/ 256 h 331"/>
              <a:gd name="T78" fmla="*/ 124 w 188"/>
              <a:gd name="T79" fmla="*/ 268 h 331"/>
              <a:gd name="T80" fmla="*/ 110 w 188"/>
              <a:gd name="T81" fmla="*/ 266 h 331"/>
              <a:gd name="T82" fmla="*/ 105 w 188"/>
              <a:gd name="T83" fmla="*/ 289 h 331"/>
              <a:gd name="T84" fmla="*/ 99 w 188"/>
              <a:gd name="T85" fmla="*/ 303 h 331"/>
              <a:gd name="T86" fmla="*/ 86 w 188"/>
              <a:gd name="T87" fmla="*/ 308 h 331"/>
              <a:gd name="T88" fmla="*/ 70 w 188"/>
              <a:gd name="T89" fmla="*/ 310 h 331"/>
              <a:gd name="T90" fmla="*/ 51 w 188"/>
              <a:gd name="T91" fmla="*/ 310 h 331"/>
              <a:gd name="T92" fmla="*/ 43 w 188"/>
              <a:gd name="T93" fmla="*/ 319 h 331"/>
              <a:gd name="T94" fmla="*/ 27 w 188"/>
              <a:gd name="T95" fmla="*/ 331 h 331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88"/>
              <a:gd name="T145" fmla="*/ 0 h 331"/>
              <a:gd name="T146" fmla="*/ 188 w 188"/>
              <a:gd name="T147" fmla="*/ 331 h 331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88" h="331">
                <a:moveTo>
                  <a:pt x="27" y="331"/>
                </a:moveTo>
                <a:lnTo>
                  <a:pt x="4" y="316"/>
                </a:lnTo>
                <a:lnTo>
                  <a:pt x="4" y="298"/>
                </a:lnTo>
                <a:lnTo>
                  <a:pt x="0" y="279"/>
                </a:lnTo>
                <a:lnTo>
                  <a:pt x="16" y="264"/>
                </a:lnTo>
                <a:lnTo>
                  <a:pt x="40" y="248"/>
                </a:lnTo>
                <a:lnTo>
                  <a:pt x="64" y="226"/>
                </a:lnTo>
                <a:lnTo>
                  <a:pt x="64" y="214"/>
                </a:lnTo>
                <a:lnTo>
                  <a:pt x="55" y="195"/>
                </a:lnTo>
                <a:lnTo>
                  <a:pt x="48" y="170"/>
                </a:lnTo>
                <a:lnTo>
                  <a:pt x="46" y="154"/>
                </a:lnTo>
                <a:lnTo>
                  <a:pt x="58" y="136"/>
                </a:lnTo>
                <a:lnTo>
                  <a:pt x="70" y="124"/>
                </a:lnTo>
                <a:lnTo>
                  <a:pt x="78" y="108"/>
                </a:lnTo>
                <a:lnTo>
                  <a:pt x="70" y="96"/>
                </a:lnTo>
                <a:lnTo>
                  <a:pt x="58" y="90"/>
                </a:lnTo>
                <a:lnTo>
                  <a:pt x="39" y="93"/>
                </a:lnTo>
                <a:lnTo>
                  <a:pt x="30" y="84"/>
                </a:lnTo>
                <a:lnTo>
                  <a:pt x="32" y="70"/>
                </a:lnTo>
                <a:lnTo>
                  <a:pt x="38" y="56"/>
                </a:lnTo>
                <a:lnTo>
                  <a:pt x="46" y="44"/>
                </a:lnTo>
                <a:lnTo>
                  <a:pt x="36" y="21"/>
                </a:lnTo>
                <a:lnTo>
                  <a:pt x="28" y="10"/>
                </a:lnTo>
                <a:lnTo>
                  <a:pt x="34" y="0"/>
                </a:lnTo>
                <a:lnTo>
                  <a:pt x="46" y="8"/>
                </a:lnTo>
                <a:lnTo>
                  <a:pt x="70" y="26"/>
                </a:lnTo>
                <a:lnTo>
                  <a:pt x="106" y="34"/>
                </a:lnTo>
                <a:lnTo>
                  <a:pt x="121" y="37"/>
                </a:lnTo>
                <a:lnTo>
                  <a:pt x="142" y="50"/>
                </a:lnTo>
                <a:lnTo>
                  <a:pt x="154" y="88"/>
                </a:lnTo>
                <a:lnTo>
                  <a:pt x="166" y="118"/>
                </a:lnTo>
                <a:lnTo>
                  <a:pt x="175" y="132"/>
                </a:lnTo>
                <a:lnTo>
                  <a:pt x="181" y="147"/>
                </a:lnTo>
                <a:lnTo>
                  <a:pt x="188" y="166"/>
                </a:lnTo>
                <a:lnTo>
                  <a:pt x="171" y="186"/>
                </a:lnTo>
                <a:lnTo>
                  <a:pt x="177" y="195"/>
                </a:lnTo>
                <a:lnTo>
                  <a:pt x="160" y="223"/>
                </a:lnTo>
                <a:lnTo>
                  <a:pt x="142" y="240"/>
                </a:lnTo>
                <a:lnTo>
                  <a:pt x="132" y="256"/>
                </a:lnTo>
                <a:lnTo>
                  <a:pt x="124" y="268"/>
                </a:lnTo>
                <a:lnTo>
                  <a:pt x="110" y="266"/>
                </a:lnTo>
                <a:lnTo>
                  <a:pt x="105" y="289"/>
                </a:lnTo>
                <a:lnTo>
                  <a:pt x="99" y="303"/>
                </a:lnTo>
                <a:lnTo>
                  <a:pt x="86" y="308"/>
                </a:lnTo>
                <a:lnTo>
                  <a:pt x="70" y="310"/>
                </a:lnTo>
                <a:lnTo>
                  <a:pt x="51" y="310"/>
                </a:lnTo>
                <a:lnTo>
                  <a:pt x="43" y="319"/>
                </a:lnTo>
                <a:lnTo>
                  <a:pt x="27" y="331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13" name="Freeform 145"/>
          <p:cNvSpPr>
            <a:spLocks/>
          </p:cNvSpPr>
          <p:nvPr>
            <p:custDataLst>
              <p:tags r:id="rId141"/>
            </p:custDataLst>
          </p:nvPr>
        </p:nvSpPr>
        <p:spPr bwMode="auto">
          <a:xfrm>
            <a:off x="2078038" y="3986213"/>
            <a:ext cx="234950" cy="331787"/>
          </a:xfrm>
          <a:custGeom>
            <a:avLst/>
            <a:gdLst>
              <a:gd name="T0" fmla="*/ 31 w 31"/>
              <a:gd name="T1" fmla="*/ 10 h 36"/>
              <a:gd name="T2" fmla="*/ 26 w 31"/>
              <a:gd name="T3" fmla="*/ 6 h 36"/>
              <a:gd name="T4" fmla="*/ 23 w 31"/>
              <a:gd name="T5" fmla="*/ 7 h 36"/>
              <a:gd name="T6" fmla="*/ 20 w 31"/>
              <a:gd name="T7" fmla="*/ 5 h 36"/>
              <a:gd name="T8" fmla="*/ 14 w 31"/>
              <a:gd name="T9" fmla="*/ 0 h 36"/>
              <a:gd name="T10" fmla="*/ 11 w 31"/>
              <a:gd name="T11" fmla="*/ 2 h 36"/>
              <a:gd name="T12" fmla="*/ 9 w 31"/>
              <a:gd name="T13" fmla="*/ 2 h 36"/>
              <a:gd name="T14" fmla="*/ 7 w 31"/>
              <a:gd name="T15" fmla="*/ 2 h 36"/>
              <a:gd name="T16" fmla="*/ 0 w 31"/>
              <a:gd name="T17" fmla="*/ 10 h 36"/>
              <a:gd name="T18" fmla="*/ 5 w 31"/>
              <a:gd name="T19" fmla="*/ 14 h 36"/>
              <a:gd name="T20" fmla="*/ 10 w 31"/>
              <a:gd name="T21" fmla="*/ 20 h 36"/>
              <a:gd name="T22" fmla="*/ 9 w 31"/>
              <a:gd name="T23" fmla="*/ 24 h 36"/>
              <a:gd name="T24" fmla="*/ 13 w 31"/>
              <a:gd name="T25" fmla="*/ 31 h 36"/>
              <a:gd name="T26" fmla="*/ 11 w 31"/>
              <a:gd name="T27" fmla="*/ 34 h 36"/>
              <a:gd name="T28" fmla="*/ 13 w 31"/>
              <a:gd name="T29" fmla="*/ 36 h 36"/>
              <a:gd name="T30" fmla="*/ 15 w 31"/>
              <a:gd name="T31" fmla="*/ 34 h 36"/>
              <a:gd name="T32" fmla="*/ 18 w 31"/>
              <a:gd name="T33" fmla="*/ 34 h 36"/>
              <a:gd name="T34" fmla="*/ 22 w 31"/>
              <a:gd name="T35" fmla="*/ 33 h 36"/>
              <a:gd name="T36" fmla="*/ 26 w 31"/>
              <a:gd name="T37" fmla="*/ 34 h 36"/>
              <a:gd name="T38" fmla="*/ 31 w 31"/>
              <a:gd name="T39" fmla="*/ 29 h 36"/>
              <a:gd name="T40" fmla="*/ 26 w 31"/>
              <a:gd name="T41" fmla="*/ 18 h 36"/>
              <a:gd name="T42" fmla="*/ 30 w 31"/>
              <a:gd name="T43" fmla="*/ 10 h 36"/>
              <a:gd name="T44" fmla="*/ 30 w 31"/>
              <a:gd name="T45" fmla="*/ 10 h 36"/>
              <a:gd name="T46" fmla="*/ 31 w 31"/>
              <a:gd name="T47" fmla="*/ 10 h 36"/>
              <a:gd name="T48" fmla="*/ 31 w 31"/>
              <a:gd name="T49" fmla="*/ 10 h 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31"/>
              <a:gd name="T76" fmla="*/ 0 h 36"/>
              <a:gd name="T77" fmla="*/ 31 w 31"/>
              <a:gd name="T78" fmla="*/ 36 h 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31" h="36">
                <a:moveTo>
                  <a:pt x="31" y="10"/>
                </a:moveTo>
                <a:cubicBezTo>
                  <a:pt x="30" y="8"/>
                  <a:pt x="29" y="6"/>
                  <a:pt x="26" y="6"/>
                </a:cubicBezTo>
                <a:cubicBezTo>
                  <a:pt x="24" y="6"/>
                  <a:pt x="23" y="7"/>
                  <a:pt x="23" y="7"/>
                </a:cubicBezTo>
                <a:cubicBezTo>
                  <a:pt x="21" y="7"/>
                  <a:pt x="21" y="5"/>
                  <a:pt x="20" y="5"/>
                </a:cubicBezTo>
                <a:cubicBezTo>
                  <a:pt x="17" y="3"/>
                  <a:pt x="15" y="5"/>
                  <a:pt x="14" y="0"/>
                </a:cubicBezTo>
                <a:cubicBezTo>
                  <a:pt x="13" y="0"/>
                  <a:pt x="13" y="2"/>
                  <a:pt x="11" y="2"/>
                </a:cubicBezTo>
                <a:cubicBezTo>
                  <a:pt x="10" y="2"/>
                  <a:pt x="10" y="2"/>
                  <a:pt x="9" y="2"/>
                </a:cubicBezTo>
                <a:cubicBezTo>
                  <a:pt x="8" y="2"/>
                  <a:pt x="8" y="2"/>
                  <a:pt x="7" y="2"/>
                </a:cubicBezTo>
                <a:cubicBezTo>
                  <a:pt x="4" y="5"/>
                  <a:pt x="3" y="8"/>
                  <a:pt x="0" y="10"/>
                </a:cubicBezTo>
                <a:cubicBezTo>
                  <a:pt x="4" y="10"/>
                  <a:pt x="4" y="12"/>
                  <a:pt x="5" y="14"/>
                </a:cubicBezTo>
                <a:cubicBezTo>
                  <a:pt x="7" y="16"/>
                  <a:pt x="10" y="15"/>
                  <a:pt x="10" y="20"/>
                </a:cubicBezTo>
                <a:cubicBezTo>
                  <a:pt x="10" y="21"/>
                  <a:pt x="9" y="22"/>
                  <a:pt x="9" y="24"/>
                </a:cubicBezTo>
                <a:cubicBezTo>
                  <a:pt x="9" y="28"/>
                  <a:pt x="13" y="27"/>
                  <a:pt x="13" y="31"/>
                </a:cubicBezTo>
                <a:cubicBezTo>
                  <a:pt x="13" y="33"/>
                  <a:pt x="11" y="33"/>
                  <a:pt x="11" y="34"/>
                </a:cubicBezTo>
                <a:cubicBezTo>
                  <a:pt x="11" y="36"/>
                  <a:pt x="12" y="36"/>
                  <a:pt x="13" y="36"/>
                </a:cubicBezTo>
                <a:cubicBezTo>
                  <a:pt x="14" y="36"/>
                  <a:pt x="14" y="34"/>
                  <a:pt x="15" y="34"/>
                </a:cubicBezTo>
                <a:cubicBezTo>
                  <a:pt x="17" y="34"/>
                  <a:pt x="17" y="34"/>
                  <a:pt x="18" y="34"/>
                </a:cubicBezTo>
                <a:cubicBezTo>
                  <a:pt x="19" y="34"/>
                  <a:pt x="20" y="33"/>
                  <a:pt x="22" y="33"/>
                </a:cubicBezTo>
                <a:cubicBezTo>
                  <a:pt x="24" y="33"/>
                  <a:pt x="24" y="34"/>
                  <a:pt x="26" y="34"/>
                </a:cubicBezTo>
                <a:cubicBezTo>
                  <a:pt x="30" y="34"/>
                  <a:pt x="31" y="32"/>
                  <a:pt x="31" y="29"/>
                </a:cubicBezTo>
                <a:cubicBezTo>
                  <a:pt x="31" y="25"/>
                  <a:pt x="26" y="22"/>
                  <a:pt x="26" y="18"/>
                </a:cubicBezTo>
                <a:cubicBezTo>
                  <a:pt x="26" y="14"/>
                  <a:pt x="29" y="13"/>
                  <a:pt x="30" y="10"/>
                </a:cubicBezTo>
                <a:lnTo>
                  <a:pt x="31" y="10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14" name="Freeform 146"/>
          <p:cNvSpPr>
            <a:spLocks/>
          </p:cNvSpPr>
          <p:nvPr>
            <p:custDataLst>
              <p:tags r:id="rId142"/>
            </p:custDataLst>
          </p:nvPr>
        </p:nvSpPr>
        <p:spPr bwMode="auto">
          <a:xfrm>
            <a:off x="2928938" y="3546475"/>
            <a:ext cx="1082675" cy="784225"/>
          </a:xfrm>
          <a:custGeom>
            <a:avLst/>
            <a:gdLst>
              <a:gd name="T0" fmla="*/ 78 w 138"/>
              <a:gd name="T1" fmla="*/ 74 h 85"/>
              <a:gd name="T2" fmla="*/ 88 w 138"/>
              <a:gd name="T3" fmla="*/ 56 h 85"/>
              <a:gd name="T4" fmla="*/ 96 w 138"/>
              <a:gd name="T5" fmla="*/ 45 h 85"/>
              <a:gd name="T6" fmla="*/ 108 w 138"/>
              <a:gd name="T7" fmla="*/ 41 h 85"/>
              <a:gd name="T8" fmla="*/ 137 w 138"/>
              <a:gd name="T9" fmla="*/ 23 h 85"/>
              <a:gd name="T10" fmla="*/ 138 w 138"/>
              <a:gd name="T11" fmla="*/ 14 h 85"/>
              <a:gd name="T12" fmla="*/ 138 w 138"/>
              <a:gd name="T13" fmla="*/ 14 h 85"/>
              <a:gd name="T14" fmla="*/ 113 w 138"/>
              <a:gd name="T15" fmla="*/ 24 h 85"/>
              <a:gd name="T16" fmla="*/ 69 w 138"/>
              <a:gd name="T17" fmla="*/ 1 h 85"/>
              <a:gd name="T18" fmla="*/ 49 w 138"/>
              <a:gd name="T19" fmla="*/ 2 h 85"/>
              <a:gd name="T20" fmla="*/ 45 w 138"/>
              <a:gd name="T21" fmla="*/ 15 h 85"/>
              <a:gd name="T22" fmla="*/ 44 w 138"/>
              <a:gd name="T23" fmla="*/ 25 h 85"/>
              <a:gd name="T24" fmla="*/ 39 w 138"/>
              <a:gd name="T25" fmla="*/ 22 h 85"/>
              <a:gd name="T26" fmla="*/ 34 w 138"/>
              <a:gd name="T27" fmla="*/ 21 h 85"/>
              <a:gd name="T28" fmla="*/ 18 w 138"/>
              <a:gd name="T29" fmla="*/ 13 h 85"/>
              <a:gd name="T30" fmla="*/ 21 w 138"/>
              <a:gd name="T31" fmla="*/ 22 h 85"/>
              <a:gd name="T32" fmla="*/ 20 w 138"/>
              <a:gd name="T33" fmla="*/ 31 h 85"/>
              <a:gd name="T34" fmla="*/ 13 w 138"/>
              <a:gd name="T35" fmla="*/ 39 h 85"/>
              <a:gd name="T36" fmla="*/ 22 w 138"/>
              <a:gd name="T37" fmla="*/ 39 h 85"/>
              <a:gd name="T38" fmla="*/ 20 w 138"/>
              <a:gd name="T39" fmla="*/ 49 h 85"/>
              <a:gd name="T40" fmla="*/ 17 w 138"/>
              <a:gd name="T41" fmla="*/ 56 h 85"/>
              <a:gd name="T42" fmla="*/ 3 w 138"/>
              <a:gd name="T43" fmla="*/ 68 h 85"/>
              <a:gd name="T44" fmla="*/ 3 w 138"/>
              <a:gd name="T45" fmla="*/ 73 h 85"/>
              <a:gd name="T46" fmla="*/ 2 w 138"/>
              <a:gd name="T47" fmla="*/ 76 h 85"/>
              <a:gd name="T48" fmla="*/ 4 w 138"/>
              <a:gd name="T49" fmla="*/ 81 h 85"/>
              <a:gd name="T50" fmla="*/ 14 w 138"/>
              <a:gd name="T51" fmla="*/ 78 h 85"/>
              <a:gd name="T52" fmla="*/ 19 w 138"/>
              <a:gd name="T53" fmla="*/ 79 h 85"/>
              <a:gd name="T54" fmla="*/ 24 w 138"/>
              <a:gd name="T55" fmla="*/ 78 h 85"/>
              <a:gd name="T56" fmla="*/ 26 w 138"/>
              <a:gd name="T57" fmla="*/ 72 h 85"/>
              <a:gd name="T58" fmla="*/ 29 w 138"/>
              <a:gd name="T59" fmla="*/ 72 h 85"/>
              <a:gd name="T60" fmla="*/ 36 w 138"/>
              <a:gd name="T61" fmla="*/ 76 h 85"/>
              <a:gd name="T62" fmla="*/ 43 w 138"/>
              <a:gd name="T63" fmla="*/ 79 h 85"/>
              <a:gd name="T64" fmla="*/ 56 w 138"/>
              <a:gd name="T65" fmla="*/ 78 h 85"/>
              <a:gd name="T66" fmla="*/ 74 w 138"/>
              <a:gd name="T67" fmla="*/ 83 h 85"/>
              <a:gd name="T68" fmla="*/ 75 w 138"/>
              <a:gd name="T69" fmla="*/ 79 h 85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138"/>
              <a:gd name="T106" fmla="*/ 0 h 85"/>
              <a:gd name="T107" fmla="*/ 138 w 138"/>
              <a:gd name="T108" fmla="*/ 85 h 85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138" h="85">
                <a:moveTo>
                  <a:pt x="75" y="79"/>
                </a:moveTo>
                <a:cubicBezTo>
                  <a:pt x="75" y="78"/>
                  <a:pt x="77" y="76"/>
                  <a:pt x="78" y="74"/>
                </a:cubicBezTo>
                <a:cubicBezTo>
                  <a:pt x="80" y="69"/>
                  <a:pt x="80" y="65"/>
                  <a:pt x="83" y="61"/>
                </a:cubicBezTo>
                <a:cubicBezTo>
                  <a:pt x="84" y="60"/>
                  <a:pt x="88" y="57"/>
                  <a:pt x="88" y="56"/>
                </a:cubicBezTo>
                <a:cubicBezTo>
                  <a:pt x="89" y="51"/>
                  <a:pt x="90" y="45"/>
                  <a:pt x="95" y="45"/>
                </a:cubicBezTo>
                <a:cubicBezTo>
                  <a:pt x="96" y="45"/>
                  <a:pt x="95" y="45"/>
                  <a:pt x="96" y="45"/>
                </a:cubicBezTo>
                <a:cubicBezTo>
                  <a:pt x="96" y="46"/>
                  <a:pt x="97" y="47"/>
                  <a:pt x="97" y="47"/>
                </a:cubicBezTo>
                <a:cubicBezTo>
                  <a:pt x="102" y="47"/>
                  <a:pt x="103" y="42"/>
                  <a:pt x="108" y="41"/>
                </a:cubicBezTo>
                <a:cubicBezTo>
                  <a:pt x="114" y="39"/>
                  <a:pt x="118" y="35"/>
                  <a:pt x="124" y="33"/>
                </a:cubicBezTo>
                <a:cubicBezTo>
                  <a:pt x="128" y="32"/>
                  <a:pt x="137" y="29"/>
                  <a:pt x="137" y="23"/>
                </a:cubicBezTo>
                <a:cubicBezTo>
                  <a:pt x="137" y="21"/>
                  <a:pt x="135" y="20"/>
                  <a:pt x="135" y="19"/>
                </a:cubicBezTo>
                <a:cubicBezTo>
                  <a:pt x="135" y="16"/>
                  <a:pt x="137" y="16"/>
                  <a:pt x="138" y="14"/>
                </a:cubicBezTo>
                <a:cubicBezTo>
                  <a:pt x="127" y="14"/>
                  <a:pt x="124" y="26"/>
                  <a:pt x="113" y="24"/>
                </a:cubicBezTo>
                <a:cubicBezTo>
                  <a:pt x="111" y="24"/>
                  <a:pt x="88" y="13"/>
                  <a:pt x="80" y="9"/>
                </a:cubicBezTo>
                <a:cubicBezTo>
                  <a:pt x="76" y="6"/>
                  <a:pt x="73" y="0"/>
                  <a:pt x="69" y="1"/>
                </a:cubicBezTo>
                <a:cubicBezTo>
                  <a:pt x="64" y="3"/>
                  <a:pt x="59" y="3"/>
                  <a:pt x="53" y="3"/>
                </a:cubicBezTo>
                <a:cubicBezTo>
                  <a:pt x="52" y="3"/>
                  <a:pt x="51" y="3"/>
                  <a:pt x="49" y="2"/>
                </a:cubicBezTo>
                <a:cubicBezTo>
                  <a:pt x="48" y="7"/>
                  <a:pt x="43" y="8"/>
                  <a:pt x="43" y="12"/>
                </a:cubicBezTo>
                <a:cubicBezTo>
                  <a:pt x="43" y="15"/>
                  <a:pt x="45" y="13"/>
                  <a:pt x="45" y="15"/>
                </a:cubicBezTo>
                <a:cubicBezTo>
                  <a:pt x="46" y="18"/>
                  <a:pt x="46" y="20"/>
                  <a:pt x="46" y="22"/>
                </a:cubicBezTo>
                <a:cubicBezTo>
                  <a:pt x="46" y="24"/>
                  <a:pt x="45" y="25"/>
                  <a:pt x="44" y="25"/>
                </a:cubicBezTo>
                <a:cubicBezTo>
                  <a:pt x="41" y="25"/>
                  <a:pt x="41" y="22"/>
                  <a:pt x="40" y="21"/>
                </a:cubicBezTo>
                <a:cubicBezTo>
                  <a:pt x="40" y="22"/>
                  <a:pt x="39" y="22"/>
                  <a:pt x="39" y="22"/>
                </a:cubicBezTo>
                <a:cubicBezTo>
                  <a:pt x="38" y="22"/>
                  <a:pt x="38" y="21"/>
                  <a:pt x="37" y="21"/>
                </a:cubicBezTo>
                <a:cubicBezTo>
                  <a:pt x="36" y="21"/>
                  <a:pt x="35" y="21"/>
                  <a:pt x="34" y="21"/>
                </a:cubicBezTo>
                <a:cubicBezTo>
                  <a:pt x="31" y="21"/>
                  <a:pt x="32" y="19"/>
                  <a:pt x="30" y="18"/>
                </a:cubicBezTo>
                <a:cubicBezTo>
                  <a:pt x="26" y="15"/>
                  <a:pt x="23" y="14"/>
                  <a:pt x="18" y="13"/>
                </a:cubicBezTo>
                <a:cubicBezTo>
                  <a:pt x="18" y="14"/>
                  <a:pt x="18" y="13"/>
                  <a:pt x="18" y="14"/>
                </a:cubicBezTo>
                <a:cubicBezTo>
                  <a:pt x="18" y="17"/>
                  <a:pt x="21" y="18"/>
                  <a:pt x="21" y="22"/>
                </a:cubicBezTo>
                <a:cubicBezTo>
                  <a:pt x="21" y="25"/>
                  <a:pt x="19" y="26"/>
                  <a:pt x="19" y="28"/>
                </a:cubicBezTo>
                <a:cubicBezTo>
                  <a:pt x="19" y="29"/>
                  <a:pt x="20" y="30"/>
                  <a:pt x="20" y="31"/>
                </a:cubicBezTo>
                <a:cubicBezTo>
                  <a:pt x="20" y="32"/>
                  <a:pt x="17" y="32"/>
                  <a:pt x="16" y="33"/>
                </a:cubicBezTo>
                <a:cubicBezTo>
                  <a:pt x="15" y="33"/>
                  <a:pt x="13" y="37"/>
                  <a:pt x="13" y="39"/>
                </a:cubicBezTo>
                <a:cubicBezTo>
                  <a:pt x="13" y="40"/>
                  <a:pt x="17" y="42"/>
                  <a:pt x="18" y="42"/>
                </a:cubicBezTo>
                <a:cubicBezTo>
                  <a:pt x="20" y="42"/>
                  <a:pt x="20" y="39"/>
                  <a:pt x="22" y="39"/>
                </a:cubicBezTo>
                <a:cubicBezTo>
                  <a:pt x="24" y="39"/>
                  <a:pt x="27" y="41"/>
                  <a:pt x="27" y="42"/>
                </a:cubicBezTo>
                <a:cubicBezTo>
                  <a:pt x="27" y="43"/>
                  <a:pt x="21" y="47"/>
                  <a:pt x="20" y="49"/>
                </a:cubicBezTo>
                <a:cubicBezTo>
                  <a:pt x="19" y="50"/>
                  <a:pt x="18" y="50"/>
                  <a:pt x="17" y="51"/>
                </a:cubicBezTo>
                <a:cubicBezTo>
                  <a:pt x="16" y="52"/>
                  <a:pt x="20" y="55"/>
                  <a:pt x="17" y="56"/>
                </a:cubicBezTo>
                <a:cubicBezTo>
                  <a:pt x="15" y="56"/>
                  <a:pt x="12" y="57"/>
                  <a:pt x="10" y="57"/>
                </a:cubicBezTo>
                <a:cubicBezTo>
                  <a:pt x="5" y="57"/>
                  <a:pt x="5" y="64"/>
                  <a:pt x="3" y="68"/>
                </a:cubicBezTo>
                <a:cubicBezTo>
                  <a:pt x="2" y="69"/>
                  <a:pt x="0" y="69"/>
                  <a:pt x="0" y="71"/>
                </a:cubicBezTo>
                <a:cubicBezTo>
                  <a:pt x="0" y="72"/>
                  <a:pt x="2" y="73"/>
                  <a:pt x="3" y="73"/>
                </a:cubicBezTo>
                <a:lnTo>
                  <a:pt x="2" y="76"/>
                </a:lnTo>
                <a:cubicBezTo>
                  <a:pt x="3" y="78"/>
                  <a:pt x="2" y="81"/>
                  <a:pt x="4" y="81"/>
                </a:cubicBezTo>
                <a:cubicBezTo>
                  <a:pt x="6" y="81"/>
                  <a:pt x="7" y="77"/>
                  <a:pt x="10" y="77"/>
                </a:cubicBezTo>
                <a:cubicBezTo>
                  <a:pt x="12" y="77"/>
                  <a:pt x="13" y="78"/>
                  <a:pt x="14" y="78"/>
                </a:cubicBezTo>
                <a:cubicBezTo>
                  <a:pt x="16" y="78"/>
                  <a:pt x="16" y="77"/>
                  <a:pt x="17" y="76"/>
                </a:cubicBezTo>
                <a:cubicBezTo>
                  <a:pt x="17" y="78"/>
                  <a:pt x="18" y="79"/>
                  <a:pt x="19" y="79"/>
                </a:cubicBezTo>
                <a:cubicBezTo>
                  <a:pt x="21" y="79"/>
                  <a:pt x="22" y="78"/>
                  <a:pt x="23" y="78"/>
                </a:cubicBezTo>
                <a:cubicBezTo>
                  <a:pt x="23" y="78"/>
                  <a:pt x="24" y="78"/>
                  <a:pt x="24" y="78"/>
                </a:cubicBezTo>
                <a:cubicBezTo>
                  <a:pt x="25" y="78"/>
                  <a:pt x="26" y="78"/>
                  <a:pt x="26" y="76"/>
                </a:cubicBezTo>
                <a:cubicBezTo>
                  <a:pt x="26" y="74"/>
                  <a:pt x="26" y="73"/>
                  <a:pt x="26" y="72"/>
                </a:cubicBezTo>
                <a:cubicBezTo>
                  <a:pt x="26" y="71"/>
                  <a:pt x="27" y="72"/>
                  <a:pt x="28" y="72"/>
                </a:cubicBezTo>
                <a:cubicBezTo>
                  <a:pt x="29" y="72"/>
                  <a:pt x="28" y="72"/>
                  <a:pt x="29" y="72"/>
                </a:cubicBezTo>
                <a:cubicBezTo>
                  <a:pt x="32" y="72"/>
                  <a:pt x="36" y="70"/>
                  <a:pt x="36" y="74"/>
                </a:cubicBezTo>
                <a:cubicBezTo>
                  <a:pt x="36" y="75"/>
                  <a:pt x="36" y="76"/>
                  <a:pt x="36" y="76"/>
                </a:cubicBezTo>
                <a:cubicBezTo>
                  <a:pt x="38" y="76"/>
                  <a:pt x="37" y="76"/>
                  <a:pt x="38" y="76"/>
                </a:cubicBezTo>
                <a:cubicBezTo>
                  <a:pt x="40" y="76"/>
                  <a:pt x="40" y="79"/>
                  <a:pt x="43" y="79"/>
                </a:cubicBezTo>
                <a:cubicBezTo>
                  <a:pt x="47" y="79"/>
                  <a:pt x="49" y="79"/>
                  <a:pt x="52" y="79"/>
                </a:cubicBezTo>
                <a:cubicBezTo>
                  <a:pt x="54" y="79"/>
                  <a:pt x="54" y="78"/>
                  <a:pt x="56" y="78"/>
                </a:cubicBezTo>
                <a:cubicBezTo>
                  <a:pt x="63" y="78"/>
                  <a:pt x="65" y="85"/>
                  <a:pt x="74" y="83"/>
                </a:cubicBezTo>
                <a:lnTo>
                  <a:pt x="75" y="79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15" name="Freeform 147"/>
          <p:cNvSpPr>
            <a:spLocks/>
          </p:cNvSpPr>
          <p:nvPr>
            <p:custDataLst>
              <p:tags r:id="rId143"/>
            </p:custDataLst>
          </p:nvPr>
        </p:nvSpPr>
        <p:spPr bwMode="auto">
          <a:xfrm>
            <a:off x="2598738" y="3257550"/>
            <a:ext cx="709612" cy="833438"/>
          </a:xfrm>
          <a:custGeom>
            <a:avLst/>
            <a:gdLst>
              <a:gd name="T0" fmla="*/ 52 w 91"/>
              <a:gd name="T1" fmla="*/ 89 h 91"/>
              <a:gd name="T2" fmla="*/ 59 w 91"/>
              <a:gd name="T3" fmla="*/ 83 h 91"/>
              <a:gd name="T4" fmla="*/ 69 w 91"/>
              <a:gd name="T5" fmla="*/ 74 h 91"/>
              <a:gd name="T6" fmla="*/ 60 w 91"/>
              <a:gd name="T7" fmla="*/ 74 h 91"/>
              <a:gd name="T8" fmla="*/ 58 w 91"/>
              <a:gd name="T9" fmla="*/ 65 h 91"/>
              <a:gd name="T10" fmla="*/ 61 w 91"/>
              <a:gd name="T11" fmla="*/ 60 h 91"/>
              <a:gd name="T12" fmla="*/ 60 w 91"/>
              <a:gd name="T13" fmla="*/ 46 h 91"/>
              <a:gd name="T14" fmla="*/ 72 w 91"/>
              <a:gd name="T15" fmla="*/ 50 h 91"/>
              <a:gd name="T16" fmla="*/ 79 w 91"/>
              <a:gd name="T17" fmla="*/ 53 h 91"/>
              <a:gd name="T18" fmla="*/ 82 w 91"/>
              <a:gd name="T19" fmla="*/ 53 h 91"/>
              <a:gd name="T20" fmla="*/ 88 w 91"/>
              <a:gd name="T21" fmla="*/ 54 h 91"/>
              <a:gd name="T22" fmla="*/ 85 w 91"/>
              <a:gd name="T23" fmla="*/ 44 h 91"/>
              <a:gd name="T24" fmla="*/ 89 w 91"/>
              <a:gd name="T25" fmla="*/ 32 h 91"/>
              <a:gd name="T26" fmla="*/ 80 w 91"/>
              <a:gd name="T27" fmla="*/ 29 h 91"/>
              <a:gd name="T28" fmla="*/ 69 w 91"/>
              <a:gd name="T29" fmla="*/ 21 h 91"/>
              <a:gd name="T30" fmla="*/ 64 w 91"/>
              <a:gd name="T31" fmla="*/ 9 h 91"/>
              <a:gd name="T32" fmla="*/ 41 w 91"/>
              <a:gd name="T33" fmla="*/ 22 h 91"/>
              <a:gd name="T34" fmla="*/ 25 w 91"/>
              <a:gd name="T35" fmla="*/ 11 h 91"/>
              <a:gd name="T36" fmla="*/ 19 w 91"/>
              <a:gd name="T37" fmla="*/ 15 h 91"/>
              <a:gd name="T38" fmla="*/ 15 w 91"/>
              <a:gd name="T39" fmla="*/ 15 h 91"/>
              <a:gd name="T40" fmla="*/ 13 w 91"/>
              <a:gd name="T41" fmla="*/ 15 h 91"/>
              <a:gd name="T42" fmla="*/ 9 w 91"/>
              <a:gd name="T43" fmla="*/ 27 h 91"/>
              <a:gd name="T44" fmla="*/ 8 w 91"/>
              <a:gd name="T45" fmla="*/ 34 h 91"/>
              <a:gd name="T46" fmla="*/ 5 w 91"/>
              <a:gd name="T47" fmla="*/ 59 h 91"/>
              <a:gd name="T48" fmla="*/ 12 w 91"/>
              <a:gd name="T49" fmla="*/ 65 h 91"/>
              <a:gd name="T50" fmla="*/ 21 w 91"/>
              <a:gd name="T51" fmla="*/ 69 h 91"/>
              <a:gd name="T52" fmla="*/ 22 w 91"/>
              <a:gd name="T53" fmla="*/ 72 h 91"/>
              <a:gd name="T54" fmla="*/ 28 w 91"/>
              <a:gd name="T55" fmla="*/ 72 h 91"/>
              <a:gd name="T56" fmla="*/ 33 w 91"/>
              <a:gd name="T57" fmla="*/ 78 h 91"/>
              <a:gd name="T58" fmla="*/ 39 w 91"/>
              <a:gd name="T59" fmla="*/ 77 h 91"/>
              <a:gd name="T60" fmla="*/ 42 w 91"/>
              <a:gd name="T61" fmla="*/ 84 h 91"/>
              <a:gd name="T62" fmla="*/ 49 w 91"/>
              <a:gd name="T63" fmla="*/ 91 h 91"/>
              <a:gd name="T64" fmla="*/ 49 w 91"/>
              <a:gd name="T65" fmla="*/ 90 h 9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91"/>
              <a:gd name="T100" fmla="*/ 0 h 91"/>
              <a:gd name="T101" fmla="*/ 91 w 91"/>
              <a:gd name="T102" fmla="*/ 91 h 9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91" h="91">
                <a:moveTo>
                  <a:pt x="49" y="90"/>
                </a:moveTo>
                <a:cubicBezTo>
                  <a:pt x="50" y="90"/>
                  <a:pt x="51" y="89"/>
                  <a:pt x="52" y="89"/>
                </a:cubicBezTo>
                <a:cubicBezTo>
                  <a:pt x="54" y="89"/>
                  <a:pt x="57" y="88"/>
                  <a:pt x="59" y="88"/>
                </a:cubicBezTo>
                <a:cubicBezTo>
                  <a:pt x="62" y="87"/>
                  <a:pt x="58" y="84"/>
                  <a:pt x="59" y="83"/>
                </a:cubicBezTo>
                <a:cubicBezTo>
                  <a:pt x="60" y="82"/>
                  <a:pt x="61" y="82"/>
                  <a:pt x="62" y="81"/>
                </a:cubicBezTo>
                <a:cubicBezTo>
                  <a:pt x="63" y="79"/>
                  <a:pt x="69" y="75"/>
                  <a:pt x="69" y="74"/>
                </a:cubicBezTo>
                <a:cubicBezTo>
                  <a:pt x="69" y="73"/>
                  <a:pt x="66" y="71"/>
                  <a:pt x="64" y="71"/>
                </a:cubicBezTo>
                <a:cubicBezTo>
                  <a:pt x="62" y="71"/>
                  <a:pt x="62" y="74"/>
                  <a:pt x="60" y="74"/>
                </a:cubicBezTo>
                <a:cubicBezTo>
                  <a:pt x="59" y="74"/>
                  <a:pt x="55" y="72"/>
                  <a:pt x="55" y="71"/>
                </a:cubicBezTo>
                <a:cubicBezTo>
                  <a:pt x="55" y="69"/>
                  <a:pt x="57" y="65"/>
                  <a:pt x="58" y="65"/>
                </a:cubicBezTo>
                <a:cubicBezTo>
                  <a:pt x="59" y="64"/>
                  <a:pt x="62" y="64"/>
                  <a:pt x="62" y="63"/>
                </a:cubicBezTo>
                <a:cubicBezTo>
                  <a:pt x="62" y="62"/>
                  <a:pt x="61" y="61"/>
                  <a:pt x="61" y="60"/>
                </a:cubicBezTo>
                <a:cubicBezTo>
                  <a:pt x="61" y="58"/>
                  <a:pt x="63" y="57"/>
                  <a:pt x="63" y="54"/>
                </a:cubicBezTo>
                <a:cubicBezTo>
                  <a:pt x="63" y="50"/>
                  <a:pt x="60" y="49"/>
                  <a:pt x="60" y="46"/>
                </a:cubicBezTo>
                <a:cubicBezTo>
                  <a:pt x="60" y="45"/>
                  <a:pt x="60" y="46"/>
                  <a:pt x="60" y="45"/>
                </a:cubicBezTo>
                <a:cubicBezTo>
                  <a:pt x="65" y="46"/>
                  <a:pt x="68" y="47"/>
                  <a:pt x="72" y="50"/>
                </a:cubicBezTo>
                <a:cubicBezTo>
                  <a:pt x="74" y="51"/>
                  <a:pt x="73" y="53"/>
                  <a:pt x="76" y="53"/>
                </a:cubicBezTo>
                <a:cubicBezTo>
                  <a:pt x="77" y="53"/>
                  <a:pt x="78" y="53"/>
                  <a:pt x="79" y="53"/>
                </a:cubicBezTo>
                <a:cubicBezTo>
                  <a:pt x="80" y="53"/>
                  <a:pt x="80" y="54"/>
                  <a:pt x="81" y="54"/>
                </a:cubicBezTo>
                <a:cubicBezTo>
                  <a:pt x="81" y="54"/>
                  <a:pt x="82" y="54"/>
                  <a:pt x="82" y="53"/>
                </a:cubicBezTo>
                <a:cubicBezTo>
                  <a:pt x="83" y="54"/>
                  <a:pt x="83" y="57"/>
                  <a:pt x="86" y="57"/>
                </a:cubicBezTo>
                <a:cubicBezTo>
                  <a:pt x="87" y="57"/>
                  <a:pt x="88" y="56"/>
                  <a:pt x="88" y="54"/>
                </a:cubicBezTo>
                <a:cubicBezTo>
                  <a:pt x="88" y="52"/>
                  <a:pt x="88" y="50"/>
                  <a:pt x="87" y="47"/>
                </a:cubicBezTo>
                <a:cubicBezTo>
                  <a:pt x="87" y="45"/>
                  <a:pt x="85" y="47"/>
                  <a:pt x="85" y="44"/>
                </a:cubicBezTo>
                <a:cubicBezTo>
                  <a:pt x="85" y="40"/>
                  <a:pt x="90" y="39"/>
                  <a:pt x="91" y="34"/>
                </a:cubicBezTo>
                <a:cubicBezTo>
                  <a:pt x="90" y="34"/>
                  <a:pt x="89" y="33"/>
                  <a:pt x="89" y="32"/>
                </a:cubicBezTo>
                <a:cubicBezTo>
                  <a:pt x="87" y="32"/>
                  <a:pt x="85" y="34"/>
                  <a:pt x="83" y="34"/>
                </a:cubicBezTo>
                <a:cubicBezTo>
                  <a:pt x="81" y="34"/>
                  <a:pt x="80" y="31"/>
                  <a:pt x="80" y="29"/>
                </a:cubicBezTo>
                <a:cubicBezTo>
                  <a:pt x="77" y="24"/>
                  <a:pt x="72" y="22"/>
                  <a:pt x="72" y="16"/>
                </a:cubicBezTo>
                <a:cubicBezTo>
                  <a:pt x="71" y="17"/>
                  <a:pt x="70" y="18"/>
                  <a:pt x="69" y="21"/>
                </a:cubicBezTo>
                <a:cubicBezTo>
                  <a:pt x="70" y="15"/>
                  <a:pt x="60" y="18"/>
                  <a:pt x="69" y="15"/>
                </a:cubicBezTo>
                <a:cubicBezTo>
                  <a:pt x="68" y="12"/>
                  <a:pt x="65" y="9"/>
                  <a:pt x="64" y="9"/>
                </a:cubicBezTo>
                <a:cubicBezTo>
                  <a:pt x="57" y="13"/>
                  <a:pt x="52" y="9"/>
                  <a:pt x="48" y="9"/>
                </a:cubicBezTo>
                <a:cubicBezTo>
                  <a:pt x="40" y="9"/>
                  <a:pt x="45" y="20"/>
                  <a:pt x="41" y="22"/>
                </a:cubicBezTo>
                <a:cubicBezTo>
                  <a:pt x="37" y="20"/>
                  <a:pt x="33" y="12"/>
                  <a:pt x="34" y="6"/>
                </a:cubicBezTo>
                <a:cubicBezTo>
                  <a:pt x="34" y="4"/>
                  <a:pt x="25" y="0"/>
                  <a:pt x="25" y="11"/>
                </a:cubicBezTo>
                <a:cubicBezTo>
                  <a:pt x="32" y="16"/>
                  <a:pt x="27" y="18"/>
                  <a:pt x="24" y="19"/>
                </a:cubicBezTo>
                <a:cubicBezTo>
                  <a:pt x="21" y="18"/>
                  <a:pt x="19" y="17"/>
                  <a:pt x="19" y="15"/>
                </a:cubicBezTo>
                <a:cubicBezTo>
                  <a:pt x="18" y="15"/>
                  <a:pt x="17" y="16"/>
                  <a:pt x="16" y="16"/>
                </a:cubicBezTo>
                <a:cubicBezTo>
                  <a:pt x="16" y="16"/>
                  <a:pt x="15" y="15"/>
                  <a:pt x="15" y="15"/>
                </a:cubicBezTo>
                <a:lnTo>
                  <a:pt x="13" y="15"/>
                </a:lnTo>
                <a:cubicBezTo>
                  <a:pt x="13" y="21"/>
                  <a:pt x="9" y="22"/>
                  <a:pt x="9" y="27"/>
                </a:cubicBezTo>
                <a:cubicBezTo>
                  <a:pt x="9" y="29"/>
                  <a:pt x="11" y="28"/>
                  <a:pt x="11" y="30"/>
                </a:cubicBezTo>
                <a:cubicBezTo>
                  <a:pt x="11" y="32"/>
                  <a:pt x="9" y="32"/>
                  <a:pt x="8" y="34"/>
                </a:cubicBezTo>
                <a:cubicBezTo>
                  <a:pt x="7" y="41"/>
                  <a:pt x="0" y="43"/>
                  <a:pt x="0" y="52"/>
                </a:cubicBezTo>
                <a:cubicBezTo>
                  <a:pt x="0" y="57"/>
                  <a:pt x="5" y="55"/>
                  <a:pt x="5" y="59"/>
                </a:cubicBezTo>
                <a:cubicBezTo>
                  <a:pt x="5" y="62"/>
                  <a:pt x="8" y="60"/>
                  <a:pt x="9" y="61"/>
                </a:cubicBezTo>
                <a:cubicBezTo>
                  <a:pt x="11" y="62"/>
                  <a:pt x="10" y="65"/>
                  <a:pt x="12" y="65"/>
                </a:cubicBezTo>
                <a:cubicBezTo>
                  <a:pt x="14" y="65"/>
                  <a:pt x="14" y="65"/>
                  <a:pt x="15" y="65"/>
                </a:cubicBezTo>
                <a:cubicBezTo>
                  <a:pt x="17" y="65"/>
                  <a:pt x="18" y="69"/>
                  <a:pt x="21" y="69"/>
                </a:cubicBezTo>
                <a:cubicBezTo>
                  <a:pt x="21" y="71"/>
                  <a:pt x="21" y="71"/>
                  <a:pt x="22" y="72"/>
                </a:cubicBezTo>
                <a:lnTo>
                  <a:pt x="28" y="72"/>
                </a:lnTo>
                <a:cubicBezTo>
                  <a:pt x="29" y="74"/>
                  <a:pt x="30" y="75"/>
                  <a:pt x="31" y="76"/>
                </a:cubicBezTo>
                <a:cubicBezTo>
                  <a:pt x="32" y="77"/>
                  <a:pt x="32" y="78"/>
                  <a:pt x="33" y="78"/>
                </a:cubicBezTo>
                <a:cubicBezTo>
                  <a:pt x="35" y="78"/>
                  <a:pt x="35" y="76"/>
                  <a:pt x="36" y="76"/>
                </a:cubicBezTo>
                <a:cubicBezTo>
                  <a:pt x="38" y="76"/>
                  <a:pt x="39" y="77"/>
                  <a:pt x="39" y="77"/>
                </a:cubicBezTo>
                <a:cubicBezTo>
                  <a:pt x="39" y="78"/>
                  <a:pt x="38" y="79"/>
                  <a:pt x="38" y="80"/>
                </a:cubicBezTo>
                <a:cubicBezTo>
                  <a:pt x="39" y="82"/>
                  <a:pt x="42" y="82"/>
                  <a:pt x="42" y="84"/>
                </a:cubicBezTo>
                <a:cubicBezTo>
                  <a:pt x="44" y="87"/>
                  <a:pt x="46" y="84"/>
                  <a:pt x="48" y="86"/>
                </a:cubicBezTo>
                <a:cubicBezTo>
                  <a:pt x="49" y="87"/>
                  <a:pt x="48" y="90"/>
                  <a:pt x="49" y="91"/>
                </a:cubicBezTo>
                <a:lnTo>
                  <a:pt x="49" y="90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16" name="Freeform 148"/>
          <p:cNvSpPr>
            <a:spLocks/>
          </p:cNvSpPr>
          <p:nvPr>
            <p:custDataLst>
              <p:tags r:id="rId144"/>
            </p:custDataLst>
          </p:nvPr>
        </p:nvSpPr>
        <p:spPr bwMode="auto">
          <a:xfrm>
            <a:off x="2730500" y="2657475"/>
            <a:ext cx="428625" cy="639763"/>
          </a:xfrm>
          <a:custGeom>
            <a:avLst/>
            <a:gdLst>
              <a:gd name="T0" fmla="*/ 9 w 55"/>
              <a:gd name="T1" fmla="*/ 35 h 70"/>
              <a:gd name="T2" fmla="*/ 9 w 55"/>
              <a:gd name="T3" fmla="*/ 38 h 70"/>
              <a:gd name="T4" fmla="*/ 14 w 55"/>
              <a:gd name="T5" fmla="*/ 40 h 70"/>
              <a:gd name="T6" fmla="*/ 14 w 55"/>
              <a:gd name="T7" fmla="*/ 38 h 70"/>
              <a:gd name="T8" fmla="*/ 20 w 55"/>
              <a:gd name="T9" fmla="*/ 47 h 70"/>
              <a:gd name="T10" fmla="*/ 40 w 55"/>
              <a:gd name="T11" fmla="*/ 70 h 70"/>
              <a:gd name="T12" fmla="*/ 54 w 55"/>
              <a:gd name="T13" fmla="*/ 51 h 70"/>
              <a:gd name="T14" fmla="*/ 49 w 55"/>
              <a:gd name="T15" fmla="*/ 29 h 70"/>
              <a:gd name="T16" fmla="*/ 44 w 55"/>
              <a:gd name="T17" fmla="*/ 19 h 70"/>
              <a:gd name="T18" fmla="*/ 40 w 55"/>
              <a:gd name="T19" fmla="*/ 14 h 70"/>
              <a:gd name="T20" fmla="*/ 45 w 55"/>
              <a:gd name="T21" fmla="*/ 13 h 70"/>
              <a:gd name="T22" fmla="*/ 39 w 55"/>
              <a:gd name="T23" fmla="*/ 5 h 70"/>
              <a:gd name="T24" fmla="*/ 29 w 55"/>
              <a:gd name="T25" fmla="*/ 2 h 70"/>
              <a:gd name="T26" fmla="*/ 15 w 55"/>
              <a:gd name="T27" fmla="*/ 14 h 70"/>
              <a:gd name="T28" fmla="*/ 3 w 55"/>
              <a:gd name="T29" fmla="*/ 21 h 70"/>
              <a:gd name="T30" fmla="*/ 0 w 55"/>
              <a:gd name="T31" fmla="*/ 26 h 70"/>
              <a:gd name="T32" fmla="*/ 9 w 55"/>
              <a:gd name="T33" fmla="*/ 35 h 70"/>
              <a:gd name="T34" fmla="*/ 9 w 55"/>
              <a:gd name="T35" fmla="*/ 35 h 70"/>
              <a:gd name="T36" fmla="*/ 9 w 55"/>
              <a:gd name="T37" fmla="*/ 35 h 7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55"/>
              <a:gd name="T58" fmla="*/ 0 h 70"/>
              <a:gd name="T59" fmla="*/ 55 w 55"/>
              <a:gd name="T60" fmla="*/ 70 h 7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55" h="70">
                <a:moveTo>
                  <a:pt x="9" y="35"/>
                </a:moveTo>
                <a:cubicBezTo>
                  <a:pt x="9" y="36"/>
                  <a:pt x="9" y="37"/>
                  <a:pt x="9" y="38"/>
                </a:cubicBezTo>
                <a:cubicBezTo>
                  <a:pt x="9" y="40"/>
                  <a:pt x="12" y="40"/>
                  <a:pt x="14" y="40"/>
                </a:cubicBezTo>
                <a:cubicBezTo>
                  <a:pt x="14" y="39"/>
                  <a:pt x="14" y="38"/>
                  <a:pt x="14" y="38"/>
                </a:cubicBezTo>
                <a:cubicBezTo>
                  <a:pt x="17" y="23"/>
                  <a:pt x="16" y="42"/>
                  <a:pt x="20" y="47"/>
                </a:cubicBezTo>
                <a:cubicBezTo>
                  <a:pt x="23" y="59"/>
                  <a:pt x="30" y="70"/>
                  <a:pt x="40" y="70"/>
                </a:cubicBezTo>
                <a:cubicBezTo>
                  <a:pt x="51" y="70"/>
                  <a:pt x="55" y="62"/>
                  <a:pt x="54" y="51"/>
                </a:cubicBezTo>
                <a:cubicBezTo>
                  <a:pt x="53" y="45"/>
                  <a:pt x="49" y="42"/>
                  <a:pt x="49" y="29"/>
                </a:cubicBezTo>
                <a:cubicBezTo>
                  <a:pt x="46" y="24"/>
                  <a:pt x="48" y="23"/>
                  <a:pt x="44" y="19"/>
                </a:cubicBezTo>
                <a:cubicBezTo>
                  <a:pt x="26" y="17"/>
                  <a:pt x="47" y="18"/>
                  <a:pt x="40" y="14"/>
                </a:cubicBezTo>
                <a:cubicBezTo>
                  <a:pt x="39" y="1"/>
                  <a:pt x="43" y="16"/>
                  <a:pt x="45" y="13"/>
                </a:cubicBezTo>
                <a:cubicBezTo>
                  <a:pt x="43" y="9"/>
                  <a:pt x="44" y="5"/>
                  <a:pt x="39" y="5"/>
                </a:cubicBezTo>
                <a:cubicBezTo>
                  <a:pt x="37" y="7"/>
                  <a:pt x="32" y="2"/>
                  <a:pt x="29" y="2"/>
                </a:cubicBezTo>
                <a:cubicBezTo>
                  <a:pt x="18" y="0"/>
                  <a:pt x="14" y="4"/>
                  <a:pt x="15" y="14"/>
                </a:cubicBezTo>
                <a:cubicBezTo>
                  <a:pt x="16" y="22"/>
                  <a:pt x="8" y="19"/>
                  <a:pt x="3" y="21"/>
                </a:cubicBezTo>
                <a:cubicBezTo>
                  <a:pt x="2" y="22"/>
                  <a:pt x="1" y="24"/>
                  <a:pt x="0" y="26"/>
                </a:cubicBezTo>
                <a:cubicBezTo>
                  <a:pt x="0" y="26"/>
                  <a:pt x="9" y="31"/>
                  <a:pt x="9" y="35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17" name="Freeform 149"/>
          <p:cNvSpPr>
            <a:spLocks/>
          </p:cNvSpPr>
          <p:nvPr>
            <p:custDataLst>
              <p:tags r:id="rId145"/>
            </p:custDataLst>
          </p:nvPr>
        </p:nvSpPr>
        <p:spPr bwMode="auto">
          <a:xfrm>
            <a:off x="2100263" y="3284538"/>
            <a:ext cx="428625" cy="441325"/>
          </a:xfrm>
          <a:custGeom>
            <a:avLst/>
            <a:gdLst>
              <a:gd name="T0" fmla="*/ 28 w 55"/>
              <a:gd name="T1" fmla="*/ 1 h 48"/>
              <a:gd name="T2" fmla="*/ 18 w 55"/>
              <a:gd name="T3" fmla="*/ 0 h 48"/>
              <a:gd name="T4" fmla="*/ 16 w 55"/>
              <a:gd name="T5" fmla="*/ 8 h 48"/>
              <a:gd name="T6" fmla="*/ 18 w 55"/>
              <a:gd name="T7" fmla="*/ 18 h 48"/>
              <a:gd name="T8" fmla="*/ 14 w 55"/>
              <a:gd name="T9" fmla="*/ 12 h 48"/>
              <a:gd name="T10" fmla="*/ 9 w 55"/>
              <a:gd name="T11" fmla="*/ 10 h 48"/>
              <a:gd name="T12" fmla="*/ 4 w 55"/>
              <a:gd name="T13" fmla="*/ 10 h 48"/>
              <a:gd name="T14" fmla="*/ 4 w 55"/>
              <a:gd name="T15" fmla="*/ 10 h 48"/>
              <a:gd name="T16" fmla="*/ 4 w 55"/>
              <a:gd name="T17" fmla="*/ 13 h 48"/>
              <a:gd name="T18" fmla="*/ 4 w 55"/>
              <a:gd name="T19" fmla="*/ 13 h 48"/>
              <a:gd name="T20" fmla="*/ 0 w 55"/>
              <a:gd name="T21" fmla="*/ 16 h 48"/>
              <a:gd name="T22" fmla="*/ 2 w 55"/>
              <a:gd name="T23" fmla="*/ 22 h 48"/>
              <a:gd name="T24" fmla="*/ 1 w 55"/>
              <a:gd name="T25" fmla="*/ 27 h 48"/>
              <a:gd name="T26" fmla="*/ 2 w 55"/>
              <a:gd name="T27" fmla="*/ 30 h 48"/>
              <a:gd name="T28" fmla="*/ 6 w 55"/>
              <a:gd name="T29" fmla="*/ 28 h 48"/>
              <a:gd name="T30" fmla="*/ 7 w 55"/>
              <a:gd name="T31" fmla="*/ 30 h 48"/>
              <a:gd name="T32" fmla="*/ 13 w 55"/>
              <a:gd name="T33" fmla="*/ 30 h 48"/>
              <a:gd name="T34" fmla="*/ 16 w 55"/>
              <a:gd name="T35" fmla="*/ 31 h 48"/>
              <a:gd name="T36" fmla="*/ 19 w 55"/>
              <a:gd name="T37" fmla="*/ 31 h 48"/>
              <a:gd name="T38" fmla="*/ 24 w 55"/>
              <a:gd name="T39" fmla="*/ 37 h 48"/>
              <a:gd name="T40" fmla="*/ 25 w 55"/>
              <a:gd name="T41" fmla="*/ 37 h 48"/>
              <a:gd name="T42" fmla="*/ 28 w 55"/>
              <a:gd name="T43" fmla="*/ 42 h 48"/>
              <a:gd name="T44" fmla="*/ 36 w 55"/>
              <a:gd name="T45" fmla="*/ 48 h 48"/>
              <a:gd name="T46" fmla="*/ 41 w 55"/>
              <a:gd name="T47" fmla="*/ 45 h 48"/>
              <a:gd name="T48" fmla="*/ 41 w 55"/>
              <a:gd name="T49" fmla="*/ 40 h 48"/>
              <a:gd name="T50" fmla="*/ 55 w 55"/>
              <a:gd name="T51" fmla="*/ 32 h 48"/>
              <a:gd name="T52" fmla="*/ 55 w 55"/>
              <a:gd name="T53" fmla="*/ 32 h 48"/>
              <a:gd name="T54" fmla="*/ 55 w 55"/>
              <a:gd name="T55" fmla="*/ 32 h 48"/>
              <a:gd name="T56" fmla="*/ 55 w 55"/>
              <a:gd name="T57" fmla="*/ 32 h 48"/>
              <a:gd name="T58" fmla="*/ 45 w 55"/>
              <a:gd name="T59" fmla="*/ 23 h 48"/>
              <a:gd name="T60" fmla="*/ 44 w 55"/>
              <a:gd name="T61" fmla="*/ 26 h 48"/>
              <a:gd name="T62" fmla="*/ 35 w 55"/>
              <a:gd name="T63" fmla="*/ 22 h 48"/>
              <a:gd name="T64" fmla="*/ 33 w 55"/>
              <a:gd name="T65" fmla="*/ 14 h 48"/>
              <a:gd name="T66" fmla="*/ 28 w 55"/>
              <a:gd name="T67" fmla="*/ 1 h 48"/>
              <a:gd name="T68" fmla="*/ 28 w 55"/>
              <a:gd name="T69" fmla="*/ 1 h 48"/>
              <a:gd name="T70" fmla="*/ 28 w 55"/>
              <a:gd name="T71" fmla="*/ 1 h 48"/>
              <a:gd name="T72" fmla="*/ 28 w 55"/>
              <a:gd name="T73" fmla="*/ 1 h 48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55"/>
              <a:gd name="T112" fmla="*/ 0 h 48"/>
              <a:gd name="T113" fmla="*/ 55 w 55"/>
              <a:gd name="T114" fmla="*/ 48 h 48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55" h="48">
                <a:moveTo>
                  <a:pt x="28" y="1"/>
                </a:moveTo>
                <a:cubicBezTo>
                  <a:pt x="24" y="1"/>
                  <a:pt x="21" y="1"/>
                  <a:pt x="18" y="0"/>
                </a:cubicBezTo>
                <a:cubicBezTo>
                  <a:pt x="17" y="2"/>
                  <a:pt x="16" y="6"/>
                  <a:pt x="16" y="8"/>
                </a:cubicBezTo>
                <a:cubicBezTo>
                  <a:pt x="14" y="12"/>
                  <a:pt x="21" y="13"/>
                  <a:pt x="18" y="18"/>
                </a:cubicBezTo>
                <a:cubicBezTo>
                  <a:pt x="16" y="22"/>
                  <a:pt x="16" y="14"/>
                  <a:pt x="14" y="12"/>
                </a:cubicBezTo>
                <a:cubicBezTo>
                  <a:pt x="12" y="11"/>
                  <a:pt x="10" y="11"/>
                  <a:pt x="9" y="10"/>
                </a:cubicBezTo>
                <a:cubicBezTo>
                  <a:pt x="6" y="7"/>
                  <a:pt x="5" y="11"/>
                  <a:pt x="4" y="10"/>
                </a:cubicBezTo>
                <a:lnTo>
                  <a:pt x="4" y="13"/>
                </a:lnTo>
                <a:cubicBezTo>
                  <a:pt x="1" y="13"/>
                  <a:pt x="0" y="13"/>
                  <a:pt x="0" y="16"/>
                </a:cubicBezTo>
                <a:cubicBezTo>
                  <a:pt x="0" y="19"/>
                  <a:pt x="2" y="19"/>
                  <a:pt x="2" y="22"/>
                </a:cubicBezTo>
                <a:cubicBezTo>
                  <a:pt x="2" y="24"/>
                  <a:pt x="1" y="25"/>
                  <a:pt x="1" y="27"/>
                </a:cubicBezTo>
                <a:cubicBezTo>
                  <a:pt x="1" y="28"/>
                  <a:pt x="1" y="30"/>
                  <a:pt x="2" y="30"/>
                </a:cubicBezTo>
                <a:cubicBezTo>
                  <a:pt x="4" y="30"/>
                  <a:pt x="4" y="28"/>
                  <a:pt x="6" y="28"/>
                </a:cubicBezTo>
                <a:cubicBezTo>
                  <a:pt x="7" y="28"/>
                  <a:pt x="7" y="30"/>
                  <a:pt x="7" y="30"/>
                </a:cubicBezTo>
                <a:cubicBezTo>
                  <a:pt x="9" y="30"/>
                  <a:pt x="11" y="30"/>
                  <a:pt x="13" y="30"/>
                </a:cubicBezTo>
                <a:cubicBezTo>
                  <a:pt x="14" y="30"/>
                  <a:pt x="15" y="31"/>
                  <a:pt x="16" y="31"/>
                </a:cubicBezTo>
                <a:cubicBezTo>
                  <a:pt x="17" y="31"/>
                  <a:pt x="18" y="31"/>
                  <a:pt x="19" y="31"/>
                </a:cubicBezTo>
                <a:cubicBezTo>
                  <a:pt x="23" y="31"/>
                  <a:pt x="20" y="37"/>
                  <a:pt x="24" y="37"/>
                </a:cubicBezTo>
                <a:cubicBezTo>
                  <a:pt x="25" y="37"/>
                  <a:pt x="24" y="36"/>
                  <a:pt x="25" y="37"/>
                </a:cubicBezTo>
                <a:cubicBezTo>
                  <a:pt x="27" y="37"/>
                  <a:pt x="27" y="40"/>
                  <a:pt x="28" y="42"/>
                </a:cubicBezTo>
                <a:cubicBezTo>
                  <a:pt x="29" y="46"/>
                  <a:pt x="32" y="48"/>
                  <a:pt x="36" y="48"/>
                </a:cubicBezTo>
                <a:cubicBezTo>
                  <a:pt x="37" y="48"/>
                  <a:pt x="41" y="46"/>
                  <a:pt x="41" y="45"/>
                </a:cubicBezTo>
                <a:cubicBezTo>
                  <a:pt x="42" y="43"/>
                  <a:pt x="40" y="42"/>
                  <a:pt x="41" y="40"/>
                </a:cubicBezTo>
                <a:cubicBezTo>
                  <a:pt x="44" y="37"/>
                  <a:pt x="50" y="34"/>
                  <a:pt x="55" y="32"/>
                </a:cubicBezTo>
                <a:cubicBezTo>
                  <a:pt x="51" y="30"/>
                  <a:pt x="49" y="25"/>
                  <a:pt x="45" y="23"/>
                </a:cubicBezTo>
                <a:cubicBezTo>
                  <a:pt x="45" y="24"/>
                  <a:pt x="45" y="26"/>
                  <a:pt x="44" y="26"/>
                </a:cubicBezTo>
                <a:cubicBezTo>
                  <a:pt x="41" y="26"/>
                  <a:pt x="36" y="24"/>
                  <a:pt x="35" y="22"/>
                </a:cubicBezTo>
                <a:cubicBezTo>
                  <a:pt x="33" y="19"/>
                  <a:pt x="34" y="17"/>
                  <a:pt x="33" y="14"/>
                </a:cubicBezTo>
                <a:cubicBezTo>
                  <a:pt x="31" y="11"/>
                  <a:pt x="28" y="6"/>
                  <a:pt x="28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18" name="Freeform 150"/>
          <p:cNvSpPr>
            <a:spLocks/>
          </p:cNvSpPr>
          <p:nvPr>
            <p:custDataLst>
              <p:tags r:id="rId146"/>
            </p:custDataLst>
          </p:nvPr>
        </p:nvSpPr>
        <p:spPr bwMode="auto">
          <a:xfrm>
            <a:off x="2325688" y="2892425"/>
            <a:ext cx="536575" cy="739775"/>
          </a:xfrm>
          <a:custGeom>
            <a:avLst/>
            <a:gdLst>
              <a:gd name="T0" fmla="*/ 39 w 69"/>
              <a:gd name="T1" fmla="*/ 81 h 81"/>
              <a:gd name="T2" fmla="*/ 36 w 69"/>
              <a:gd name="T3" fmla="*/ 77 h 81"/>
              <a:gd name="T4" fmla="*/ 27 w 69"/>
              <a:gd name="T5" fmla="*/ 75 h 81"/>
              <a:gd name="T6" fmla="*/ 17 w 69"/>
              <a:gd name="T7" fmla="*/ 66 h 81"/>
              <a:gd name="T8" fmla="*/ 16 w 69"/>
              <a:gd name="T9" fmla="*/ 69 h 81"/>
              <a:gd name="T10" fmla="*/ 7 w 69"/>
              <a:gd name="T11" fmla="*/ 65 h 81"/>
              <a:gd name="T12" fmla="*/ 5 w 69"/>
              <a:gd name="T13" fmla="*/ 57 h 81"/>
              <a:gd name="T14" fmla="*/ 0 w 69"/>
              <a:gd name="T15" fmla="*/ 44 h 81"/>
              <a:gd name="T16" fmla="*/ 23 w 69"/>
              <a:gd name="T17" fmla="*/ 42 h 81"/>
              <a:gd name="T18" fmla="*/ 26 w 69"/>
              <a:gd name="T19" fmla="*/ 27 h 81"/>
              <a:gd name="T20" fmla="*/ 33 w 69"/>
              <a:gd name="T21" fmla="*/ 20 h 81"/>
              <a:gd name="T22" fmla="*/ 37 w 69"/>
              <a:gd name="T23" fmla="*/ 13 h 81"/>
              <a:gd name="T24" fmla="*/ 42 w 69"/>
              <a:gd name="T25" fmla="*/ 9 h 81"/>
              <a:gd name="T26" fmla="*/ 52 w 69"/>
              <a:gd name="T27" fmla="*/ 0 h 81"/>
              <a:gd name="T28" fmla="*/ 61 w 69"/>
              <a:gd name="T29" fmla="*/ 9 h 81"/>
              <a:gd name="T30" fmla="*/ 61 w 69"/>
              <a:gd name="T31" fmla="*/ 12 h 81"/>
              <a:gd name="T32" fmla="*/ 66 w 69"/>
              <a:gd name="T33" fmla="*/ 14 h 81"/>
              <a:gd name="T34" fmla="*/ 60 w 69"/>
              <a:gd name="T35" fmla="*/ 31 h 81"/>
              <a:gd name="T36" fmla="*/ 55 w 69"/>
              <a:gd name="T37" fmla="*/ 44 h 81"/>
              <a:gd name="T38" fmla="*/ 55 w 69"/>
              <a:gd name="T39" fmla="*/ 54 h 81"/>
              <a:gd name="T40" fmla="*/ 52 w 69"/>
              <a:gd name="T41" fmla="*/ 55 h 81"/>
              <a:gd name="T42" fmla="*/ 51 w 69"/>
              <a:gd name="T43" fmla="*/ 54 h 81"/>
              <a:gd name="T44" fmla="*/ 51 w 69"/>
              <a:gd name="T45" fmla="*/ 54 h 81"/>
              <a:gd name="T46" fmla="*/ 49 w 69"/>
              <a:gd name="T47" fmla="*/ 54 h 81"/>
              <a:gd name="T48" fmla="*/ 49 w 69"/>
              <a:gd name="T49" fmla="*/ 54 h 81"/>
              <a:gd name="T50" fmla="*/ 45 w 69"/>
              <a:gd name="T51" fmla="*/ 66 h 81"/>
              <a:gd name="T52" fmla="*/ 47 w 69"/>
              <a:gd name="T53" fmla="*/ 69 h 81"/>
              <a:gd name="T54" fmla="*/ 44 w 69"/>
              <a:gd name="T55" fmla="*/ 73 h 81"/>
              <a:gd name="T56" fmla="*/ 39 w 69"/>
              <a:gd name="T57" fmla="*/ 81 h 81"/>
              <a:gd name="T58" fmla="*/ 39 w 69"/>
              <a:gd name="T59" fmla="*/ 81 h 81"/>
              <a:gd name="T60" fmla="*/ 39 w 69"/>
              <a:gd name="T61" fmla="*/ 81 h 81"/>
              <a:gd name="T62" fmla="*/ 39 w 69"/>
              <a:gd name="T63" fmla="*/ 81 h 81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69"/>
              <a:gd name="T97" fmla="*/ 0 h 81"/>
              <a:gd name="T98" fmla="*/ 69 w 69"/>
              <a:gd name="T99" fmla="*/ 81 h 81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69" h="81">
                <a:moveTo>
                  <a:pt x="39" y="81"/>
                </a:moveTo>
                <a:cubicBezTo>
                  <a:pt x="38" y="80"/>
                  <a:pt x="37" y="77"/>
                  <a:pt x="36" y="77"/>
                </a:cubicBezTo>
                <a:cubicBezTo>
                  <a:pt x="32" y="76"/>
                  <a:pt x="29" y="77"/>
                  <a:pt x="27" y="75"/>
                </a:cubicBezTo>
                <a:cubicBezTo>
                  <a:pt x="23" y="73"/>
                  <a:pt x="21" y="68"/>
                  <a:pt x="17" y="66"/>
                </a:cubicBezTo>
                <a:cubicBezTo>
                  <a:pt x="17" y="67"/>
                  <a:pt x="17" y="69"/>
                  <a:pt x="16" y="69"/>
                </a:cubicBezTo>
                <a:cubicBezTo>
                  <a:pt x="13" y="69"/>
                  <a:pt x="8" y="67"/>
                  <a:pt x="7" y="65"/>
                </a:cubicBezTo>
                <a:cubicBezTo>
                  <a:pt x="5" y="62"/>
                  <a:pt x="6" y="60"/>
                  <a:pt x="5" y="57"/>
                </a:cubicBezTo>
                <a:cubicBezTo>
                  <a:pt x="3" y="54"/>
                  <a:pt x="0" y="49"/>
                  <a:pt x="0" y="44"/>
                </a:cubicBezTo>
                <a:cubicBezTo>
                  <a:pt x="11" y="44"/>
                  <a:pt x="23" y="42"/>
                  <a:pt x="23" y="42"/>
                </a:cubicBezTo>
                <a:cubicBezTo>
                  <a:pt x="25" y="42"/>
                  <a:pt x="27" y="39"/>
                  <a:pt x="26" y="27"/>
                </a:cubicBezTo>
                <a:cubicBezTo>
                  <a:pt x="31" y="27"/>
                  <a:pt x="33" y="27"/>
                  <a:pt x="33" y="20"/>
                </a:cubicBezTo>
                <a:cubicBezTo>
                  <a:pt x="35" y="20"/>
                  <a:pt x="37" y="19"/>
                  <a:pt x="37" y="13"/>
                </a:cubicBezTo>
                <a:cubicBezTo>
                  <a:pt x="41" y="13"/>
                  <a:pt x="40" y="9"/>
                  <a:pt x="42" y="9"/>
                </a:cubicBezTo>
                <a:cubicBezTo>
                  <a:pt x="47" y="10"/>
                  <a:pt x="50" y="5"/>
                  <a:pt x="52" y="0"/>
                </a:cubicBezTo>
                <a:cubicBezTo>
                  <a:pt x="52" y="0"/>
                  <a:pt x="61" y="5"/>
                  <a:pt x="61" y="9"/>
                </a:cubicBezTo>
                <a:cubicBezTo>
                  <a:pt x="61" y="10"/>
                  <a:pt x="61" y="11"/>
                  <a:pt x="61" y="12"/>
                </a:cubicBezTo>
                <a:cubicBezTo>
                  <a:pt x="61" y="14"/>
                  <a:pt x="64" y="14"/>
                  <a:pt x="66" y="14"/>
                </a:cubicBezTo>
                <a:cubicBezTo>
                  <a:pt x="67" y="24"/>
                  <a:pt x="69" y="28"/>
                  <a:pt x="60" y="31"/>
                </a:cubicBezTo>
                <a:cubicBezTo>
                  <a:pt x="56" y="38"/>
                  <a:pt x="54" y="40"/>
                  <a:pt x="55" y="44"/>
                </a:cubicBezTo>
                <a:cubicBezTo>
                  <a:pt x="56" y="46"/>
                  <a:pt x="54" y="50"/>
                  <a:pt x="55" y="54"/>
                </a:cubicBezTo>
                <a:cubicBezTo>
                  <a:pt x="54" y="54"/>
                  <a:pt x="53" y="55"/>
                  <a:pt x="52" y="55"/>
                </a:cubicBezTo>
                <a:cubicBezTo>
                  <a:pt x="52" y="55"/>
                  <a:pt x="51" y="54"/>
                  <a:pt x="51" y="54"/>
                </a:cubicBezTo>
                <a:lnTo>
                  <a:pt x="49" y="54"/>
                </a:lnTo>
                <a:cubicBezTo>
                  <a:pt x="49" y="60"/>
                  <a:pt x="45" y="61"/>
                  <a:pt x="45" y="66"/>
                </a:cubicBezTo>
                <a:cubicBezTo>
                  <a:pt x="45" y="68"/>
                  <a:pt x="47" y="67"/>
                  <a:pt x="47" y="69"/>
                </a:cubicBezTo>
                <a:cubicBezTo>
                  <a:pt x="47" y="71"/>
                  <a:pt x="45" y="71"/>
                  <a:pt x="44" y="73"/>
                </a:cubicBezTo>
                <a:cubicBezTo>
                  <a:pt x="44" y="77"/>
                  <a:pt x="41" y="79"/>
                  <a:pt x="39" y="8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19" name="Freeform 151"/>
          <p:cNvSpPr>
            <a:spLocks/>
          </p:cNvSpPr>
          <p:nvPr>
            <p:custDataLst>
              <p:tags r:id="rId147"/>
            </p:custDataLst>
          </p:nvPr>
        </p:nvSpPr>
        <p:spPr bwMode="auto">
          <a:xfrm>
            <a:off x="2335213" y="3582988"/>
            <a:ext cx="587375" cy="582612"/>
          </a:xfrm>
          <a:custGeom>
            <a:avLst/>
            <a:gdLst>
              <a:gd name="T0" fmla="*/ 37 w 76"/>
              <a:gd name="T1" fmla="*/ 6 h 63"/>
              <a:gd name="T2" fmla="*/ 34 w 76"/>
              <a:gd name="T3" fmla="*/ 16 h 63"/>
              <a:gd name="T4" fmla="*/ 39 w 76"/>
              <a:gd name="T5" fmla="*/ 23 h 63"/>
              <a:gd name="T6" fmla="*/ 43 w 76"/>
              <a:gd name="T7" fmla="*/ 25 h 63"/>
              <a:gd name="T8" fmla="*/ 46 w 76"/>
              <a:gd name="T9" fmla="*/ 29 h 63"/>
              <a:gd name="T10" fmla="*/ 49 w 76"/>
              <a:gd name="T11" fmla="*/ 29 h 63"/>
              <a:gd name="T12" fmla="*/ 55 w 76"/>
              <a:gd name="T13" fmla="*/ 33 h 63"/>
              <a:gd name="T14" fmla="*/ 56 w 76"/>
              <a:gd name="T15" fmla="*/ 36 h 63"/>
              <a:gd name="T16" fmla="*/ 56 w 76"/>
              <a:gd name="T17" fmla="*/ 36 h 63"/>
              <a:gd name="T18" fmla="*/ 62 w 76"/>
              <a:gd name="T19" fmla="*/ 36 h 63"/>
              <a:gd name="T20" fmla="*/ 62 w 76"/>
              <a:gd name="T21" fmla="*/ 36 h 63"/>
              <a:gd name="T22" fmla="*/ 65 w 76"/>
              <a:gd name="T23" fmla="*/ 40 h 63"/>
              <a:gd name="T24" fmla="*/ 67 w 76"/>
              <a:gd name="T25" fmla="*/ 42 h 63"/>
              <a:gd name="T26" fmla="*/ 70 w 76"/>
              <a:gd name="T27" fmla="*/ 40 h 63"/>
              <a:gd name="T28" fmla="*/ 73 w 76"/>
              <a:gd name="T29" fmla="*/ 41 h 63"/>
              <a:gd name="T30" fmla="*/ 72 w 76"/>
              <a:gd name="T31" fmla="*/ 44 h 63"/>
              <a:gd name="T32" fmla="*/ 76 w 76"/>
              <a:gd name="T33" fmla="*/ 48 h 63"/>
              <a:gd name="T34" fmla="*/ 62 w 76"/>
              <a:gd name="T35" fmla="*/ 63 h 63"/>
              <a:gd name="T36" fmla="*/ 51 w 76"/>
              <a:gd name="T37" fmla="*/ 58 h 63"/>
              <a:gd name="T38" fmla="*/ 41 w 76"/>
              <a:gd name="T39" fmla="*/ 49 h 63"/>
              <a:gd name="T40" fmla="*/ 39 w 76"/>
              <a:gd name="T41" fmla="*/ 46 h 63"/>
              <a:gd name="T42" fmla="*/ 37 w 76"/>
              <a:gd name="T43" fmla="*/ 48 h 63"/>
              <a:gd name="T44" fmla="*/ 32 w 76"/>
              <a:gd name="T45" fmla="*/ 47 h 63"/>
              <a:gd name="T46" fmla="*/ 27 w 76"/>
              <a:gd name="T47" fmla="*/ 48 h 63"/>
              <a:gd name="T48" fmla="*/ 19 w 76"/>
              <a:gd name="T49" fmla="*/ 36 h 63"/>
              <a:gd name="T50" fmla="*/ 18 w 76"/>
              <a:gd name="T51" fmla="*/ 38 h 63"/>
              <a:gd name="T52" fmla="*/ 12 w 76"/>
              <a:gd name="T53" fmla="*/ 34 h 63"/>
              <a:gd name="T54" fmla="*/ 9 w 76"/>
              <a:gd name="T55" fmla="*/ 33 h 63"/>
              <a:gd name="T56" fmla="*/ 8 w 76"/>
              <a:gd name="T57" fmla="*/ 28 h 63"/>
              <a:gd name="T58" fmla="*/ 4 w 76"/>
              <a:gd name="T59" fmla="*/ 29 h 63"/>
              <a:gd name="T60" fmla="*/ 3 w 76"/>
              <a:gd name="T61" fmla="*/ 28 h 63"/>
              <a:gd name="T62" fmla="*/ 3 w 76"/>
              <a:gd name="T63" fmla="*/ 22 h 63"/>
              <a:gd name="T64" fmla="*/ 0 w 76"/>
              <a:gd name="T65" fmla="*/ 20 h 63"/>
              <a:gd name="T66" fmla="*/ 1 w 76"/>
              <a:gd name="T67" fmla="*/ 15 h 63"/>
              <a:gd name="T68" fmla="*/ 6 w 76"/>
              <a:gd name="T69" fmla="*/ 16 h 63"/>
              <a:gd name="T70" fmla="*/ 11 w 76"/>
              <a:gd name="T71" fmla="*/ 13 h 63"/>
              <a:gd name="T72" fmla="*/ 11 w 76"/>
              <a:gd name="T73" fmla="*/ 8 h 63"/>
              <a:gd name="T74" fmla="*/ 25 w 76"/>
              <a:gd name="T75" fmla="*/ 0 h 63"/>
              <a:gd name="T76" fmla="*/ 34 w 76"/>
              <a:gd name="T77" fmla="*/ 2 h 63"/>
              <a:gd name="T78" fmla="*/ 37 w 76"/>
              <a:gd name="T79" fmla="*/ 6 h 63"/>
              <a:gd name="T80" fmla="*/ 37 w 76"/>
              <a:gd name="T81" fmla="*/ 6 h 63"/>
              <a:gd name="T82" fmla="*/ 37 w 76"/>
              <a:gd name="T83" fmla="*/ 6 h 63"/>
              <a:gd name="T84" fmla="*/ 37 w 76"/>
              <a:gd name="T85" fmla="*/ 6 h 63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76"/>
              <a:gd name="T130" fmla="*/ 0 h 63"/>
              <a:gd name="T131" fmla="*/ 76 w 76"/>
              <a:gd name="T132" fmla="*/ 63 h 63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76" h="63">
                <a:moveTo>
                  <a:pt x="37" y="6"/>
                </a:moveTo>
                <a:cubicBezTo>
                  <a:pt x="35" y="9"/>
                  <a:pt x="34" y="11"/>
                  <a:pt x="34" y="16"/>
                </a:cubicBezTo>
                <a:cubicBezTo>
                  <a:pt x="34" y="21"/>
                  <a:pt x="39" y="19"/>
                  <a:pt x="39" y="23"/>
                </a:cubicBezTo>
                <a:cubicBezTo>
                  <a:pt x="39" y="26"/>
                  <a:pt x="42" y="24"/>
                  <a:pt x="43" y="25"/>
                </a:cubicBezTo>
                <a:cubicBezTo>
                  <a:pt x="45" y="26"/>
                  <a:pt x="44" y="29"/>
                  <a:pt x="46" y="29"/>
                </a:cubicBezTo>
                <a:cubicBezTo>
                  <a:pt x="48" y="29"/>
                  <a:pt x="48" y="29"/>
                  <a:pt x="49" y="29"/>
                </a:cubicBezTo>
                <a:cubicBezTo>
                  <a:pt x="51" y="29"/>
                  <a:pt x="52" y="33"/>
                  <a:pt x="55" y="33"/>
                </a:cubicBezTo>
                <a:cubicBezTo>
                  <a:pt x="55" y="35"/>
                  <a:pt x="55" y="35"/>
                  <a:pt x="56" y="36"/>
                </a:cubicBezTo>
                <a:lnTo>
                  <a:pt x="62" y="36"/>
                </a:lnTo>
                <a:cubicBezTo>
                  <a:pt x="63" y="38"/>
                  <a:pt x="64" y="39"/>
                  <a:pt x="65" y="40"/>
                </a:cubicBezTo>
                <a:cubicBezTo>
                  <a:pt x="66" y="41"/>
                  <a:pt x="66" y="42"/>
                  <a:pt x="67" y="42"/>
                </a:cubicBezTo>
                <a:cubicBezTo>
                  <a:pt x="69" y="42"/>
                  <a:pt x="69" y="40"/>
                  <a:pt x="70" y="40"/>
                </a:cubicBezTo>
                <a:cubicBezTo>
                  <a:pt x="72" y="40"/>
                  <a:pt x="73" y="41"/>
                  <a:pt x="73" y="41"/>
                </a:cubicBezTo>
                <a:cubicBezTo>
                  <a:pt x="73" y="42"/>
                  <a:pt x="72" y="43"/>
                  <a:pt x="72" y="44"/>
                </a:cubicBezTo>
                <a:cubicBezTo>
                  <a:pt x="73" y="46"/>
                  <a:pt x="76" y="46"/>
                  <a:pt x="76" y="48"/>
                </a:cubicBezTo>
                <a:cubicBezTo>
                  <a:pt x="72" y="52"/>
                  <a:pt x="68" y="61"/>
                  <a:pt x="62" y="63"/>
                </a:cubicBezTo>
                <a:cubicBezTo>
                  <a:pt x="58" y="63"/>
                  <a:pt x="52" y="60"/>
                  <a:pt x="51" y="58"/>
                </a:cubicBezTo>
                <a:cubicBezTo>
                  <a:pt x="48" y="54"/>
                  <a:pt x="44" y="53"/>
                  <a:pt x="41" y="49"/>
                </a:cubicBezTo>
                <a:cubicBezTo>
                  <a:pt x="40" y="48"/>
                  <a:pt x="41" y="47"/>
                  <a:pt x="39" y="46"/>
                </a:cubicBezTo>
                <a:cubicBezTo>
                  <a:pt x="38" y="46"/>
                  <a:pt x="38" y="48"/>
                  <a:pt x="37" y="48"/>
                </a:cubicBezTo>
                <a:cubicBezTo>
                  <a:pt x="36" y="48"/>
                  <a:pt x="35" y="47"/>
                  <a:pt x="32" y="47"/>
                </a:cubicBezTo>
                <a:cubicBezTo>
                  <a:pt x="31" y="47"/>
                  <a:pt x="30" y="48"/>
                  <a:pt x="27" y="48"/>
                </a:cubicBezTo>
                <a:cubicBezTo>
                  <a:pt x="21" y="48"/>
                  <a:pt x="25" y="36"/>
                  <a:pt x="19" y="36"/>
                </a:cubicBezTo>
                <a:cubicBezTo>
                  <a:pt x="19" y="36"/>
                  <a:pt x="18" y="38"/>
                  <a:pt x="18" y="38"/>
                </a:cubicBezTo>
                <a:cubicBezTo>
                  <a:pt x="15" y="38"/>
                  <a:pt x="15" y="34"/>
                  <a:pt x="12" y="34"/>
                </a:cubicBezTo>
                <a:cubicBezTo>
                  <a:pt x="11" y="34"/>
                  <a:pt x="9" y="35"/>
                  <a:pt x="9" y="33"/>
                </a:cubicBezTo>
                <a:cubicBezTo>
                  <a:pt x="9" y="31"/>
                  <a:pt x="10" y="28"/>
                  <a:pt x="8" y="28"/>
                </a:cubicBezTo>
                <a:cubicBezTo>
                  <a:pt x="6" y="28"/>
                  <a:pt x="6" y="29"/>
                  <a:pt x="4" y="29"/>
                </a:cubicBezTo>
                <a:cubicBezTo>
                  <a:pt x="3" y="29"/>
                  <a:pt x="3" y="29"/>
                  <a:pt x="3" y="28"/>
                </a:cubicBezTo>
                <a:cubicBezTo>
                  <a:pt x="3" y="26"/>
                  <a:pt x="5" y="23"/>
                  <a:pt x="3" y="22"/>
                </a:cubicBezTo>
                <a:cubicBezTo>
                  <a:pt x="3" y="21"/>
                  <a:pt x="0" y="21"/>
                  <a:pt x="0" y="20"/>
                </a:cubicBezTo>
                <a:cubicBezTo>
                  <a:pt x="0" y="18"/>
                  <a:pt x="1" y="17"/>
                  <a:pt x="1" y="15"/>
                </a:cubicBezTo>
                <a:cubicBezTo>
                  <a:pt x="3" y="16"/>
                  <a:pt x="4" y="16"/>
                  <a:pt x="6" y="16"/>
                </a:cubicBezTo>
                <a:cubicBezTo>
                  <a:pt x="7" y="16"/>
                  <a:pt x="11" y="14"/>
                  <a:pt x="11" y="13"/>
                </a:cubicBezTo>
                <a:cubicBezTo>
                  <a:pt x="12" y="11"/>
                  <a:pt x="10" y="10"/>
                  <a:pt x="11" y="8"/>
                </a:cubicBezTo>
                <a:cubicBezTo>
                  <a:pt x="14" y="5"/>
                  <a:pt x="20" y="2"/>
                  <a:pt x="25" y="0"/>
                </a:cubicBezTo>
                <a:cubicBezTo>
                  <a:pt x="27" y="2"/>
                  <a:pt x="30" y="1"/>
                  <a:pt x="34" y="2"/>
                </a:cubicBezTo>
                <a:cubicBezTo>
                  <a:pt x="35" y="2"/>
                  <a:pt x="36" y="5"/>
                  <a:pt x="37" y="6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20" name="Freeform 152"/>
          <p:cNvSpPr>
            <a:spLocks/>
          </p:cNvSpPr>
          <p:nvPr>
            <p:custDataLst>
              <p:tags r:id="rId148"/>
            </p:custDataLst>
          </p:nvPr>
        </p:nvSpPr>
        <p:spPr bwMode="auto">
          <a:xfrm>
            <a:off x="3836988" y="3332163"/>
            <a:ext cx="52387" cy="95250"/>
          </a:xfrm>
          <a:custGeom>
            <a:avLst/>
            <a:gdLst>
              <a:gd name="T0" fmla="*/ 6 w 8"/>
              <a:gd name="T1" fmla="*/ 5 h 11"/>
              <a:gd name="T2" fmla="*/ 6 w 8"/>
              <a:gd name="T3" fmla="*/ 2 h 11"/>
              <a:gd name="T4" fmla="*/ 3 w 8"/>
              <a:gd name="T5" fmla="*/ 0 h 11"/>
              <a:gd name="T6" fmla="*/ 0 w 8"/>
              <a:gd name="T7" fmla="*/ 4 h 11"/>
              <a:gd name="T8" fmla="*/ 5 w 8"/>
              <a:gd name="T9" fmla="*/ 11 h 11"/>
              <a:gd name="T10" fmla="*/ 8 w 8"/>
              <a:gd name="T11" fmla="*/ 8 h 11"/>
              <a:gd name="T12" fmla="*/ 6 w 8"/>
              <a:gd name="T13" fmla="*/ 5 h 11"/>
              <a:gd name="T14" fmla="*/ 6 w 8"/>
              <a:gd name="T15" fmla="*/ 5 h 11"/>
              <a:gd name="T16" fmla="*/ 6 w 8"/>
              <a:gd name="T17" fmla="*/ 5 h 1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8"/>
              <a:gd name="T28" fmla="*/ 0 h 11"/>
              <a:gd name="T29" fmla="*/ 8 w 8"/>
              <a:gd name="T30" fmla="*/ 11 h 1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8" h="11">
                <a:moveTo>
                  <a:pt x="6" y="5"/>
                </a:moveTo>
                <a:cubicBezTo>
                  <a:pt x="5" y="5"/>
                  <a:pt x="6" y="2"/>
                  <a:pt x="6" y="2"/>
                </a:cubicBezTo>
                <a:cubicBezTo>
                  <a:pt x="5" y="1"/>
                  <a:pt x="4" y="1"/>
                  <a:pt x="3" y="0"/>
                </a:cubicBezTo>
                <a:cubicBezTo>
                  <a:pt x="3" y="1"/>
                  <a:pt x="0" y="2"/>
                  <a:pt x="0" y="4"/>
                </a:cubicBezTo>
                <a:cubicBezTo>
                  <a:pt x="0" y="5"/>
                  <a:pt x="5" y="11"/>
                  <a:pt x="5" y="11"/>
                </a:cubicBezTo>
                <a:cubicBezTo>
                  <a:pt x="7" y="11"/>
                  <a:pt x="8" y="9"/>
                  <a:pt x="8" y="8"/>
                </a:cubicBezTo>
                <a:cubicBezTo>
                  <a:pt x="8" y="7"/>
                  <a:pt x="7" y="5"/>
                  <a:pt x="6" y="5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21" name="Freeform 153"/>
          <p:cNvSpPr>
            <a:spLocks/>
          </p:cNvSpPr>
          <p:nvPr>
            <p:custDataLst>
              <p:tags r:id="rId149"/>
            </p:custDataLst>
          </p:nvPr>
        </p:nvSpPr>
        <p:spPr bwMode="auto">
          <a:xfrm>
            <a:off x="3660775" y="2854325"/>
            <a:ext cx="217488" cy="354013"/>
          </a:xfrm>
          <a:custGeom>
            <a:avLst/>
            <a:gdLst>
              <a:gd name="T0" fmla="*/ 20 w 28"/>
              <a:gd name="T1" fmla="*/ 1 h 39"/>
              <a:gd name="T2" fmla="*/ 17 w 28"/>
              <a:gd name="T3" fmla="*/ 0 h 39"/>
              <a:gd name="T4" fmla="*/ 15 w 28"/>
              <a:gd name="T5" fmla="*/ 5 h 39"/>
              <a:gd name="T6" fmla="*/ 12 w 28"/>
              <a:gd name="T7" fmla="*/ 4 h 39"/>
              <a:gd name="T8" fmla="*/ 12 w 28"/>
              <a:gd name="T9" fmla="*/ 4 h 39"/>
              <a:gd name="T10" fmla="*/ 10 w 28"/>
              <a:gd name="T11" fmla="*/ 4 h 39"/>
              <a:gd name="T12" fmla="*/ 10 w 28"/>
              <a:gd name="T13" fmla="*/ 5 h 39"/>
              <a:gd name="T14" fmla="*/ 10 w 28"/>
              <a:gd name="T15" fmla="*/ 5 h 39"/>
              <a:gd name="T16" fmla="*/ 12 w 28"/>
              <a:gd name="T17" fmla="*/ 8 h 39"/>
              <a:gd name="T18" fmla="*/ 8 w 28"/>
              <a:gd name="T19" fmla="*/ 9 h 39"/>
              <a:gd name="T20" fmla="*/ 6 w 28"/>
              <a:gd name="T21" fmla="*/ 12 h 39"/>
              <a:gd name="T22" fmla="*/ 4 w 28"/>
              <a:gd name="T23" fmla="*/ 11 h 39"/>
              <a:gd name="T24" fmla="*/ 0 w 28"/>
              <a:gd name="T25" fmla="*/ 16 h 39"/>
              <a:gd name="T26" fmla="*/ 6 w 28"/>
              <a:gd name="T27" fmla="*/ 22 h 39"/>
              <a:gd name="T28" fmla="*/ 6 w 28"/>
              <a:gd name="T29" fmla="*/ 25 h 39"/>
              <a:gd name="T30" fmla="*/ 3 w 28"/>
              <a:gd name="T31" fmla="*/ 29 h 39"/>
              <a:gd name="T32" fmla="*/ 15 w 28"/>
              <a:gd name="T33" fmla="*/ 39 h 39"/>
              <a:gd name="T34" fmla="*/ 15 w 28"/>
              <a:gd name="T35" fmla="*/ 39 h 39"/>
              <a:gd name="T36" fmla="*/ 17 w 28"/>
              <a:gd name="T37" fmla="*/ 39 h 39"/>
              <a:gd name="T38" fmla="*/ 17 w 28"/>
              <a:gd name="T39" fmla="*/ 39 h 39"/>
              <a:gd name="T40" fmla="*/ 15 w 28"/>
              <a:gd name="T41" fmla="*/ 28 h 39"/>
              <a:gd name="T42" fmla="*/ 25 w 28"/>
              <a:gd name="T43" fmla="*/ 11 h 39"/>
              <a:gd name="T44" fmla="*/ 24 w 28"/>
              <a:gd name="T45" fmla="*/ 10 h 39"/>
              <a:gd name="T46" fmla="*/ 28 w 28"/>
              <a:gd name="T47" fmla="*/ 8 h 39"/>
              <a:gd name="T48" fmla="*/ 24 w 28"/>
              <a:gd name="T49" fmla="*/ 3 h 39"/>
              <a:gd name="T50" fmla="*/ 20 w 28"/>
              <a:gd name="T51" fmla="*/ 1 h 39"/>
              <a:gd name="T52" fmla="*/ 20 w 28"/>
              <a:gd name="T53" fmla="*/ 1 h 39"/>
              <a:gd name="T54" fmla="*/ 20 w 28"/>
              <a:gd name="T55" fmla="*/ 1 h 39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28"/>
              <a:gd name="T85" fmla="*/ 0 h 39"/>
              <a:gd name="T86" fmla="*/ 28 w 28"/>
              <a:gd name="T87" fmla="*/ 39 h 39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28" h="39">
                <a:moveTo>
                  <a:pt x="20" y="1"/>
                </a:moveTo>
                <a:cubicBezTo>
                  <a:pt x="18" y="1"/>
                  <a:pt x="18" y="1"/>
                  <a:pt x="17" y="0"/>
                </a:cubicBezTo>
                <a:cubicBezTo>
                  <a:pt x="17" y="2"/>
                  <a:pt x="16" y="4"/>
                  <a:pt x="15" y="5"/>
                </a:cubicBezTo>
                <a:cubicBezTo>
                  <a:pt x="14" y="5"/>
                  <a:pt x="14" y="4"/>
                  <a:pt x="12" y="4"/>
                </a:cubicBezTo>
                <a:lnTo>
                  <a:pt x="10" y="4"/>
                </a:lnTo>
                <a:lnTo>
                  <a:pt x="10" y="5"/>
                </a:lnTo>
                <a:cubicBezTo>
                  <a:pt x="11" y="6"/>
                  <a:pt x="11" y="7"/>
                  <a:pt x="12" y="8"/>
                </a:cubicBezTo>
                <a:cubicBezTo>
                  <a:pt x="12" y="8"/>
                  <a:pt x="9" y="9"/>
                  <a:pt x="8" y="9"/>
                </a:cubicBezTo>
                <a:cubicBezTo>
                  <a:pt x="7" y="11"/>
                  <a:pt x="8" y="12"/>
                  <a:pt x="6" y="12"/>
                </a:cubicBezTo>
                <a:cubicBezTo>
                  <a:pt x="5" y="12"/>
                  <a:pt x="5" y="11"/>
                  <a:pt x="4" y="11"/>
                </a:cubicBezTo>
                <a:cubicBezTo>
                  <a:pt x="1" y="11"/>
                  <a:pt x="0" y="14"/>
                  <a:pt x="0" y="16"/>
                </a:cubicBezTo>
                <a:cubicBezTo>
                  <a:pt x="0" y="20"/>
                  <a:pt x="4" y="22"/>
                  <a:pt x="6" y="22"/>
                </a:cubicBezTo>
                <a:cubicBezTo>
                  <a:pt x="5" y="24"/>
                  <a:pt x="6" y="23"/>
                  <a:pt x="6" y="25"/>
                </a:cubicBezTo>
                <a:cubicBezTo>
                  <a:pt x="6" y="27"/>
                  <a:pt x="3" y="28"/>
                  <a:pt x="3" y="29"/>
                </a:cubicBezTo>
                <a:cubicBezTo>
                  <a:pt x="3" y="35"/>
                  <a:pt x="11" y="37"/>
                  <a:pt x="15" y="39"/>
                </a:cubicBezTo>
                <a:lnTo>
                  <a:pt x="17" y="39"/>
                </a:lnTo>
                <a:cubicBezTo>
                  <a:pt x="16" y="35"/>
                  <a:pt x="15" y="33"/>
                  <a:pt x="15" y="28"/>
                </a:cubicBezTo>
                <a:cubicBezTo>
                  <a:pt x="15" y="17"/>
                  <a:pt x="20" y="16"/>
                  <a:pt x="25" y="11"/>
                </a:cubicBezTo>
                <a:cubicBezTo>
                  <a:pt x="24" y="10"/>
                  <a:pt x="24" y="10"/>
                  <a:pt x="24" y="10"/>
                </a:cubicBezTo>
                <a:cubicBezTo>
                  <a:pt x="25" y="9"/>
                  <a:pt x="27" y="9"/>
                  <a:pt x="28" y="8"/>
                </a:cubicBezTo>
                <a:cubicBezTo>
                  <a:pt x="26" y="6"/>
                  <a:pt x="24" y="6"/>
                  <a:pt x="24" y="3"/>
                </a:cubicBezTo>
                <a:cubicBezTo>
                  <a:pt x="22" y="3"/>
                  <a:pt x="19" y="2"/>
                  <a:pt x="20" y="1"/>
                </a:cubicBezTo>
              </a:path>
            </a:pathLst>
          </a:custGeom>
          <a:solidFill>
            <a:srgbClr val="CEC3D1"/>
          </a:solidFill>
          <a:ln w="0">
            <a:solidFill>
              <a:srgbClr val="77858C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22" name="Freeform 154"/>
          <p:cNvSpPr>
            <a:spLocks/>
          </p:cNvSpPr>
          <p:nvPr>
            <p:custDataLst>
              <p:tags r:id="rId150"/>
            </p:custDataLst>
          </p:nvPr>
        </p:nvSpPr>
        <p:spPr bwMode="auto">
          <a:xfrm>
            <a:off x="3416300" y="3163888"/>
            <a:ext cx="84138" cy="69850"/>
          </a:xfrm>
          <a:custGeom>
            <a:avLst/>
            <a:gdLst>
              <a:gd name="T0" fmla="*/ 9 w 11"/>
              <a:gd name="T1" fmla="*/ 4 h 8"/>
              <a:gd name="T2" fmla="*/ 7 w 11"/>
              <a:gd name="T3" fmla="*/ 0 h 8"/>
              <a:gd name="T4" fmla="*/ 0 w 11"/>
              <a:gd name="T5" fmla="*/ 6 h 8"/>
              <a:gd name="T6" fmla="*/ 2 w 11"/>
              <a:gd name="T7" fmla="*/ 8 h 8"/>
              <a:gd name="T8" fmla="*/ 6 w 11"/>
              <a:gd name="T9" fmla="*/ 8 h 8"/>
              <a:gd name="T10" fmla="*/ 9 w 11"/>
              <a:gd name="T11" fmla="*/ 8 h 8"/>
              <a:gd name="T12" fmla="*/ 11 w 11"/>
              <a:gd name="T13" fmla="*/ 7 h 8"/>
              <a:gd name="T14" fmla="*/ 9 w 11"/>
              <a:gd name="T15" fmla="*/ 4 h 8"/>
              <a:gd name="T16" fmla="*/ 9 w 11"/>
              <a:gd name="T17" fmla="*/ 4 h 8"/>
              <a:gd name="T18" fmla="*/ 9 w 11"/>
              <a:gd name="T19" fmla="*/ 4 h 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1"/>
              <a:gd name="T31" fmla="*/ 0 h 8"/>
              <a:gd name="T32" fmla="*/ 11 w 11"/>
              <a:gd name="T33" fmla="*/ 8 h 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1" h="8">
                <a:moveTo>
                  <a:pt x="9" y="4"/>
                </a:moveTo>
                <a:cubicBezTo>
                  <a:pt x="9" y="4"/>
                  <a:pt x="7" y="0"/>
                  <a:pt x="7" y="0"/>
                </a:cubicBezTo>
                <a:cubicBezTo>
                  <a:pt x="4" y="0"/>
                  <a:pt x="0" y="2"/>
                  <a:pt x="0" y="6"/>
                </a:cubicBezTo>
                <a:cubicBezTo>
                  <a:pt x="0" y="8"/>
                  <a:pt x="0" y="8"/>
                  <a:pt x="2" y="8"/>
                </a:cubicBezTo>
                <a:cubicBezTo>
                  <a:pt x="3" y="8"/>
                  <a:pt x="4" y="8"/>
                  <a:pt x="6" y="8"/>
                </a:cubicBezTo>
                <a:cubicBezTo>
                  <a:pt x="8" y="8"/>
                  <a:pt x="8" y="8"/>
                  <a:pt x="9" y="8"/>
                </a:cubicBezTo>
                <a:cubicBezTo>
                  <a:pt x="10" y="8"/>
                  <a:pt x="11" y="8"/>
                  <a:pt x="11" y="7"/>
                </a:cubicBezTo>
                <a:cubicBezTo>
                  <a:pt x="11" y="6"/>
                  <a:pt x="10" y="4"/>
                  <a:pt x="9" y="4"/>
                </a:cubicBezTo>
              </a:path>
            </a:pathLst>
          </a:custGeom>
          <a:solidFill>
            <a:srgbClr val="D1D0CF"/>
          </a:solidFill>
          <a:ln w="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23" name="Freeform 155"/>
          <p:cNvSpPr>
            <a:spLocks/>
          </p:cNvSpPr>
          <p:nvPr>
            <p:custDataLst>
              <p:tags r:id="rId151"/>
            </p:custDataLst>
          </p:nvPr>
        </p:nvSpPr>
        <p:spPr bwMode="auto">
          <a:xfrm>
            <a:off x="3792538" y="3270250"/>
            <a:ext cx="61912" cy="101600"/>
          </a:xfrm>
          <a:custGeom>
            <a:avLst/>
            <a:gdLst>
              <a:gd name="T0" fmla="*/ 6 w 8"/>
              <a:gd name="T1" fmla="*/ 5 h 11"/>
              <a:gd name="T2" fmla="*/ 6 w 8"/>
              <a:gd name="T3" fmla="*/ 2 h 11"/>
              <a:gd name="T4" fmla="*/ 3 w 8"/>
              <a:gd name="T5" fmla="*/ 0 h 11"/>
              <a:gd name="T6" fmla="*/ 0 w 8"/>
              <a:gd name="T7" fmla="*/ 4 h 11"/>
              <a:gd name="T8" fmla="*/ 5 w 8"/>
              <a:gd name="T9" fmla="*/ 11 h 11"/>
              <a:gd name="T10" fmla="*/ 8 w 8"/>
              <a:gd name="T11" fmla="*/ 8 h 11"/>
              <a:gd name="T12" fmla="*/ 6 w 8"/>
              <a:gd name="T13" fmla="*/ 5 h 11"/>
              <a:gd name="T14" fmla="*/ 6 w 8"/>
              <a:gd name="T15" fmla="*/ 5 h 11"/>
              <a:gd name="T16" fmla="*/ 6 w 8"/>
              <a:gd name="T17" fmla="*/ 5 h 1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8"/>
              <a:gd name="T28" fmla="*/ 0 h 11"/>
              <a:gd name="T29" fmla="*/ 8 w 8"/>
              <a:gd name="T30" fmla="*/ 11 h 1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8" h="11">
                <a:moveTo>
                  <a:pt x="6" y="5"/>
                </a:moveTo>
                <a:cubicBezTo>
                  <a:pt x="5" y="5"/>
                  <a:pt x="6" y="2"/>
                  <a:pt x="6" y="2"/>
                </a:cubicBezTo>
                <a:cubicBezTo>
                  <a:pt x="5" y="1"/>
                  <a:pt x="4" y="1"/>
                  <a:pt x="3" y="0"/>
                </a:cubicBezTo>
                <a:cubicBezTo>
                  <a:pt x="3" y="1"/>
                  <a:pt x="0" y="2"/>
                  <a:pt x="0" y="4"/>
                </a:cubicBezTo>
                <a:cubicBezTo>
                  <a:pt x="0" y="5"/>
                  <a:pt x="5" y="11"/>
                  <a:pt x="5" y="11"/>
                </a:cubicBezTo>
                <a:cubicBezTo>
                  <a:pt x="7" y="11"/>
                  <a:pt x="8" y="9"/>
                  <a:pt x="8" y="8"/>
                </a:cubicBezTo>
                <a:cubicBezTo>
                  <a:pt x="8" y="7"/>
                  <a:pt x="7" y="5"/>
                  <a:pt x="6" y="5"/>
                </a:cubicBezTo>
              </a:path>
            </a:pathLst>
          </a:custGeom>
          <a:solidFill>
            <a:srgbClr val="D1D0CF"/>
          </a:solidFill>
          <a:ln w="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24" name="Line 156"/>
          <p:cNvSpPr>
            <a:spLocks noChangeShapeType="1"/>
          </p:cNvSpPr>
          <p:nvPr>
            <p:custDataLst>
              <p:tags r:id="rId152"/>
            </p:custDataLst>
          </p:nvPr>
        </p:nvSpPr>
        <p:spPr bwMode="auto">
          <a:xfrm flipV="1">
            <a:off x="1589088" y="5372100"/>
            <a:ext cx="0" cy="9525"/>
          </a:xfrm>
          <a:prstGeom prst="line">
            <a:avLst/>
          </a:prstGeom>
          <a:noFill/>
          <a:ln w="0">
            <a:solidFill>
              <a:srgbClr val="2284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25" name="Freeform 157"/>
          <p:cNvSpPr>
            <a:spLocks/>
          </p:cNvSpPr>
          <p:nvPr>
            <p:custDataLst>
              <p:tags r:id="rId153"/>
            </p:custDataLst>
          </p:nvPr>
        </p:nvSpPr>
        <p:spPr bwMode="auto">
          <a:xfrm>
            <a:off x="3660775" y="2854325"/>
            <a:ext cx="217488" cy="354013"/>
          </a:xfrm>
          <a:custGeom>
            <a:avLst/>
            <a:gdLst>
              <a:gd name="T0" fmla="*/ 20 w 28"/>
              <a:gd name="T1" fmla="*/ 1 h 39"/>
              <a:gd name="T2" fmla="*/ 17 w 28"/>
              <a:gd name="T3" fmla="*/ 0 h 39"/>
              <a:gd name="T4" fmla="*/ 15 w 28"/>
              <a:gd name="T5" fmla="*/ 5 h 39"/>
              <a:gd name="T6" fmla="*/ 12 w 28"/>
              <a:gd name="T7" fmla="*/ 4 h 39"/>
              <a:gd name="T8" fmla="*/ 12 w 28"/>
              <a:gd name="T9" fmla="*/ 4 h 39"/>
              <a:gd name="T10" fmla="*/ 10 w 28"/>
              <a:gd name="T11" fmla="*/ 4 h 39"/>
              <a:gd name="T12" fmla="*/ 10 w 28"/>
              <a:gd name="T13" fmla="*/ 5 h 39"/>
              <a:gd name="T14" fmla="*/ 10 w 28"/>
              <a:gd name="T15" fmla="*/ 5 h 39"/>
              <a:gd name="T16" fmla="*/ 12 w 28"/>
              <a:gd name="T17" fmla="*/ 8 h 39"/>
              <a:gd name="T18" fmla="*/ 8 w 28"/>
              <a:gd name="T19" fmla="*/ 9 h 39"/>
              <a:gd name="T20" fmla="*/ 6 w 28"/>
              <a:gd name="T21" fmla="*/ 12 h 39"/>
              <a:gd name="T22" fmla="*/ 4 w 28"/>
              <a:gd name="T23" fmla="*/ 11 h 39"/>
              <a:gd name="T24" fmla="*/ 0 w 28"/>
              <a:gd name="T25" fmla="*/ 16 h 39"/>
              <a:gd name="T26" fmla="*/ 6 w 28"/>
              <a:gd name="T27" fmla="*/ 22 h 39"/>
              <a:gd name="T28" fmla="*/ 6 w 28"/>
              <a:gd name="T29" fmla="*/ 25 h 39"/>
              <a:gd name="T30" fmla="*/ 3 w 28"/>
              <a:gd name="T31" fmla="*/ 29 h 39"/>
              <a:gd name="T32" fmla="*/ 15 w 28"/>
              <a:gd name="T33" fmla="*/ 39 h 39"/>
              <a:gd name="T34" fmla="*/ 15 w 28"/>
              <a:gd name="T35" fmla="*/ 39 h 39"/>
              <a:gd name="T36" fmla="*/ 17 w 28"/>
              <a:gd name="T37" fmla="*/ 39 h 39"/>
              <a:gd name="T38" fmla="*/ 17 w 28"/>
              <a:gd name="T39" fmla="*/ 39 h 39"/>
              <a:gd name="T40" fmla="*/ 15 w 28"/>
              <a:gd name="T41" fmla="*/ 28 h 39"/>
              <a:gd name="T42" fmla="*/ 25 w 28"/>
              <a:gd name="T43" fmla="*/ 11 h 39"/>
              <a:gd name="T44" fmla="*/ 24 w 28"/>
              <a:gd name="T45" fmla="*/ 10 h 39"/>
              <a:gd name="T46" fmla="*/ 28 w 28"/>
              <a:gd name="T47" fmla="*/ 8 h 39"/>
              <a:gd name="T48" fmla="*/ 24 w 28"/>
              <a:gd name="T49" fmla="*/ 3 h 39"/>
              <a:gd name="T50" fmla="*/ 20 w 28"/>
              <a:gd name="T51" fmla="*/ 1 h 39"/>
              <a:gd name="T52" fmla="*/ 20 w 28"/>
              <a:gd name="T53" fmla="*/ 1 h 39"/>
              <a:gd name="T54" fmla="*/ 20 w 28"/>
              <a:gd name="T55" fmla="*/ 1 h 39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28"/>
              <a:gd name="T85" fmla="*/ 0 h 39"/>
              <a:gd name="T86" fmla="*/ 28 w 28"/>
              <a:gd name="T87" fmla="*/ 39 h 39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28" h="39">
                <a:moveTo>
                  <a:pt x="20" y="1"/>
                </a:moveTo>
                <a:cubicBezTo>
                  <a:pt x="18" y="1"/>
                  <a:pt x="18" y="1"/>
                  <a:pt x="17" y="0"/>
                </a:cubicBezTo>
                <a:cubicBezTo>
                  <a:pt x="17" y="2"/>
                  <a:pt x="16" y="4"/>
                  <a:pt x="15" y="5"/>
                </a:cubicBezTo>
                <a:cubicBezTo>
                  <a:pt x="14" y="5"/>
                  <a:pt x="14" y="4"/>
                  <a:pt x="12" y="4"/>
                </a:cubicBezTo>
                <a:lnTo>
                  <a:pt x="10" y="4"/>
                </a:lnTo>
                <a:lnTo>
                  <a:pt x="10" y="5"/>
                </a:lnTo>
                <a:cubicBezTo>
                  <a:pt x="11" y="6"/>
                  <a:pt x="11" y="7"/>
                  <a:pt x="12" y="8"/>
                </a:cubicBezTo>
                <a:cubicBezTo>
                  <a:pt x="12" y="8"/>
                  <a:pt x="9" y="9"/>
                  <a:pt x="8" y="9"/>
                </a:cubicBezTo>
                <a:cubicBezTo>
                  <a:pt x="7" y="11"/>
                  <a:pt x="8" y="12"/>
                  <a:pt x="6" y="12"/>
                </a:cubicBezTo>
                <a:cubicBezTo>
                  <a:pt x="5" y="12"/>
                  <a:pt x="5" y="11"/>
                  <a:pt x="4" y="11"/>
                </a:cubicBezTo>
                <a:cubicBezTo>
                  <a:pt x="1" y="11"/>
                  <a:pt x="0" y="14"/>
                  <a:pt x="0" y="16"/>
                </a:cubicBezTo>
                <a:cubicBezTo>
                  <a:pt x="0" y="20"/>
                  <a:pt x="4" y="22"/>
                  <a:pt x="6" y="22"/>
                </a:cubicBezTo>
                <a:cubicBezTo>
                  <a:pt x="5" y="24"/>
                  <a:pt x="6" y="23"/>
                  <a:pt x="6" y="25"/>
                </a:cubicBezTo>
                <a:cubicBezTo>
                  <a:pt x="6" y="27"/>
                  <a:pt x="3" y="28"/>
                  <a:pt x="3" y="29"/>
                </a:cubicBezTo>
                <a:cubicBezTo>
                  <a:pt x="3" y="35"/>
                  <a:pt x="11" y="37"/>
                  <a:pt x="15" y="39"/>
                </a:cubicBezTo>
                <a:lnTo>
                  <a:pt x="17" y="39"/>
                </a:lnTo>
                <a:cubicBezTo>
                  <a:pt x="16" y="35"/>
                  <a:pt x="15" y="33"/>
                  <a:pt x="15" y="28"/>
                </a:cubicBezTo>
                <a:cubicBezTo>
                  <a:pt x="15" y="17"/>
                  <a:pt x="20" y="16"/>
                  <a:pt x="25" y="11"/>
                </a:cubicBezTo>
                <a:cubicBezTo>
                  <a:pt x="24" y="10"/>
                  <a:pt x="24" y="10"/>
                  <a:pt x="24" y="10"/>
                </a:cubicBezTo>
                <a:cubicBezTo>
                  <a:pt x="25" y="9"/>
                  <a:pt x="27" y="9"/>
                  <a:pt x="28" y="8"/>
                </a:cubicBezTo>
                <a:cubicBezTo>
                  <a:pt x="26" y="6"/>
                  <a:pt x="24" y="6"/>
                  <a:pt x="24" y="3"/>
                </a:cubicBezTo>
                <a:cubicBezTo>
                  <a:pt x="22" y="3"/>
                  <a:pt x="19" y="2"/>
                  <a:pt x="20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26" name="Freeform 158"/>
          <p:cNvSpPr>
            <a:spLocks/>
          </p:cNvSpPr>
          <p:nvPr>
            <p:custDataLst>
              <p:tags r:id="rId154"/>
            </p:custDataLst>
          </p:nvPr>
        </p:nvSpPr>
        <p:spPr bwMode="auto">
          <a:xfrm>
            <a:off x="1873250" y="3343275"/>
            <a:ext cx="231775" cy="425450"/>
          </a:xfrm>
          <a:custGeom>
            <a:avLst/>
            <a:gdLst>
              <a:gd name="T0" fmla="*/ 28 w 30"/>
              <a:gd name="T1" fmla="*/ 1 h 47"/>
              <a:gd name="T2" fmla="*/ 22 w 30"/>
              <a:gd name="T3" fmla="*/ 1 h 47"/>
              <a:gd name="T4" fmla="*/ 22 w 30"/>
              <a:gd name="T5" fmla="*/ 1 h 47"/>
              <a:gd name="T6" fmla="*/ 17 w 30"/>
              <a:gd name="T7" fmla="*/ 6 h 47"/>
              <a:gd name="T8" fmla="*/ 15 w 30"/>
              <a:gd name="T9" fmla="*/ 10 h 47"/>
              <a:gd name="T10" fmla="*/ 10 w 30"/>
              <a:gd name="T11" fmla="*/ 11 h 47"/>
              <a:gd name="T12" fmla="*/ 10 w 30"/>
              <a:gd name="T13" fmla="*/ 16 h 47"/>
              <a:gd name="T14" fmla="*/ 6 w 30"/>
              <a:gd name="T15" fmla="*/ 17 h 47"/>
              <a:gd name="T16" fmla="*/ 3 w 30"/>
              <a:gd name="T17" fmla="*/ 25 h 47"/>
              <a:gd name="T18" fmla="*/ 0 w 30"/>
              <a:gd name="T19" fmla="*/ 29 h 47"/>
              <a:gd name="T20" fmla="*/ 3 w 30"/>
              <a:gd name="T21" fmla="*/ 34 h 47"/>
              <a:gd name="T22" fmla="*/ 1 w 30"/>
              <a:gd name="T23" fmla="*/ 38 h 47"/>
              <a:gd name="T24" fmla="*/ 6 w 30"/>
              <a:gd name="T25" fmla="*/ 41 h 47"/>
              <a:gd name="T26" fmla="*/ 8 w 30"/>
              <a:gd name="T27" fmla="*/ 46 h 47"/>
              <a:gd name="T28" fmla="*/ 9 w 30"/>
              <a:gd name="T29" fmla="*/ 45 h 47"/>
              <a:gd name="T30" fmla="*/ 11 w 30"/>
              <a:gd name="T31" fmla="*/ 47 h 47"/>
              <a:gd name="T32" fmla="*/ 18 w 30"/>
              <a:gd name="T33" fmla="*/ 42 h 47"/>
              <a:gd name="T34" fmla="*/ 18 w 30"/>
              <a:gd name="T35" fmla="*/ 40 h 47"/>
              <a:gd name="T36" fmla="*/ 18 w 30"/>
              <a:gd name="T37" fmla="*/ 35 h 47"/>
              <a:gd name="T38" fmla="*/ 21 w 30"/>
              <a:gd name="T39" fmla="*/ 35 h 47"/>
              <a:gd name="T40" fmla="*/ 21 w 30"/>
              <a:gd name="T41" fmla="*/ 33 h 47"/>
              <a:gd name="T42" fmla="*/ 28 w 30"/>
              <a:gd name="T43" fmla="*/ 24 h 47"/>
              <a:gd name="T44" fmla="*/ 26 w 30"/>
              <a:gd name="T45" fmla="*/ 20 h 47"/>
              <a:gd name="T46" fmla="*/ 29 w 30"/>
              <a:gd name="T47" fmla="*/ 17 h 47"/>
              <a:gd name="T48" fmla="*/ 29 w 30"/>
              <a:gd name="T49" fmla="*/ 14 h 47"/>
              <a:gd name="T50" fmla="*/ 30 w 30"/>
              <a:gd name="T51" fmla="*/ 9 h 47"/>
              <a:gd name="T52" fmla="*/ 28 w 30"/>
              <a:gd name="T53" fmla="*/ 3 h 47"/>
              <a:gd name="T54" fmla="*/ 28 w 30"/>
              <a:gd name="T55" fmla="*/ 0 h 47"/>
              <a:gd name="T56" fmla="*/ 28 w 30"/>
              <a:gd name="T57" fmla="*/ 0 h 47"/>
              <a:gd name="T58" fmla="*/ 28 w 30"/>
              <a:gd name="T59" fmla="*/ 1 h 47"/>
              <a:gd name="T60" fmla="*/ 28 w 30"/>
              <a:gd name="T61" fmla="*/ 1 h 4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30"/>
              <a:gd name="T94" fmla="*/ 0 h 47"/>
              <a:gd name="T95" fmla="*/ 30 w 30"/>
              <a:gd name="T96" fmla="*/ 47 h 47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30" h="47">
                <a:moveTo>
                  <a:pt x="28" y="1"/>
                </a:moveTo>
                <a:lnTo>
                  <a:pt x="22" y="1"/>
                </a:lnTo>
                <a:cubicBezTo>
                  <a:pt x="21" y="4"/>
                  <a:pt x="18" y="4"/>
                  <a:pt x="17" y="6"/>
                </a:cubicBezTo>
                <a:cubicBezTo>
                  <a:pt x="16" y="7"/>
                  <a:pt x="16" y="9"/>
                  <a:pt x="15" y="10"/>
                </a:cubicBezTo>
                <a:cubicBezTo>
                  <a:pt x="14" y="11"/>
                  <a:pt x="11" y="10"/>
                  <a:pt x="10" y="11"/>
                </a:cubicBezTo>
                <a:cubicBezTo>
                  <a:pt x="8" y="12"/>
                  <a:pt x="10" y="14"/>
                  <a:pt x="10" y="16"/>
                </a:cubicBezTo>
                <a:cubicBezTo>
                  <a:pt x="10" y="16"/>
                  <a:pt x="6" y="17"/>
                  <a:pt x="6" y="17"/>
                </a:cubicBezTo>
                <a:cubicBezTo>
                  <a:pt x="4" y="19"/>
                  <a:pt x="4" y="23"/>
                  <a:pt x="3" y="25"/>
                </a:cubicBezTo>
                <a:cubicBezTo>
                  <a:pt x="2" y="27"/>
                  <a:pt x="0" y="27"/>
                  <a:pt x="0" y="29"/>
                </a:cubicBezTo>
                <a:cubicBezTo>
                  <a:pt x="0" y="32"/>
                  <a:pt x="3" y="32"/>
                  <a:pt x="3" y="34"/>
                </a:cubicBezTo>
                <a:cubicBezTo>
                  <a:pt x="3" y="36"/>
                  <a:pt x="1" y="36"/>
                  <a:pt x="1" y="38"/>
                </a:cubicBezTo>
                <a:cubicBezTo>
                  <a:pt x="1" y="39"/>
                  <a:pt x="6" y="40"/>
                  <a:pt x="6" y="41"/>
                </a:cubicBezTo>
                <a:cubicBezTo>
                  <a:pt x="6" y="43"/>
                  <a:pt x="6" y="46"/>
                  <a:pt x="8" y="46"/>
                </a:cubicBezTo>
                <a:cubicBezTo>
                  <a:pt x="9" y="46"/>
                  <a:pt x="9" y="45"/>
                  <a:pt x="9" y="45"/>
                </a:cubicBezTo>
                <a:cubicBezTo>
                  <a:pt x="10" y="45"/>
                  <a:pt x="11" y="47"/>
                  <a:pt x="11" y="47"/>
                </a:cubicBezTo>
                <a:cubicBezTo>
                  <a:pt x="13" y="47"/>
                  <a:pt x="18" y="43"/>
                  <a:pt x="18" y="42"/>
                </a:cubicBezTo>
                <a:cubicBezTo>
                  <a:pt x="18" y="41"/>
                  <a:pt x="18" y="40"/>
                  <a:pt x="18" y="40"/>
                </a:cubicBezTo>
                <a:cubicBezTo>
                  <a:pt x="18" y="39"/>
                  <a:pt x="18" y="37"/>
                  <a:pt x="18" y="35"/>
                </a:cubicBezTo>
                <a:cubicBezTo>
                  <a:pt x="19" y="35"/>
                  <a:pt x="20" y="35"/>
                  <a:pt x="21" y="35"/>
                </a:cubicBezTo>
                <a:cubicBezTo>
                  <a:pt x="21" y="34"/>
                  <a:pt x="21" y="33"/>
                  <a:pt x="21" y="33"/>
                </a:cubicBezTo>
                <a:cubicBezTo>
                  <a:pt x="21" y="30"/>
                  <a:pt x="28" y="27"/>
                  <a:pt x="28" y="24"/>
                </a:cubicBezTo>
                <a:cubicBezTo>
                  <a:pt x="28" y="22"/>
                  <a:pt x="26" y="22"/>
                  <a:pt x="26" y="20"/>
                </a:cubicBezTo>
                <a:cubicBezTo>
                  <a:pt x="26" y="17"/>
                  <a:pt x="27" y="17"/>
                  <a:pt x="29" y="17"/>
                </a:cubicBezTo>
                <a:cubicBezTo>
                  <a:pt x="29" y="16"/>
                  <a:pt x="29" y="15"/>
                  <a:pt x="29" y="14"/>
                </a:cubicBezTo>
                <a:cubicBezTo>
                  <a:pt x="29" y="12"/>
                  <a:pt x="30" y="11"/>
                  <a:pt x="30" y="9"/>
                </a:cubicBezTo>
                <a:cubicBezTo>
                  <a:pt x="30" y="6"/>
                  <a:pt x="28" y="6"/>
                  <a:pt x="28" y="3"/>
                </a:cubicBezTo>
                <a:cubicBezTo>
                  <a:pt x="28" y="1"/>
                  <a:pt x="28" y="1"/>
                  <a:pt x="28" y="0"/>
                </a:cubicBezTo>
                <a:lnTo>
                  <a:pt x="28" y="1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27" name="Freeform 159"/>
          <p:cNvSpPr>
            <a:spLocks/>
          </p:cNvSpPr>
          <p:nvPr>
            <p:custDataLst>
              <p:tags r:id="rId155"/>
            </p:custDataLst>
          </p:nvPr>
        </p:nvSpPr>
        <p:spPr bwMode="auto">
          <a:xfrm>
            <a:off x="2035175" y="3479800"/>
            <a:ext cx="323850" cy="288925"/>
          </a:xfrm>
          <a:custGeom>
            <a:avLst/>
            <a:gdLst>
              <a:gd name="T0" fmla="*/ 40 w 42"/>
              <a:gd name="T1" fmla="*/ 32 h 32"/>
              <a:gd name="T2" fmla="*/ 40 w 42"/>
              <a:gd name="T3" fmla="*/ 26 h 32"/>
              <a:gd name="T4" fmla="*/ 37 w 42"/>
              <a:gd name="T5" fmla="*/ 24 h 32"/>
              <a:gd name="T6" fmla="*/ 38 w 42"/>
              <a:gd name="T7" fmla="*/ 19 h 32"/>
              <a:gd name="T8" fmla="*/ 35 w 42"/>
              <a:gd name="T9" fmla="*/ 14 h 32"/>
              <a:gd name="T10" fmla="*/ 32 w 42"/>
              <a:gd name="T11" fmla="*/ 9 h 32"/>
              <a:gd name="T12" fmla="*/ 31 w 42"/>
              <a:gd name="T13" fmla="*/ 9 h 32"/>
              <a:gd name="T14" fmla="*/ 26 w 42"/>
              <a:gd name="T15" fmla="*/ 3 h 32"/>
              <a:gd name="T16" fmla="*/ 23 w 42"/>
              <a:gd name="T17" fmla="*/ 3 h 32"/>
              <a:gd name="T18" fmla="*/ 20 w 42"/>
              <a:gd name="T19" fmla="*/ 2 h 32"/>
              <a:gd name="T20" fmla="*/ 14 w 42"/>
              <a:gd name="T21" fmla="*/ 2 h 32"/>
              <a:gd name="T22" fmla="*/ 13 w 42"/>
              <a:gd name="T23" fmla="*/ 0 h 32"/>
              <a:gd name="T24" fmla="*/ 10 w 42"/>
              <a:gd name="T25" fmla="*/ 2 h 32"/>
              <a:gd name="T26" fmla="*/ 8 w 42"/>
              <a:gd name="T27" fmla="*/ 2 h 32"/>
              <a:gd name="T28" fmla="*/ 5 w 42"/>
              <a:gd name="T29" fmla="*/ 5 h 32"/>
              <a:gd name="T30" fmla="*/ 7 w 42"/>
              <a:gd name="T31" fmla="*/ 9 h 32"/>
              <a:gd name="T32" fmla="*/ 0 w 42"/>
              <a:gd name="T33" fmla="*/ 18 h 32"/>
              <a:gd name="T34" fmla="*/ 0 w 42"/>
              <a:gd name="T35" fmla="*/ 20 h 32"/>
              <a:gd name="T36" fmla="*/ 3 w 42"/>
              <a:gd name="T37" fmla="*/ 23 h 32"/>
              <a:gd name="T38" fmla="*/ 13 w 42"/>
              <a:gd name="T39" fmla="*/ 25 h 32"/>
              <a:gd name="T40" fmla="*/ 16 w 42"/>
              <a:gd name="T41" fmla="*/ 27 h 32"/>
              <a:gd name="T42" fmla="*/ 24 w 42"/>
              <a:gd name="T43" fmla="*/ 24 h 32"/>
              <a:gd name="T44" fmla="*/ 29 w 42"/>
              <a:gd name="T45" fmla="*/ 28 h 32"/>
              <a:gd name="T46" fmla="*/ 31 w 42"/>
              <a:gd name="T47" fmla="*/ 27 h 32"/>
              <a:gd name="T48" fmla="*/ 33 w 42"/>
              <a:gd name="T49" fmla="*/ 30 h 32"/>
              <a:gd name="T50" fmla="*/ 34 w 42"/>
              <a:gd name="T51" fmla="*/ 28 h 32"/>
              <a:gd name="T52" fmla="*/ 40 w 42"/>
              <a:gd name="T53" fmla="*/ 31 h 32"/>
              <a:gd name="T54" fmla="*/ 40 w 42"/>
              <a:gd name="T55" fmla="*/ 31 h 32"/>
              <a:gd name="T56" fmla="*/ 40 w 42"/>
              <a:gd name="T57" fmla="*/ 32 h 32"/>
              <a:gd name="T58" fmla="*/ 40 w 42"/>
              <a:gd name="T59" fmla="*/ 32 h 32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42"/>
              <a:gd name="T91" fmla="*/ 0 h 32"/>
              <a:gd name="T92" fmla="*/ 42 w 42"/>
              <a:gd name="T93" fmla="*/ 32 h 32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42" h="32">
                <a:moveTo>
                  <a:pt x="40" y="32"/>
                </a:moveTo>
                <a:cubicBezTo>
                  <a:pt x="40" y="30"/>
                  <a:pt x="42" y="27"/>
                  <a:pt x="40" y="26"/>
                </a:cubicBezTo>
                <a:cubicBezTo>
                  <a:pt x="40" y="25"/>
                  <a:pt x="37" y="25"/>
                  <a:pt x="37" y="24"/>
                </a:cubicBezTo>
                <a:cubicBezTo>
                  <a:pt x="37" y="22"/>
                  <a:pt x="38" y="21"/>
                  <a:pt x="38" y="19"/>
                </a:cubicBezTo>
                <a:cubicBezTo>
                  <a:pt x="37" y="18"/>
                  <a:pt x="36" y="16"/>
                  <a:pt x="35" y="14"/>
                </a:cubicBezTo>
                <a:cubicBezTo>
                  <a:pt x="34" y="12"/>
                  <a:pt x="34" y="9"/>
                  <a:pt x="32" y="9"/>
                </a:cubicBezTo>
                <a:cubicBezTo>
                  <a:pt x="31" y="8"/>
                  <a:pt x="32" y="9"/>
                  <a:pt x="31" y="9"/>
                </a:cubicBezTo>
                <a:cubicBezTo>
                  <a:pt x="27" y="9"/>
                  <a:pt x="30" y="3"/>
                  <a:pt x="26" y="3"/>
                </a:cubicBezTo>
                <a:cubicBezTo>
                  <a:pt x="25" y="3"/>
                  <a:pt x="24" y="3"/>
                  <a:pt x="23" y="3"/>
                </a:cubicBezTo>
                <a:cubicBezTo>
                  <a:pt x="22" y="3"/>
                  <a:pt x="21" y="2"/>
                  <a:pt x="20" y="2"/>
                </a:cubicBezTo>
                <a:cubicBezTo>
                  <a:pt x="18" y="2"/>
                  <a:pt x="16" y="2"/>
                  <a:pt x="14" y="2"/>
                </a:cubicBezTo>
                <a:cubicBezTo>
                  <a:pt x="14" y="2"/>
                  <a:pt x="14" y="0"/>
                  <a:pt x="13" y="0"/>
                </a:cubicBezTo>
                <a:cubicBezTo>
                  <a:pt x="11" y="0"/>
                  <a:pt x="11" y="2"/>
                  <a:pt x="10" y="2"/>
                </a:cubicBezTo>
                <a:cubicBezTo>
                  <a:pt x="9" y="2"/>
                  <a:pt x="9" y="2"/>
                  <a:pt x="8" y="2"/>
                </a:cubicBezTo>
                <a:cubicBezTo>
                  <a:pt x="6" y="2"/>
                  <a:pt x="5" y="2"/>
                  <a:pt x="5" y="5"/>
                </a:cubicBezTo>
                <a:cubicBezTo>
                  <a:pt x="5" y="7"/>
                  <a:pt x="7" y="7"/>
                  <a:pt x="7" y="9"/>
                </a:cubicBezTo>
                <a:cubicBezTo>
                  <a:pt x="7" y="12"/>
                  <a:pt x="0" y="15"/>
                  <a:pt x="0" y="18"/>
                </a:cubicBezTo>
                <a:cubicBezTo>
                  <a:pt x="0" y="18"/>
                  <a:pt x="0" y="19"/>
                  <a:pt x="0" y="20"/>
                </a:cubicBezTo>
                <a:cubicBezTo>
                  <a:pt x="1" y="20"/>
                  <a:pt x="1" y="22"/>
                  <a:pt x="3" y="23"/>
                </a:cubicBezTo>
                <a:cubicBezTo>
                  <a:pt x="8" y="24"/>
                  <a:pt x="9" y="23"/>
                  <a:pt x="13" y="25"/>
                </a:cubicBezTo>
                <a:cubicBezTo>
                  <a:pt x="14" y="25"/>
                  <a:pt x="15" y="27"/>
                  <a:pt x="16" y="27"/>
                </a:cubicBezTo>
                <a:cubicBezTo>
                  <a:pt x="19" y="27"/>
                  <a:pt x="22" y="24"/>
                  <a:pt x="24" y="24"/>
                </a:cubicBezTo>
                <a:cubicBezTo>
                  <a:pt x="28" y="24"/>
                  <a:pt x="27" y="28"/>
                  <a:pt x="29" y="28"/>
                </a:cubicBezTo>
                <a:cubicBezTo>
                  <a:pt x="29" y="28"/>
                  <a:pt x="31" y="27"/>
                  <a:pt x="31" y="27"/>
                </a:cubicBezTo>
                <a:cubicBezTo>
                  <a:pt x="31" y="28"/>
                  <a:pt x="32" y="30"/>
                  <a:pt x="33" y="30"/>
                </a:cubicBezTo>
                <a:cubicBezTo>
                  <a:pt x="33" y="30"/>
                  <a:pt x="34" y="28"/>
                  <a:pt x="34" y="28"/>
                </a:cubicBezTo>
                <a:cubicBezTo>
                  <a:pt x="36" y="28"/>
                  <a:pt x="37" y="31"/>
                  <a:pt x="40" y="31"/>
                </a:cubicBezTo>
                <a:lnTo>
                  <a:pt x="40" y="32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28" name="Freeform 160"/>
          <p:cNvSpPr>
            <a:spLocks/>
          </p:cNvSpPr>
          <p:nvPr>
            <p:custDataLst>
              <p:tags r:id="rId156"/>
            </p:custDataLst>
          </p:nvPr>
        </p:nvSpPr>
        <p:spPr bwMode="auto">
          <a:xfrm>
            <a:off x="3138488" y="4195763"/>
            <a:ext cx="508000" cy="706437"/>
          </a:xfrm>
          <a:custGeom>
            <a:avLst/>
            <a:gdLst>
              <a:gd name="T0" fmla="*/ 44 w 66"/>
              <a:gd name="T1" fmla="*/ 1 h 78"/>
              <a:gd name="T2" fmla="*/ 36 w 66"/>
              <a:gd name="T3" fmla="*/ 16 h 78"/>
              <a:gd name="T4" fmla="*/ 31 w 66"/>
              <a:gd name="T5" fmla="*/ 23 h 78"/>
              <a:gd name="T6" fmla="*/ 24 w 66"/>
              <a:gd name="T7" fmla="*/ 27 h 78"/>
              <a:gd name="T8" fmla="*/ 26 w 66"/>
              <a:gd name="T9" fmla="*/ 33 h 78"/>
              <a:gd name="T10" fmla="*/ 24 w 66"/>
              <a:gd name="T11" fmla="*/ 37 h 78"/>
              <a:gd name="T12" fmla="*/ 26 w 66"/>
              <a:gd name="T13" fmla="*/ 39 h 78"/>
              <a:gd name="T14" fmla="*/ 20 w 66"/>
              <a:gd name="T15" fmla="*/ 44 h 78"/>
              <a:gd name="T16" fmla="*/ 16 w 66"/>
              <a:gd name="T17" fmla="*/ 49 h 78"/>
              <a:gd name="T18" fmla="*/ 12 w 66"/>
              <a:gd name="T19" fmla="*/ 48 h 78"/>
              <a:gd name="T20" fmla="*/ 8 w 66"/>
              <a:gd name="T21" fmla="*/ 53 h 78"/>
              <a:gd name="T22" fmla="*/ 4 w 66"/>
              <a:gd name="T23" fmla="*/ 54 h 78"/>
              <a:gd name="T24" fmla="*/ 0 w 66"/>
              <a:gd name="T25" fmla="*/ 61 h 78"/>
              <a:gd name="T26" fmla="*/ 9 w 66"/>
              <a:gd name="T27" fmla="*/ 68 h 78"/>
              <a:gd name="T28" fmla="*/ 11 w 66"/>
              <a:gd name="T29" fmla="*/ 67 h 78"/>
              <a:gd name="T30" fmla="*/ 19 w 66"/>
              <a:gd name="T31" fmla="*/ 71 h 78"/>
              <a:gd name="T32" fmla="*/ 26 w 66"/>
              <a:gd name="T33" fmla="*/ 72 h 78"/>
              <a:gd name="T34" fmla="*/ 30 w 66"/>
              <a:gd name="T35" fmla="*/ 75 h 78"/>
              <a:gd name="T36" fmla="*/ 34 w 66"/>
              <a:gd name="T37" fmla="*/ 73 h 78"/>
              <a:gd name="T38" fmla="*/ 45 w 66"/>
              <a:gd name="T39" fmla="*/ 78 h 78"/>
              <a:gd name="T40" fmla="*/ 49 w 66"/>
              <a:gd name="T41" fmla="*/ 76 h 78"/>
              <a:gd name="T42" fmla="*/ 53 w 66"/>
              <a:gd name="T43" fmla="*/ 77 h 78"/>
              <a:gd name="T44" fmla="*/ 53 w 66"/>
              <a:gd name="T45" fmla="*/ 71 h 78"/>
              <a:gd name="T46" fmla="*/ 57 w 66"/>
              <a:gd name="T47" fmla="*/ 66 h 78"/>
              <a:gd name="T48" fmla="*/ 57 w 66"/>
              <a:gd name="T49" fmla="*/ 66 h 78"/>
              <a:gd name="T50" fmla="*/ 64 w 66"/>
              <a:gd name="T51" fmla="*/ 66 h 78"/>
              <a:gd name="T52" fmla="*/ 64 w 66"/>
              <a:gd name="T53" fmla="*/ 66 h 78"/>
              <a:gd name="T54" fmla="*/ 66 w 66"/>
              <a:gd name="T55" fmla="*/ 57 h 78"/>
              <a:gd name="T56" fmla="*/ 64 w 66"/>
              <a:gd name="T57" fmla="*/ 48 h 78"/>
              <a:gd name="T58" fmla="*/ 57 w 66"/>
              <a:gd name="T59" fmla="*/ 42 h 78"/>
              <a:gd name="T60" fmla="*/ 58 w 66"/>
              <a:gd name="T61" fmla="*/ 39 h 78"/>
              <a:gd name="T62" fmla="*/ 58 w 66"/>
              <a:gd name="T63" fmla="*/ 33 h 78"/>
              <a:gd name="T64" fmla="*/ 57 w 66"/>
              <a:gd name="T65" fmla="*/ 24 h 78"/>
              <a:gd name="T66" fmla="*/ 58 w 66"/>
              <a:gd name="T67" fmla="*/ 19 h 78"/>
              <a:gd name="T68" fmla="*/ 55 w 66"/>
              <a:gd name="T69" fmla="*/ 14 h 78"/>
              <a:gd name="T70" fmla="*/ 46 w 66"/>
              <a:gd name="T71" fmla="*/ 2 h 78"/>
              <a:gd name="T72" fmla="*/ 44 w 66"/>
              <a:gd name="T73" fmla="*/ 0 h 78"/>
              <a:gd name="T74" fmla="*/ 44 w 66"/>
              <a:gd name="T75" fmla="*/ 0 h 78"/>
              <a:gd name="T76" fmla="*/ 44 w 66"/>
              <a:gd name="T77" fmla="*/ 1 h 78"/>
              <a:gd name="T78" fmla="*/ 44 w 66"/>
              <a:gd name="T79" fmla="*/ 1 h 78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66"/>
              <a:gd name="T121" fmla="*/ 0 h 78"/>
              <a:gd name="T122" fmla="*/ 66 w 66"/>
              <a:gd name="T123" fmla="*/ 78 h 78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66" h="78">
                <a:moveTo>
                  <a:pt x="44" y="1"/>
                </a:moveTo>
                <a:cubicBezTo>
                  <a:pt x="42" y="6"/>
                  <a:pt x="39" y="12"/>
                  <a:pt x="36" y="16"/>
                </a:cubicBezTo>
                <a:cubicBezTo>
                  <a:pt x="35" y="19"/>
                  <a:pt x="34" y="21"/>
                  <a:pt x="31" y="23"/>
                </a:cubicBezTo>
                <a:cubicBezTo>
                  <a:pt x="29" y="25"/>
                  <a:pt x="24" y="24"/>
                  <a:pt x="24" y="27"/>
                </a:cubicBezTo>
                <a:cubicBezTo>
                  <a:pt x="24" y="30"/>
                  <a:pt x="26" y="31"/>
                  <a:pt x="26" y="33"/>
                </a:cubicBezTo>
                <a:cubicBezTo>
                  <a:pt x="26" y="35"/>
                  <a:pt x="24" y="35"/>
                  <a:pt x="24" y="37"/>
                </a:cubicBezTo>
                <a:cubicBezTo>
                  <a:pt x="24" y="38"/>
                  <a:pt x="26" y="38"/>
                  <a:pt x="26" y="39"/>
                </a:cubicBezTo>
                <a:cubicBezTo>
                  <a:pt x="26" y="42"/>
                  <a:pt x="22" y="44"/>
                  <a:pt x="20" y="44"/>
                </a:cubicBezTo>
                <a:cubicBezTo>
                  <a:pt x="16" y="44"/>
                  <a:pt x="18" y="49"/>
                  <a:pt x="16" y="49"/>
                </a:cubicBezTo>
                <a:cubicBezTo>
                  <a:pt x="15" y="49"/>
                  <a:pt x="14" y="48"/>
                  <a:pt x="12" y="48"/>
                </a:cubicBezTo>
                <a:cubicBezTo>
                  <a:pt x="10" y="48"/>
                  <a:pt x="9" y="52"/>
                  <a:pt x="8" y="53"/>
                </a:cubicBezTo>
                <a:cubicBezTo>
                  <a:pt x="7" y="54"/>
                  <a:pt x="5" y="53"/>
                  <a:pt x="4" y="54"/>
                </a:cubicBezTo>
                <a:cubicBezTo>
                  <a:pt x="2" y="54"/>
                  <a:pt x="0" y="58"/>
                  <a:pt x="0" y="61"/>
                </a:cubicBezTo>
                <a:cubicBezTo>
                  <a:pt x="0" y="63"/>
                  <a:pt x="6" y="68"/>
                  <a:pt x="9" y="68"/>
                </a:cubicBezTo>
                <a:cubicBezTo>
                  <a:pt x="10" y="68"/>
                  <a:pt x="10" y="67"/>
                  <a:pt x="11" y="67"/>
                </a:cubicBezTo>
                <a:cubicBezTo>
                  <a:pt x="15" y="67"/>
                  <a:pt x="17" y="70"/>
                  <a:pt x="19" y="71"/>
                </a:cubicBezTo>
                <a:cubicBezTo>
                  <a:pt x="21" y="73"/>
                  <a:pt x="23" y="72"/>
                  <a:pt x="26" y="72"/>
                </a:cubicBezTo>
                <a:cubicBezTo>
                  <a:pt x="27" y="73"/>
                  <a:pt x="28" y="75"/>
                  <a:pt x="30" y="75"/>
                </a:cubicBezTo>
                <a:cubicBezTo>
                  <a:pt x="32" y="75"/>
                  <a:pt x="33" y="73"/>
                  <a:pt x="34" y="73"/>
                </a:cubicBezTo>
                <a:cubicBezTo>
                  <a:pt x="38" y="73"/>
                  <a:pt x="43" y="78"/>
                  <a:pt x="45" y="78"/>
                </a:cubicBezTo>
                <a:cubicBezTo>
                  <a:pt x="47" y="78"/>
                  <a:pt x="47" y="76"/>
                  <a:pt x="49" y="76"/>
                </a:cubicBezTo>
                <a:cubicBezTo>
                  <a:pt x="51" y="76"/>
                  <a:pt x="51" y="77"/>
                  <a:pt x="53" y="77"/>
                </a:cubicBezTo>
                <a:cubicBezTo>
                  <a:pt x="55" y="75"/>
                  <a:pt x="53" y="71"/>
                  <a:pt x="53" y="71"/>
                </a:cubicBezTo>
                <a:cubicBezTo>
                  <a:pt x="54" y="68"/>
                  <a:pt x="54" y="67"/>
                  <a:pt x="57" y="66"/>
                </a:cubicBezTo>
                <a:lnTo>
                  <a:pt x="64" y="66"/>
                </a:lnTo>
                <a:cubicBezTo>
                  <a:pt x="66" y="63"/>
                  <a:pt x="65" y="60"/>
                  <a:pt x="66" y="57"/>
                </a:cubicBezTo>
                <a:cubicBezTo>
                  <a:pt x="66" y="57"/>
                  <a:pt x="65" y="50"/>
                  <a:pt x="64" y="48"/>
                </a:cubicBezTo>
                <a:cubicBezTo>
                  <a:pt x="63" y="44"/>
                  <a:pt x="58" y="45"/>
                  <a:pt x="57" y="42"/>
                </a:cubicBezTo>
                <a:cubicBezTo>
                  <a:pt x="57" y="41"/>
                  <a:pt x="58" y="40"/>
                  <a:pt x="58" y="39"/>
                </a:cubicBezTo>
                <a:cubicBezTo>
                  <a:pt x="58" y="38"/>
                  <a:pt x="58" y="36"/>
                  <a:pt x="58" y="33"/>
                </a:cubicBezTo>
                <a:cubicBezTo>
                  <a:pt x="58" y="30"/>
                  <a:pt x="57" y="27"/>
                  <a:pt x="57" y="24"/>
                </a:cubicBezTo>
                <a:cubicBezTo>
                  <a:pt x="57" y="22"/>
                  <a:pt x="58" y="21"/>
                  <a:pt x="58" y="19"/>
                </a:cubicBezTo>
                <a:cubicBezTo>
                  <a:pt x="58" y="17"/>
                  <a:pt x="56" y="16"/>
                  <a:pt x="55" y="14"/>
                </a:cubicBezTo>
                <a:cubicBezTo>
                  <a:pt x="53" y="9"/>
                  <a:pt x="48" y="8"/>
                  <a:pt x="46" y="2"/>
                </a:cubicBezTo>
                <a:cubicBezTo>
                  <a:pt x="46" y="2"/>
                  <a:pt x="44" y="1"/>
                  <a:pt x="44" y="0"/>
                </a:cubicBezTo>
                <a:lnTo>
                  <a:pt x="44" y="1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29" name="Freeform 161"/>
          <p:cNvSpPr>
            <a:spLocks/>
          </p:cNvSpPr>
          <p:nvPr>
            <p:custDataLst>
              <p:tags r:id="rId157"/>
            </p:custDataLst>
          </p:nvPr>
        </p:nvSpPr>
        <p:spPr bwMode="auto">
          <a:xfrm>
            <a:off x="3314700" y="4856163"/>
            <a:ext cx="377825" cy="307975"/>
          </a:xfrm>
          <a:custGeom>
            <a:avLst/>
            <a:gdLst>
              <a:gd name="T0" fmla="*/ 49 w 49"/>
              <a:gd name="T1" fmla="*/ 30 h 34"/>
              <a:gd name="T2" fmla="*/ 44 w 49"/>
              <a:gd name="T3" fmla="*/ 31 h 34"/>
              <a:gd name="T4" fmla="*/ 42 w 49"/>
              <a:gd name="T5" fmla="*/ 33 h 34"/>
              <a:gd name="T6" fmla="*/ 30 w 49"/>
              <a:gd name="T7" fmla="*/ 33 h 34"/>
              <a:gd name="T8" fmla="*/ 28 w 49"/>
              <a:gd name="T9" fmla="*/ 33 h 34"/>
              <a:gd name="T10" fmla="*/ 24 w 49"/>
              <a:gd name="T11" fmla="*/ 31 h 34"/>
              <a:gd name="T12" fmla="*/ 20 w 49"/>
              <a:gd name="T13" fmla="*/ 33 h 34"/>
              <a:gd name="T14" fmla="*/ 19 w 49"/>
              <a:gd name="T15" fmla="*/ 32 h 34"/>
              <a:gd name="T16" fmla="*/ 19 w 49"/>
              <a:gd name="T17" fmla="*/ 32 h 34"/>
              <a:gd name="T18" fmla="*/ 17 w 49"/>
              <a:gd name="T19" fmla="*/ 32 h 34"/>
              <a:gd name="T20" fmla="*/ 17 w 49"/>
              <a:gd name="T21" fmla="*/ 32 h 34"/>
              <a:gd name="T22" fmla="*/ 6 w 49"/>
              <a:gd name="T23" fmla="*/ 31 h 34"/>
              <a:gd name="T24" fmla="*/ 6 w 49"/>
              <a:gd name="T25" fmla="*/ 31 h 34"/>
              <a:gd name="T26" fmla="*/ 6 w 49"/>
              <a:gd name="T27" fmla="*/ 29 h 34"/>
              <a:gd name="T28" fmla="*/ 6 w 49"/>
              <a:gd name="T29" fmla="*/ 29 h 34"/>
              <a:gd name="T30" fmla="*/ 7 w 49"/>
              <a:gd name="T31" fmla="*/ 25 h 34"/>
              <a:gd name="T32" fmla="*/ 7 w 49"/>
              <a:gd name="T33" fmla="*/ 23 h 34"/>
              <a:gd name="T34" fmla="*/ 3 w 49"/>
              <a:gd name="T35" fmla="*/ 21 h 34"/>
              <a:gd name="T36" fmla="*/ 0 w 49"/>
              <a:gd name="T37" fmla="*/ 21 h 34"/>
              <a:gd name="T38" fmla="*/ 8 w 49"/>
              <a:gd name="T39" fmla="*/ 8 h 34"/>
              <a:gd name="T40" fmla="*/ 7 w 49"/>
              <a:gd name="T41" fmla="*/ 2 h 34"/>
              <a:gd name="T42" fmla="*/ 8 w 49"/>
              <a:gd name="T43" fmla="*/ 2 h 34"/>
              <a:gd name="T44" fmla="*/ 12 w 49"/>
              <a:gd name="T45" fmla="*/ 0 h 34"/>
              <a:gd name="T46" fmla="*/ 23 w 49"/>
              <a:gd name="T47" fmla="*/ 5 h 34"/>
              <a:gd name="T48" fmla="*/ 27 w 49"/>
              <a:gd name="T49" fmla="*/ 3 h 34"/>
              <a:gd name="T50" fmla="*/ 30 w 49"/>
              <a:gd name="T51" fmla="*/ 4 h 34"/>
              <a:gd name="T52" fmla="*/ 30 w 49"/>
              <a:gd name="T53" fmla="*/ 8 h 34"/>
              <a:gd name="T54" fmla="*/ 32 w 49"/>
              <a:gd name="T55" fmla="*/ 12 h 34"/>
              <a:gd name="T56" fmla="*/ 33 w 49"/>
              <a:gd name="T57" fmla="*/ 15 h 34"/>
              <a:gd name="T58" fmla="*/ 39 w 49"/>
              <a:gd name="T59" fmla="*/ 17 h 34"/>
              <a:gd name="T60" fmla="*/ 43 w 49"/>
              <a:gd name="T61" fmla="*/ 22 h 34"/>
              <a:gd name="T62" fmla="*/ 47 w 49"/>
              <a:gd name="T63" fmla="*/ 25 h 34"/>
              <a:gd name="T64" fmla="*/ 49 w 49"/>
              <a:gd name="T65" fmla="*/ 30 h 34"/>
              <a:gd name="T66" fmla="*/ 49 w 49"/>
              <a:gd name="T67" fmla="*/ 30 h 34"/>
              <a:gd name="T68" fmla="*/ 49 w 49"/>
              <a:gd name="T69" fmla="*/ 30 h 34"/>
              <a:gd name="T70" fmla="*/ 49 w 49"/>
              <a:gd name="T71" fmla="*/ 30 h 34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49"/>
              <a:gd name="T109" fmla="*/ 0 h 34"/>
              <a:gd name="T110" fmla="*/ 49 w 49"/>
              <a:gd name="T111" fmla="*/ 34 h 34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49" h="34">
                <a:moveTo>
                  <a:pt x="49" y="30"/>
                </a:moveTo>
                <a:cubicBezTo>
                  <a:pt x="47" y="31"/>
                  <a:pt x="46" y="32"/>
                  <a:pt x="44" y="31"/>
                </a:cubicBezTo>
                <a:cubicBezTo>
                  <a:pt x="44" y="32"/>
                  <a:pt x="43" y="33"/>
                  <a:pt x="42" y="33"/>
                </a:cubicBezTo>
                <a:cubicBezTo>
                  <a:pt x="42" y="33"/>
                  <a:pt x="31" y="33"/>
                  <a:pt x="30" y="33"/>
                </a:cubicBezTo>
                <a:cubicBezTo>
                  <a:pt x="29" y="33"/>
                  <a:pt x="28" y="33"/>
                  <a:pt x="28" y="33"/>
                </a:cubicBezTo>
                <a:cubicBezTo>
                  <a:pt x="27" y="33"/>
                  <a:pt x="26" y="31"/>
                  <a:pt x="24" y="31"/>
                </a:cubicBezTo>
                <a:cubicBezTo>
                  <a:pt x="23" y="31"/>
                  <a:pt x="22" y="33"/>
                  <a:pt x="20" y="33"/>
                </a:cubicBezTo>
                <a:cubicBezTo>
                  <a:pt x="20" y="33"/>
                  <a:pt x="19" y="33"/>
                  <a:pt x="19" y="32"/>
                </a:cubicBezTo>
                <a:lnTo>
                  <a:pt x="17" y="32"/>
                </a:lnTo>
                <a:cubicBezTo>
                  <a:pt x="13" y="34"/>
                  <a:pt x="10" y="31"/>
                  <a:pt x="6" y="31"/>
                </a:cubicBezTo>
                <a:lnTo>
                  <a:pt x="6" y="29"/>
                </a:lnTo>
                <a:cubicBezTo>
                  <a:pt x="7" y="27"/>
                  <a:pt x="7" y="26"/>
                  <a:pt x="7" y="25"/>
                </a:cubicBezTo>
                <a:cubicBezTo>
                  <a:pt x="7" y="24"/>
                  <a:pt x="7" y="24"/>
                  <a:pt x="7" y="23"/>
                </a:cubicBezTo>
                <a:cubicBezTo>
                  <a:pt x="5" y="23"/>
                  <a:pt x="3" y="24"/>
                  <a:pt x="3" y="21"/>
                </a:cubicBezTo>
                <a:cubicBezTo>
                  <a:pt x="2" y="21"/>
                  <a:pt x="1" y="21"/>
                  <a:pt x="0" y="21"/>
                </a:cubicBezTo>
                <a:cubicBezTo>
                  <a:pt x="1" y="16"/>
                  <a:pt x="8" y="14"/>
                  <a:pt x="8" y="8"/>
                </a:cubicBezTo>
                <a:cubicBezTo>
                  <a:pt x="8" y="7"/>
                  <a:pt x="7" y="4"/>
                  <a:pt x="7" y="2"/>
                </a:cubicBezTo>
                <a:cubicBezTo>
                  <a:pt x="7" y="2"/>
                  <a:pt x="8" y="2"/>
                  <a:pt x="8" y="2"/>
                </a:cubicBezTo>
                <a:cubicBezTo>
                  <a:pt x="10" y="2"/>
                  <a:pt x="11" y="0"/>
                  <a:pt x="12" y="0"/>
                </a:cubicBezTo>
                <a:cubicBezTo>
                  <a:pt x="16" y="0"/>
                  <a:pt x="21" y="5"/>
                  <a:pt x="23" y="5"/>
                </a:cubicBezTo>
                <a:cubicBezTo>
                  <a:pt x="25" y="5"/>
                  <a:pt x="25" y="3"/>
                  <a:pt x="27" y="3"/>
                </a:cubicBezTo>
                <a:cubicBezTo>
                  <a:pt x="28" y="3"/>
                  <a:pt x="29" y="3"/>
                  <a:pt x="30" y="4"/>
                </a:cubicBezTo>
                <a:cubicBezTo>
                  <a:pt x="30" y="6"/>
                  <a:pt x="30" y="7"/>
                  <a:pt x="30" y="8"/>
                </a:cubicBezTo>
                <a:cubicBezTo>
                  <a:pt x="30" y="10"/>
                  <a:pt x="31" y="10"/>
                  <a:pt x="32" y="12"/>
                </a:cubicBezTo>
                <a:cubicBezTo>
                  <a:pt x="33" y="13"/>
                  <a:pt x="32" y="15"/>
                  <a:pt x="33" y="15"/>
                </a:cubicBezTo>
                <a:cubicBezTo>
                  <a:pt x="35" y="17"/>
                  <a:pt x="37" y="15"/>
                  <a:pt x="39" y="17"/>
                </a:cubicBezTo>
                <a:cubicBezTo>
                  <a:pt x="42" y="18"/>
                  <a:pt x="42" y="20"/>
                  <a:pt x="43" y="22"/>
                </a:cubicBezTo>
                <a:cubicBezTo>
                  <a:pt x="44" y="24"/>
                  <a:pt x="47" y="24"/>
                  <a:pt x="47" y="25"/>
                </a:cubicBezTo>
                <a:cubicBezTo>
                  <a:pt x="48" y="26"/>
                  <a:pt x="47" y="29"/>
                  <a:pt x="49" y="3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30" name="Freeform 162"/>
          <p:cNvSpPr>
            <a:spLocks/>
          </p:cNvSpPr>
          <p:nvPr>
            <p:custDataLst>
              <p:tags r:id="rId158"/>
            </p:custDataLst>
          </p:nvPr>
        </p:nvSpPr>
        <p:spPr bwMode="auto">
          <a:xfrm>
            <a:off x="3154363" y="3149600"/>
            <a:ext cx="863600" cy="633413"/>
          </a:xfrm>
          <a:custGeom>
            <a:avLst/>
            <a:gdLst>
              <a:gd name="T0" fmla="*/ 110 w 112"/>
              <a:gd name="T1" fmla="*/ 58 h 70"/>
              <a:gd name="T2" fmla="*/ 85 w 112"/>
              <a:gd name="T3" fmla="*/ 68 h 70"/>
              <a:gd name="T4" fmla="*/ 52 w 112"/>
              <a:gd name="T5" fmla="*/ 53 h 70"/>
              <a:gd name="T6" fmla="*/ 41 w 112"/>
              <a:gd name="T7" fmla="*/ 45 h 70"/>
              <a:gd name="T8" fmla="*/ 25 w 112"/>
              <a:gd name="T9" fmla="*/ 47 h 70"/>
              <a:gd name="T10" fmla="*/ 19 w 112"/>
              <a:gd name="T11" fmla="*/ 44 h 70"/>
              <a:gd name="T12" fmla="*/ 13 w 112"/>
              <a:gd name="T13" fmla="*/ 46 h 70"/>
              <a:gd name="T14" fmla="*/ 10 w 112"/>
              <a:gd name="T15" fmla="*/ 41 h 70"/>
              <a:gd name="T16" fmla="*/ 2 w 112"/>
              <a:gd name="T17" fmla="*/ 28 h 70"/>
              <a:gd name="T18" fmla="*/ 5 w 112"/>
              <a:gd name="T19" fmla="*/ 27 h 70"/>
              <a:gd name="T20" fmla="*/ 10 w 112"/>
              <a:gd name="T21" fmla="*/ 15 h 70"/>
              <a:gd name="T22" fmla="*/ 16 w 112"/>
              <a:gd name="T23" fmla="*/ 3 h 70"/>
              <a:gd name="T24" fmla="*/ 24 w 112"/>
              <a:gd name="T25" fmla="*/ 10 h 70"/>
              <a:gd name="T26" fmla="*/ 22 w 112"/>
              <a:gd name="T27" fmla="*/ 20 h 70"/>
              <a:gd name="T28" fmla="*/ 12 w 112"/>
              <a:gd name="T29" fmla="*/ 21 h 70"/>
              <a:gd name="T30" fmla="*/ 13 w 112"/>
              <a:gd name="T31" fmla="*/ 30 h 70"/>
              <a:gd name="T32" fmla="*/ 19 w 112"/>
              <a:gd name="T33" fmla="*/ 34 h 70"/>
              <a:gd name="T34" fmla="*/ 39 w 112"/>
              <a:gd name="T35" fmla="*/ 28 h 70"/>
              <a:gd name="T36" fmla="*/ 49 w 112"/>
              <a:gd name="T37" fmla="*/ 27 h 70"/>
              <a:gd name="T38" fmla="*/ 54 w 112"/>
              <a:gd name="T39" fmla="*/ 27 h 70"/>
              <a:gd name="T40" fmla="*/ 60 w 112"/>
              <a:gd name="T41" fmla="*/ 27 h 70"/>
              <a:gd name="T42" fmla="*/ 57 w 112"/>
              <a:gd name="T43" fmla="*/ 33 h 70"/>
              <a:gd name="T44" fmla="*/ 59 w 112"/>
              <a:gd name="T45" fmla="*/ 36 h 70"/>
              <a:gd name="T46" fmla="*/ 66 w 112"/>
              <a:gd name="T47" fmla="*/ 36 h 70"/>
              <a:gd name="T48" fmla="*/ 84 w 112"/>
              <a:gd name="T49" fmla="*/ 38 h 70"/>
              <a:gd name="T50" fmla="*/ 81 w 112"/>
              <a:gd name="T51" fmla="*/ 45 h 70"/>
              <a:gd name="T52" fmla="*/ 85 w 112"/>
              <a:gd name="T53" fmla="*/ 44 h 70"/>
              <a:gd name="T54" fmla="*/ 91 w 112"/>
              <a:gd name="T55" fmla="*/ 39 h 70"/>
              <a:gd name="T56" fmla="*/ 92 w 112"/>
              <a:gd name="T57" fmla="*/ 33 h 70"/>
              <a:gd name="T58" fmla="*/ 96 w 112"/>
              <a:gd name="T59" fmla="*/ 32 h 70"/>
              <a:gd name="T60" fmla="*/ 110 w 112"/>
              <a:gd name="T61" fmla="*/ 42 h 70"/>
              <a:gd name="T62" fmla="*/ 112 w 112"/>
              <a:gd name="T63" fmla="*/ 45 h 70"/>
              <a:gd name="T64" fmla="*/ 108 w 112"/>
              <a:gd name="T65" fmla="*/ 50 h 70"/>
              <a:gd name="T66" fmla="*/ 111 w 112"/>
              <a:gd name="T67" fmla="*/ 56 h 70"/>
              <a:gd name="T68" fmla="*/ 110 w 112"/>
              <a:gd name="T69" fmla="*/ 58 h 70"/>
              <a:gd name="T70" fmla="*/ 110 w 112"/>
              <a:gd name="T71" fmla="*/ 58 h 70"/>
              <a:gd name="T72" fmla="*/ 110 w 112"/>
              <a:gd name="T73" fmla="*/ 58 h 70"/>
              <a:gd name="T74" fmla="*/ 110 w 112"/>
              <a:gd name="T75" fmla="*/ 58 h 70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112"/>
              <a:gd name="T115" fmla="*/ 0 h 70"/>
              <a:gd name="T116" fmla="*/ 112 w 112"/>
              <a:gd name="T117" fmla="*/ 70 h 70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112" h="70">
                <a:moveTo>
                  <a:pt x="110" y="58"/>
                </a:moveTo>
                <a:cubicBezTo>
                  <a:pt x="99" y="58"/>
                  <a:pt x="96" y="70"/>
                  <a:pt x="85" y="68"/>
                </a:cubicBezTo>
                <a:cubicBezTo>
                  <a:pt x="83" y="68"/>
                  <a:pt x="60" y="57"/>
                  <a:pt x="52" y="53"/>
                </a:cubicBezTo>
                <a:cubicBezTo>
                  <a:pt x="48" y="50"/>
                  <a:pt x="45" y="44"/>
                  <a:pt x="41" y="45"/>
                </a:cubicBezTo>
                <a:cubicBezTo>
                  <a:pt x="36" y="47"/>
                  <a:pt x="31" y="47"/>
                  <a:pt x="25" y="47"/>
                </a:cubicBezTo>
                <a:cubicBezTo>
                  <a:pt x="22" y="47"/>
                  <a:pt x="19" y="47"/>
                  <a:pt x="19" y="44"/>
                </a:cubicBezTo>
                <a:cubicBezTo>
                  <a:pt x="17" y="44"/>
                  <a:pt x="15" y="46"/>
                  <a:pt x="13" y="46"/>
                </a:cubicBezTo>
                <a:cubicBezTo>
                  <a:pt x="11" y="46"/>
                  <a:pt x="10" y="43"/>
                  <a:pt x="10" y="41"/>
                </a:cubicBezTo>
                <a:cubicBezTo>
                  <a:pt x="7" y="36"/>
                  <a:pt x="2" y="34"/>
                  <a:pt x="2" y="28"/>
                </a:cubicBezTo>
                <a:cubicBezTo>
                  <a:pt x="4" y="26"/>
                  <a:pt x="5" y="27"/>
                  <a:pt x="5" y="27"/>
                </a:cubicBezTo>
                <a:cubicBezTo>
                  <a:pt x="13" y="21"/>
                  <a:pt x="0" y="20"/>
                  <a:pt x="10" y="15"/>
                </a:cubicBezTo>
                <a:cubicBezTo>
                  <a:pt x="19" y="9"/>
                  <a:pt x="16" y="9"/>
                  <a:pt x="16" y="3"/>
                </a:cubicBezTo>
                <a:cubicBezTo>
                  <a:pt x="17" y="0"/>
                  <a:pt x="20" y="7"/>
                  <a:pt x="24" y="10"/>
                </a:cubicBezTo>
                <a:cubicBezTo>
                  <a:pt x="26" y="13"/>
                  <a:pt x="26" y="22"/>
                  <a:pt x="22" y="20"/>
                </a:cubicBezTo>
                <a:cubicBezTo>
                  <a:pt x="13" y="17"/>
                  <a:pt x="14" y="20"/>
                  <a:pt x="12" y="21"/>
                </a:cubicBezTo>
                <a:cubicBezTo>
                  <a:pt x="12" y="21"/>
                  <a:pt x="14" y="26"/>
                  <a:pt x="13" y="30"/>
                </a:cubicBezTo>
                <a:cubicBezTo>
                  <a:pt x="15" y="32"/>
                  <a:pt x="18" y="36"/>
                  <a:pt x="19" y="34"/>
                </a:cubicBezTo>
                <a:cubicBezTo>
                  <a:pt x="27" y="24"/>
                  <a:pt x="30" y="28"/>
                  <a:pt x="39" y="28"/>
                </a:cubicBezTo>
                <a:cubicBezTo>
                  <a:pt x="42" y="28"/>
                  <a:pt x="47" y="27"/>
                  <a:pt x="49" y="27"/>
                </a:cubicBezTo>
                <a:cubicBezTo>
                  <a:pt x="51" y="33"/>
                  <a:pt x="53" y="30"/>
                  <a:pt x="54" y="27"/>
                </a:cubicBezTo>
                <a:cubicBezTo>
                  <a:pt x="56" y="27"/>
                  <a:pt x="58" y="27"/>
                  <a:pt x="60" y="27"/>
                </a:cubicBezTo>
                <a:cubicBezTo>
                  <a:pt x="70" y="28"/>
                  <a:pt x="57" y="29"/>
                  <a:pt x="57" y="33"/>
                </a:cubicBezTo>
                <a:cubicBezTo>
                  <a:pt x="51" y="33"/>
                  <a:pt x="54" y="35"/>
                  <a:pt x="59" y="36"/>
                </a:cubicBezTo>
                <a:cubicBezTo>
                  <a:pt x="61" y="37"/>
                  <a:pt x="59" y="41"/>
                  <a:pt x="66" y="36"/>
                </a:cubicBezTo>
                <a:cubicBezTo>
                  <a:pt x="73" y="40"/>
                  <a:pt x="74" y="40"/>
                  <a:pt x="84" y="38"/>
                </a:cubicBezTo>
                <a:cubicBezTo>
                  <a:pt x="87" y="43"/>
                  <a:pt x="81" y="42"/>
                  <a:pt x="81" y="45"/>
                </a:cubicBezTo>
                <a:cubicBezTo>
                  <a:pt x="80" y="52"/>
                  <a:pt x="86" y="48"/>
                  <a:pt x="85" y="44"/>
                </a:cubicBezTo>
                <a:cubicBezTo>
                  <a:pt x="87" y="41"/>
                  <a:pt x="93" y="48"/>
                  <a:pt x="91" y="39"/>
                </a:cubicBezTo>
                <a:cubicBezTo>
                  <a:pt x="92" y="36"/>
                  <a:pt x="90" y="34"/>
                  <a:pt x="92" y="33"/>
                </a:cubicBezTo>
                <a:cubicBezTo>
                  <a:pt x="94" y="32"/>
                  <a:pt x="96" y="32"/>
                  <a:pt x="96" y="32"/>
                </a:cubicBezTo>
                <a:cubicBezTo>
                  <a:pt x="99" y="36"/>
                  <a:pt x="108" y="38"/>
                  <a:pt x="110" y="42"/>
                </a:cubicBezTo>
                <a:cubicBezTo>
                  <a:pt x="111" y="43"/>
                  <a:pt x="111" y="44"/>
                  <a:pt x="112" y="45"/>
                </a:cubicBezTo>
                <a:cubicBezTo>
                  <a:pt x="111" y="47"/>
                  <a:pt x="108" y="48"/>
                  <a:pt x="108" y="50"/>
                </a:cubicBezTo>
                <a:cubicBezTo>
                  <a:pt x="108" y="52"/>
                  <a:pt x="111" y="53"/>
                  <a:pt x="111" y="56"/>
                </a:cubicBezTo>
                <a:cubicBezTo>
                  <a:pt x="111" y="57"/>
                  <a:pt x="110" y="58"/>
                  <a:pt x="110" y="58"/>
                </a:cubicBezTo>
              </a:path>
            </a:pathLst>
          </a:custGeom>
          <a:solidFill>
            <a:srgbClr val="D1D0CF"/>
          </a:solidFill>
          <a:ln w="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31" name="Freeform 163"/>
          <p:cNvSpPr>
            <a:spLocks/>
          </p:cNvSpPr>
          <p:nvPr>
            <p:custDataLst>
              <p:tags r:id="rId159"/>
            </p:custDataLst>
          </p:nvPr>
        </p:nvSpPr>
        <p:spPr bwMode="auto">
          <a:xfrm>
            <a:off x="2990850" y="4186238"/>
            <a:ext cx="485775" cy="569912"/>
          </a:xfrm>
          <a:custGeom>
            <a:avLst/>
            <a:gdLst>
              <a:gd name="T0" fmla="*/ 63 w 63"/>
              <a:gd name="T1" fmla="*/ 5 h 63"/>
              <a:gd name="T2" fmla="*/ 45 w 63"/>
              <a:gd name="T3" fmla="*/ 0 h 63"/>
              <a:gd name="T4" fmla="*/ 41 w 63"/>
              <a:gd name="T5" fmla="*/ 1 h 63"/>
              <a:gd name="T6" fmla="*/ 32 w 63"/>
              <a:gd name="T7" fmla="*/ 1 h 63"/>
              <a:gd name="T8" fmla="*/ 31 w 63"/>
              <a:gd name="T9" fmla="*/ 8 h 63"/>
              <a:gd name="T10" fmla="*/ 27 w 63"/>
              <a:gd name="T11" fmla="*/ 20 h 63"/>
              <a:gd name="T12" fmla="*/ 30 w 63"/>
              <a:gd name="T13" fmla="*/ 24 h 63"/>
              <a:gd name="T14" fmla="*/ 25 w 63"/>
              <a:gd name="T15" fmla="*/ 26 h 63"/>
              <a:gd name="T16" fmla="*/ 13 w 63"/>
              <a:gd name="T17" fmla="*/ 21 h 63"/>
              <a:gd name="T18" fmla="*/ 13 w 63"/>
              <a:gd name="T19" fmla="*/ 21 h 63"/>
              <a:gd name="T20" fmla="*/ 13 w 63"/>
              <a:gd name="T21" fmla="*/ 22 h 63"/>
              <a:gd name="T22" fmla="*/ 13 w 63"/>
              <a:gd name="T23" fmla="*/ 22 h 63"/>
              <a:gd name="T24" fmla="*/ 7 w 63"/>
              <a:gd name="T25" fmla="*/ 38 h 63"/>
              <a:gd name="T26" fmla="*/ 5 w 63"/>
              <a:gd name="T27" fmla="*/ 43 h 63"/>
              <a:gd name="T28" fmla="*/ 0 w 63"/>
              <a:gd name="T29" fmla="*/ 47 h 63"/>
              <a:gd name="T30" fmla="*/ 4 w 63"/>
              <a:gd name="T31" fmla="*/ 50 h 63"/>
              <a:gd name="T32" fmla="*/ 7 w 63"/>
              <a:gd name="T33" fmla="*/ 55 h 63"/>
              <a:gd name="T34" fmla="*/ 12 w 63"/>
              <a:gd name="T35" fmla="*/ 55 h 63"/>
              <a:gd name="T36" fmla="*/ 15 w 63"/>
              <a:gd name="T37" fmla="*/ 58 h 63"/>
              <a:gd name="T38" fmla="*/ 17 w 63"/>
              <a:gd name="T39" fmla="*/ 62 h 63"/>
              <a:gd name="T40" fmla="*/ 20 w 63"/>
              <a:gd name="T41" fmla="*/ 62 h 63"/>
              <a:gd name="T42" fmla="*/ 24 w 63"/>
              <a:gd name="T43" fmla="*/ 55 h 63"/>
              <a:gd name="T44" fmla="*/ 28 w 63"/>
              <a:gd name="T45" fmla="*/ 54 h 63"/>
              <a:gd name="T46" fmla="*/ 32 w 63"/>
              <a:gd name="T47" fmla="*/ 49 h 63"/>
              <a:gd name="T48" fmla="*/ 36 w 63"/>
              <a:gd name="T49" fmla="*/ 50 h 63"/>
              <a:gd name="T50" fmla="*/ 40 w 63"/>
              <a:gd name="T51" fmla="*/ 45 h 63"/>
              <a:gd name="T52" fmla="*/ 46 w 63"/>
              <a:gd name="T53" fmla="*/ 40 h 63"/>
              <a:gd name="T54" fmla="*/ 44 w 63"/>
              <a:gd name="T55" fmla="*/ 38 h 63"/>
              <a:gd name="T56" fmla="*/ 46 w 63"/>
              <a:gd name="T57" fmla="*/ 34 h 63"/>
              <a:gd name="T58" fmla="*/ 44 w 63"/>
              <a:gd name="T59" fmla="*/ 28 h 63"/>
              <a:gd name="T60" fmla="*/ 51 w 63"/>
              <a:gd name="T61" fmla="*/ 24 h 63"/>
              <a:gd name="T62" fmla="*/ 56 w 63"/>
              <a:gd name="T63" fmla="*/ 17 h 63"/>
              <a:gd name="T64" fmla="*/ 62 w 63"/>
              <a:gd name="T65" fmla="*/ 6 h 63"/>
              <a:gd name="T66" fmla="*/ 62 w 63"/>
              <a:gd name="T67" fmla="*/ 6 h 63"/>
              <a:gd name="T68" fmla="*/ 63 w 63"/>
              <a:gd name="T69" fmla="*/ 5 h 63"/>
              <a:gd name="T70" fmla="*/ 63 w 63"/>
              <a:gd name="T71" fmla="*/ 5 h 63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3"/>
              <a:gd name="T109" fmla="*/ 0 h 63"/>
              <a:gd name="T110" fmla="*/ 63 w 63"/>
              <a:gd name="T111" fmla="*/ 63 h 63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3" h="63">
                <a:moveTo>
                  <a:pt x="63" y="5"/>
                </a:moveTo>
                <a:cubicBezTo>
                  <a:pt x="54" y="7"/>
                  <a:pt x="52" y="0"/>
                  <a:pt x="45" y="0"/>
                </a:cubicBezTo>
                <a:cubicBezTo>
                  <a:pt x="43" y="0"/>
                  <a:pt x="43" y="1"/>
                  <a:pt x="41" y="1"/>
                </a:cubicBezTo>
                <a:cubicBezTo>
                  <a:pt x="38" y="1"/>
                  <a:pt x="35" y="1"/>
                  <a:pt x="32" y="1"/>
                </a:cubicBezTo>
                <a:cubicBezTo>
                  <a:pt x="31" y="4"/>
                  <a:pt x="31" y="6"/>
                  <a:pt x="31" y="8"/>
                </a:cubicBezTo>
                <a:cubicBezTo>
                  <a:pt x="31" y="13"/>
                  <a:pt x="27" y="15"/>
                  <a:pt x="27" y="20"/>
                </a:cubicBezTo>
                <a:cubicBezTo>
                  <a:pt x="27" y="22"/>
                  <a:pt x="30" y="22"/>
                  <a:pt x="30" y="24"/>
                </a:cubicBezTo>
                <a:cubicBezTo>
                  <a:pt x="30" y="26"/>
                  <a:pt x="28" y="26"/>
                  <a:pt x="25" y="26"/>
                </a:cubicBezTo>
                <a:cubicBezTo>
                  <a:pt x="21" y="26"/>
                  <a:pt x="13" y="26"/>
                  <a:pt x="13" y="21"/>
                </a:cubicBezTo>
                <a:lnTo>
                  <a:pt x="13" y="22"/>
                </a:lnTo>
                <a:cubicBezTo>
                  <a:pt x="9" y="24"/>
                  <a:pt x="8" y="34"/>
                  <a:pt x="7" y="38"/>
                </a:cubicBezTo>
                <a:cubicBezTo>
                  <a:pt x="7" y="39"/>
                  <a:pt x="6" y="43"/>
                  <a:pt x="5" y="43"/>
                </a:cubicBezTo>
                <a:cubicBezTo>
                  <a:pt x="4" y="44"/>
                  <a:pt x="0" y="44"/>
                  <a:pt x="0" y="47"/>
                </a:cubicBezTo>
                <a:cubicBezTo>
                  <a:pt x="0" y="49"/>
                  <a:pt x="3" y="50"/>
                  <a:pt x="4" y="50"/>
                </a:cubicBezTo>
                <a:cubicBezTo>
                  <a:pt x="5" y="52"/>
                  <a:pt x="6" y="54"/>
                  <a:pt x="7" y="55"/>
                </a:cubicBezTo>
                <a:cubicBezTo>
                  <a:pt x="9" y="55"/>
                  <a:pt x="11" y="55"/>
                  <a:pt x="12" y="55"/>
                </a:cubicBezTo>
                <a:cubicBezTo>
                  <a:pt x="13" y="58"/>
                  <a:pt x="12" y="56"/>
                  <a:pt x="15" y="58"/>
                </a:cubicBezTo>
                <a:cubicBezTo>
                  <a:pt x="16" y="58"/>
                  <a:pt x="13" y="62"/>
                  <a:pt x="17" y="62"/>
                </a:cubicBezTo>
                <a:cubicBezTo>
                  <a:pt x="18" y="62"/>
                  <a:pt x="19" y="63"/>
                  <a:pt x="20" y="62"/>
                </a:cubicBezTo>
                <a:cubicBezTo>
                  <a:pt x="20" y="59"/>
                  <a:pt x="22" y="55"/>
                  <a:pt x="24" y="55"/>
                </a:cubicBezTo>
                <a:cubicBezTo>
                  <a:pt x="25" y="54"/>
                  <a:pt x="27" y="55"/>
                  <a:pt x="28" y="54"/>
                </a:cubicBezTo>
                <a:cubicBezTo>
                  <a:pt x="29" y="53"/>
                  <a:pt x="30" y="49"/>
                  <a:pt x="32" y="49"/>
                </a:cubicBezTo>
                <a:cubicBezTo>
                  <a:pt x="34" y="49"/>
                  <a:pt x="35" y="50"/>
                  <a:pt x="36" y="50"/>
                </a:cubicBezTo>
                <a:cubicBezTo>
                  <a:pt x="38" y="50"/>
                  <a:pt x="36" y="45"/>
                  <a:pt x="40" y="45"/>
                </a:cubicBezTo>
                <a:cubicBezTo>
                  <a:pt x="42" y="45"/>
                  <a:pt x="46" y="43"/>
                  <a:pt x="46" y="40"/>
                </a:cubicBezTo>
                <a:cubicBezTo>
                  <a:pt x="46" y="39"/>
                  <a:pt x="44" y="39"/>
                  <a:pt x="44" y="38"/>
                </a:cubicBezTo>
                <a:cubicBezTo>
                  <a:pt x="44" y="36"/>
                  <a:pt x="46" y="36"/>
                  <a:pt x="46" y="34"/>
                </a:cubicBezTo>
                <a:cubicBezTo>
                  <a:pt x="46" y="32"/>
                  <a:pt x="44" y="31"/>
                  <a:pt x="44" y="28"/>
                </a:cubicBezTo>
                <a:cubicBezTo>
                  <a:pt x="44" y="25"/>
                  <a:pt x="49" y="26"/>
                  <a:pt x="51" y="24"/>
                </a:cubicBezTo>
                <a:cubicBezTo>
                  <a:pt x="54" y="22"/>
                  <a:pt x="55" y="20"/>
                  <a:pt x="56" y="17"/>
                </a:cubicBezTo>
                <a:cubicBezTo>
                  <a:pt x="59" y="14"/>
                  <a:pt x="60" y="10"/>
                  <a:pt x="62" y="6"/>
                </a:cubicBezTo>
                <a:lnTo>
                  <a:pt x="63" y="5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32" name="Freeform 164"/>
          <p:cNvSpPr>
            <a:spLocks/>
          </p:cNvSpPr>
          <p:nvPr>
            <p:custDataLst>
              <p:tags r:id="rId160"/>
            </p:custDataLst>
          </p:nvPr>
        </p:nvSpPr>
        <p:spPr bwMode="auto">
          <a:xfrm>
            <a:off x="3052763" y="4802188"/>
            <a:ext cx="323850" cy="479425"/>
          </a:xfrm>
          <a:custGeom>
            <a:avLst/>
            <a:gdLst>
              <a:gd name="T0" fmla="*/ 6 w 42"/>
              <a:gd name="T1" fmla="*/ 53 h 53"/>
              <a:gd name="T2" fmla="*/ 13 w 42"/>
              <a:gd name="T3" fmla="*/ 52 h 53"/>
              <a:gd name="T4" fmla="*/ 17 w 42"/>
              <a:gd name="T5" fmla="*/ 44 h 53"/>
              <a:gd name="T6" fmla="*/ 25 w 42"/>
              <a:gd name="T7" fmla="*/ 47 h 53"/>
              <a:gd name="T8" fmla="*/ 26 w 42"/>
              <a:gd name="T9" fmla="*/ 45 h 53"/>
              <a:gd name="T10" fmla="*/ 22 w 42"/>
              <a:gd name="T11" fmla="*/ 41 h 53"/>
              <a:gd name="T12" fmla="*/ 22 w 42"/>
              <a:gd name="T13" fmla="*/ 41 h 53"/>
              <a:gd name="T14" fmla="*/ 22 w 42"/>
              <a:gd name="T15" fmla="*/ 39 h 53"/>
              <a:gd name="T16" fmla="*/ 22 w 42"/>
              <a:gd name="T17" fmla="*/ 39 h 53"/>
              <a:gd name="T18" fmla="*/ 24 w 42"/>
              <a:gd name="T19" fmla="*/ 39 h 53"/>
              <a:gd name="T20" fmla="*/ 22 w 42"/>
              <a:gd name="T21" fmla="*/ 36 h 53"/>
              <a:gd name="T22" fmla="*/ 25 w 42"/>
              <a:gd name="T23" fmla="*/ 33 h 53"/>
              <a:gd name="T24" fmla="*/ 32 w 42"/>
              <a:gd name="T25" fmla="*/ 37 h 53"/>
              <a:gd name="T26" fmla="*/ 40 w 42"/>
              <a:gd name="T27" fmla="*/ 37 h 53"/>
              <a:gd name="T28" fmla="*/ 40 w 42"/>
              <a:gd name="T29" fmla="*/ 37 h 53"/>
              <a:gd name="T30" fmla="*/ 40 w 42"/>
              <a:gd name="T31" fmla="*/ 35 h 53"/>
              <a:gd name="T32" fmla="*/ 40 w 42"/>
              <a:gd name="T33" fmla="*/ 35 h 53"/>
              <a:gd name="T34" fmla="*/ 41 w 42"/>
              <a:gd name="T35" fmla="*/ 31 h 53"/>
              <a:gd name="T36" fmla="*/ 41 w 42"/>
              <a:gd name="T37" fmla="*/ 29 h 53"/>
              <a:gd name="T38" fmla="*/ 37 w 42"/>
              <a:gd name="T39" fmla="*/ 27 h 53"/>
              <a:gd name="T40" fmla="*/ 34 w 42"/>
              <a:gd name="T41" fmla="*/ 27 h 53"/>
              <a:gd name="T42" fmla="*/ 42 w 42"/>
              <a:gd name="T43" fmla="*/ 14 h 53"/>
              <a:gd name="T44" fmla="*/ 41 w 42"/>
              <a:gd name="T45" fmla="*/ 8 h 53"/>
              <a:gd name="T46" fmla="*/ 38 w 42"/>
              <a:gd name="T47" fmla="*/ 5 h 53"/>
              <a:gd name="T48" fmla="*/ 31 w 42"/>
              <a:gd name="T49" fmla="*/ 4 h 53"/>
              <a:gd name="T50" fmla="*/ 23 w 42"/>
              <a:gd name="T51" fmla="*/ 0 h 53"/>
              <a:gd name="T52" fmla="*/ 23 w 42"/>
              <a:gd name="T53" fmla="*/ 0 h 53"/>
              <a:gd name="T54" fmla="*/ 21 w 42"/>
              <a:gd name="T55" fmla="*/ 6 h 53"/>
              <a:gd name="T56" fmla="*/ 22 w 42"/>
              <a:gd name="T57" fmla="*/ 10 h 53"/>
              <a:gd name="T58" fmla="*/ 15 w 42"/>
              <a:gd name="T59" fmla="*/ 11 h 53"/>
              <a:gd name="T60" fmla="*/ 13 w 42"/>
              <a:gd name="T61" fmla="*/ 13 h 53"/>
              <a:gd name="T62" fmla="*/ 11 w 42"/>
              <a:gd name="T63" fmla="*/ 11 h 53"/>
              <a:gd name="T64" fmla="*/ 8 w 42"/>
              <a:gd name="T65" fmla="*/ 11 h 53"/>
              <a:gd name="T66" fmla="*/ 10 w 42"/>
              <a:gd name="T67" fmla="*/ 7 h 53"/>
              <a:gd name="T68" fmla="*/ 7 w 42"/>
              <a:gd name="T69" fmla="*/ 6 h 53"/>
              <a:gd name="T70" fmla="*/ 3 w 42"/>
              <a:gd name="T71" fmla="*/ 10 h 53"/>
              <a:gd name="T72" fmla="*/ 8 w 42"/>
              <a:gd name="T73" fmla="*/ 17 h 53"/>
              <a:gd name="T74" fmla="*/ 13 w 42"/>
              <a:gd name="T75" fmla="*/ 19 h 53"/>
              <a:gd name="T76" fmla="*/ 19 w 42"/>
              <a:gd name="T77" fmla="*/ 17 h 53"/>
              <a:gd name="T78" fmla="*/ 19 w 42"/>
              <a:gd name="T79" fmla="*/ 17 h 53"/>
              <a:gd name="T80" fmla="*/ 20 w 42"/>
              <a:gd name="T81" fmla="*/ 17 h 53"/>
              <a:gd name="T82" fmla="*/ 20 w 42"/>
              <a:gd name="T83" fmla="*/ 17 h 53"/>
              <a:gd name="T84" fmla="*/ 15 w 42"/>
              <a:gd name="T85" fmla="*/ 26 h 53"/>
              <a:gd name="T86" fmla="*/ 13 w 42"/>
              <a:gd name="T87" fmla="*/ 25 h 53"/>
              <a:gd name="T88" fmla="*/ 7 w 42"/>
              <a:gd name="T89" fmla="*/ 29 h 53"/>
              <a:gd name="T90" fmla="*/ 4 w 42"/>
              <a:gd name="T91" fmla="*/ 36 h 53"/>
              <a:gd name="T92" fmla="*/ 0 w 42"/>
              <a:gd name="T93" fmla="*/ 42 h 53"/>
              <a:gd name="T94" fmla="*/ 2 w 42"/>
              <a:gd name="T95" fmla="*/ 44 h 53"/>
              <a:gd name="T96" fmla="*/ 4 w 42"/>
              <a:gd name="T97" fmla="*/ 44 h 53"/>
              <a:gd name="T98" fmla="*/ 9 w 42"/>
              <a:gd name="T99" fmla="*/ 48 h 53"/>
              <a:gd name="T100" fmla="*/ 6 w 42"/>
              <a:gd name="T101" fmla="*/ 50 h 53"/>
              <a:gd name="T102" fmla="*/ 6 w 42"/>
              <a:gd name="T103" fmla="*/ 50 h 53"/>
              <a:gd name="T104" fmla="*/ 6 w 42"/>
              <a:gd name="T105" fmla="*/ 52 h 53"/>
              <a:gd name="T106" fmla="*/ 6 w 42"/>
              <a:gd name="T107" fmla="*/ 53 h 53"/>
              <a:gd name="T108" fmla="*/ 6 w 42"/>
              <a:gd name="T109" fmla="*/ 53 h 53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42"/>
              <a:gd name="T166" fmla="*/ 0 h 53"/>
              <a:gd name="T167" fmla="*/ 42 w 42"/>
              <a:gd name="T168" fmla="*/ 53 h 53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42" h="53">
                <a:moveTo>
                  <a:pt x="6" y="53"/>
                </a:moveTo>
                <a:cubicBezTo>
                  <a:pt x="6" y="50"/>
                  <a:pt x="13" y="52"/>
                  <a:pt x="13" y="52"/>
                </a:cubicBezTo>
                <a:cubicBezTo>
                  <a:pt x="14" y="50"/>
                  <a:pt x="14" y="44"/>
                  <a:pt x="17" y="44"/>
                </a:cubicBezTo>
                <a:cubicBezTo>
                  <a:pt x="21" y="44"/>
                  <a:pt x="22" y="47"/>
                  <a:pt x="25" y="47"/>
                </a:cubicBezTo>
                <a:cubicBezTo>
                  <a:pt x="26" y="47"/>
                  <a:pt x="26" y="46"/>
                  <a:pt x="26" y="45"/>
                </a:cubicBezTo>
                <a:cubicBezTo>
                  <a:pt x="26" y="44"/>
                  <a:pt x="22" y="42"/>
                  <a:pt x="22" y="41"/>
                </a:cubicBezTo>
                <a:lnTo>
                  <a:pt x="22" y="39"/>
                </a:lnTo>
                <a:cubicBezTo>
                  <a:pt x="23" y="39"/>
                  <a:pt x="24" y="39"/>
                  <a:pt x="24" y="39"/>
                </a:cubicBezTo>
                <a:cubicBezTo>
                  <a:pt x="24" y="38"/>
                  <a:pt x="22" y="38"/>
                  <a:pt x="22" y="36"/>
                </a:cubicBezTo>
                <a:cubicBezTo>
                  <a:pt x="22" y="35"/>
                  <a:pt x="23" y="33"/>
                  <a:pt x="25" y="33"/>
                </a:cubicBezTo>
                <a:cubicBezTo>
                  <a:pt x="26" y="33"/>
                  <a:pt x="32" y="36"/>
                  <a:pt x="32" y="37"/>
                </a:cubicBezTo>
                <a:cubicBezTo>
                  <a:pt x="37" y="37"/>
                  <a:pt x="38" y="37"/>
                  <a:pt x="40" y="37"/>
                </a:cubicBezTo>
                <a:lnTo>
                  <a:pt x="40" y="35"/>
                </a:lnTo>
                <a:cubicBezTo>
                  <a:pt x="41" y="33"/>
                  <a:pt x="41" y="32"/>
                  <a:pt x="41" y="31"/>
                </a:cubicBezTo>
                <a:cubicBezTo>
                  <a:pt x="41" y="30"/>
                  <a:pt x="41" y="30"/>
                  <a:pt x="41" y="29"/>
                </a:cubicBezTo>
                <a:cubicBezTo>
                  <a:pt x="39" y="29"/>
                  <a:pt x="37" y="30"/>
                  <a:pt x="37" y="27"/>
                </a:cubicBezTo>
                <a:cubicBezTo>
                  <a:pt x="36" y="27"/>
                  <a:pt x="35" y="27"/>
                  <a:pt x="34" y="27"/>
                </a:cubicBezTo>
                <a:cubicBezTo>
                  <a:pt x="35" y="22"/>
                  <a:pt x="42" y="20"/>
                  <a:pt x="42" y="14"/>
                </a:cubicBezTo>
                <a:cubicBezTo>
                  <a:pt x="42" y="13"/>
                  <a:pt x="41" y="10"/>
                  <a:pt x="41" y="8"/>
                </a:cubicBezTo>
                <a:cubicBezTo>
                  <a:pt x="40" y="7"/>
                  <a:pt x="39" y="6"/>
                  <a:pt x="38" y="5"/>
                </a:cubicBezTo>
                <a:cubicBezTo>
                  <a:pt x="35" y="5"/>
                  <a:pt x="33" y="6"/>
                  <a:pt x="31" y="4"/>
                </a:cubicBezTo>
                <a:cubicBezTo>
                  <a:pt x="29" y="3"/>
                  <a:pt x="27" y="0"/>
                  <a:pt x="23" y="0"/>
                </a:cubicBezTo>
                <a:cubicBezTo>
                  <a:pt x="23" y="0"/>
                  <a:pt x="23" y="0"/>
                  <a:pt x="23" y="0"/>
                </a:cubicBezTo>
                <a:cubicBezTo>
                  <a:pt x="23" y="3"/>
                  <a:pt x="21" y="3"/>
                  <a:pt x="21" y="6"/>
                </a:cubicBezTo>
                <a:cubicBezTo>
                  <a:pt x="21" y="8"/>
                  <a:pt x="22" y="9"/>
                  <a:pt x="22" y="10"/>
                </a:cubicBezTo>
                <a:cubicBezTo>
                  <a:pt x="21" y="11"/>
                  <a:pt x="17" y="11"/>
                  <a:pt x="15" y="11"/>
                </a:cubicBezTo>
                <a:cubicBezTo>
                  <a:pt x="15" y="12"/>
                  <a:pt x="15" y="13"/>
                  <a:pt x="13" y="13"/>
                </a:cubicBezTo>
                <a:cubicBezTo>
                  <a:pt x="11" y="13"/>
                  <a:pt x="11" y="11"/>
                  <a:pt x="11" y="11"/>
                </a:cubicBezTo>
                <a:cubicBezTo>
                  <a:pt x="10" y="11"/>
                  <a:pt x="9" y="11"/>
                  <a:pt x="8" y="11"/>
                </a:cubicBezTo>
                <a:cubicBezTo>
                  <a:pt x="9" y="9"/>
                  <a:pt x="10" y="9"/>
                  <a:pt x="10" y="7"/>
                </a:cubicBezTo>
                <a:cubicBezTo>
                  <a:pt x="10" y="6"/>
                  <a:pt x="8" y="6"/>
                  <a:pt x="7" y="6"/>
                </a:cubicBezTo>
                <a:cubicBezTo>
                  <a:pt x="4" y="6"/>
                  <a:pt x="3" y="7"/>
                  <a:pt x="3" y="10"/>
                </a:cubicBezTo>
                <a:cubicBezTo>
                  <a:pt x="3" y="15"/>
                  <a:pt x="4" y="17"/>
                  <a:pt x="8" y="17"/>
                </a:cubicBezTo>
                <a:cubicBezTo>
                  <a:pt x="10" y="17"/>
                  <a:pt x="10" y="19"/>
                  <a:pt x="13" y="19"/>
                </a:cubicBezTo>
                <a:cubicBezTo>
                  <a:pt x="15" y="19"/>
                  <a:pt x="17" y="18"/>
                  <a:pt x="19" y="17"/>
                </a:cubicBezTo>
                <a:lnTo>
                  <a:pt x="20" y="17"/>
                </a:lnTo>
                <a:cubicBezTo>
                  <a:pt x="20" y="18"/>
                  <a:pt x="16" y="26"/>
                  <a:pt x="15" y="26"/>
                </a:cubicBezTo>
                <a:cubicBezTo>
                  <a:pt x="14" y="26"/>
                  <a:pt x="14" y="25"/>
                  <a:pt x="13" y="25"/>
                </a:cubicBezTo>
                <a:cubicBezTo>
                  <a:pt x="11" y="25"/>
                  <a:pt x="8" y="28"/>
                  <a:pt x="7" y="29"/>
                </a:cubicBezTo>
                <a:cubicBezTo>
                  <a:pt x="4" y="32"/>
                  <a:pt x="7" y="33"/>
                  <a:pt x="4" y="36"/>
                </a:cubicBezTo>
                <a:cubicBezTo>
                  <a:pt x="2" y="38"/>
                  <a:pt x="0" y="39"/>
                  <a:pt x="0" y="42"/>
                </a:cubicBezTo>
                <a:cubicBezTo>
                  <a:pt x="0" y="43"/>
                  <a:pt x="1" y="44"/>
                  <a:pt x="2" y="44"/>
                </a:cubicBezTo>
                <a:cubicBezTo>
                  <a:pt x="3" y="44"/>
                  <a:pt x="3" y="44"/>
                  <a:pt x="4" y="44"/>
                </a:cubicBezTo>
                <a:cubicBezTo>
                  <a:pt x="5" y="44"/>
                  <a:pt x="9" y="45"/>
                  <a:pt x="9" y="48"/>
                </a:cubicBezTo>
                <a:cubicBezTo>
                  <a:pt x="9" y="48"/>
                  <a:pt x="7" y="50"/>
                  <a:pt x="6" y="50"/>
                </a:cubicBezTo>
                <a:lnTo>
                  <a:pt x="6" y="52"/>
                </a:lnTo>
                <a:lnTo>
                  <a:pt x="6" y="53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33" name="Freeform 165"/>
          <p:cNvSpPr>
            <a:spLocks/>
          </p:cNvSpPr>
          <p:nvPr>
            <p:custDataLst>
              <p:tags r:id="rId161"/>
            </p:custDataLst>
          </p:nvPr>
        </p:nvSpPr>
        <p:spPr bwMode="auto">
          <a:xfrm>
            <a:off x="2836863" y="4629150"/>
            <a:ext cx="393700" cy="615950"/>
          </a:xfrm>
          <a:custGeom>
            <a:avLst/>
            <a:gdLst>
              <a:gd name="T0" fmla="*/ 28 w 51"/>
              <a:gd name="T1" fmla="*/ 61 h 68"/>
              <a:gd name="T2" fmla="*/ 32 w 51"/>
              <a:gd name="T3" fmla="*/ 55 h 68"/>
              <a:gd name="T4" fmla="*/ 35 w 51"/>
              <a:gd name="T5" fmla="*/ 48 h 68"/>
              <a:gd name="T6" fmla="*/ 41 w 51"/>
              <a:gd name="T7" fmla="*/ 44 h 68"/>
              <a:gd name="T8" fmla="*/ 43 w 51"/>
              <a:gd name="T9" fmla="*/ 45 h 68"/>
              <a:gd name="T10" fmla="*/ 48 w 51"/>
              <a:gd name="T11" fmla="*/ 36 h 68"/>
              <a:gd name="T12" fmla="*/ 48 w 51"/>
              <a:gd name="T13" fmla="*/ 36 h 68"/>
              <a:gd name="T14" fmla="*/ 47 w 51"/>
              <a:gd name="T15" fmla="*/ 36 h 68"/>
              <a:gd name="T16" fmla="*/ 47 w 51"/>
              <a:gd name="T17" fmla="*/ 36 h 68"/>
              <a:gd name="T18" fmla="*/ 41 w 51"/>
              <a:gd name="T19" fmla="*/ 38 h 68"/>
              <a:gd name="T20" fmla="*/ 36 w 51"/>
              <a:gd name="T21" fmla="*/ 36 h 68"/>
              <a:gd name="T22" fmla="*/ 31 w 51"/>
              <a:gd name="T23" fmla="*/ 29 h 68"/>
              <a:gd name="T24" fmla="*/ 35 w 51"/>
              <a:gd name="T25" fmla="*/ 25 h 68"/>
              <a:gd name="T26" fmla="*/ 38 w 51"/>
              <a:gd name="T27" fmla="*/ 26 h 68"/>
              <a:gd name="T28" fmla="*/ 36 w 51"/>
              <a:gd name="T29" fmla="*/ 30 h 68"/>
              <a:gd name="T30" fmla="*/ 39 w 51"/>
              <a:gd name="T31" fmla="*/ 30 h 68"/>
              <a:gd name="T32" fmla="*/ 41 w 51"/>
              <a:gd name="T33" fmla="*/ 32 h 68"/>
              <a:gd name="T34" fmla="*/ 43 w 51"/>
              <a:gd name="T35" fmla="*/ 30 h 68"/>
              <a:gd name="T36" fmla="*/ 50 w 51"/>
              <a:gd name="T37" fmla="*/ 29 h 68"/>
              <a:gd name="T38" fmla="*/ 49 w 51"/>
              <a:gd name="T39" fmla="*/ 25 h 68"/>
              <a:gd name="T40" fmla="*/ 51 w 51"/>
              <a:gd name="T41" fmla="*/ 19 h 68"/>
              <a:gd name="T42" fmla="*/ 51 w 51"/>
              <a:gd name="T43" fmla="*/ 19 h 68"/>
              <a:gd name="T44" fmla="*/ 49 w 51"/>
              <a:gd name="T45" fmla="*/ 20 h 68"/>
              <a:gd name="T46" fmla="*/ 40 w 51"/>
              <a:gd name="T47" fmla="*/ 13 h 68"/>
              <a:gd name="T48" fmla="*/ 37 w 51"/>
              <a:gd name="T49" fmla="*/ 13 h 68"/>
              <a:gd name="T50" fmla="*/ 35 w 51"/>
              <a:gd name="T51" fmla="*/ 9 h 68"/>
              <a:gd name="T52" fmla="*/ 32 w 51"/>
              <a:gd name="T53" fmla="*/ 6 h 68"/>
              <a:gd name="T54" fmla="*/ 27 w 51"/>
              <a:gd name="T55" fmla="*/ 6 h 68"/>
              <a:gd name="T56" fmla="*/ 24 w 51"/>
              <a:gd name="T57" fmla="*/ 1 h 68"/>
              <a:gd name="T58" fmla="*/ 23 w 51"/>
              <a:gd name="T59" fmla="*/ 0 h 68"/>
              <a:gd name="T60" fmla="*/ 14 w 51"/>
              <a:gd name="T61" fmla="*/ 4 h 68"/>
              <a:gd name="T62" fmla="*/ 16 w 51"/>
              <a:gd name="T63" fmla="*/ 8 h 68"/>
              <a:gd name="T64" fmla="*/ 6 w 51"/>
              <a:gd name="T65" fmla="*/ 12 h 68"/>
              <a:gd name="T66" fmla="*/ 7 w 51"/>
              <a:gd name="T67" fmla="*/ 15 h 68"/>
              <a:gd name="T68" fmla="*/ 1 w 51"/>
              <a:gd name="T69" fmla="*/ 21 h 68"/>
              <a:gd name="T70" fmla="*/ 1 w 51"/>
              <a:gd name="T71" fmla="*/ 28 h 68"/>
              <a:gd name="T72" fmla="*/ 6 w 51"/>
              <a:gd name="T73" fmla="*/ 46 h 68"/>
              <a:gd name="T74" fmla="*/ 6 w 51"/>
              <a:gd name="T75" fmla="*/ 49 h 68"/>
              <a:gd name="T76" fmla="*/ 7 w 51"/>
              <a:gd name="T77" fmla="*/ 51 h 68"/>
              <a:gd name="T78" fmla="*/ 9 w 51"/>
              <a:gd name="T79" fmla="*/ 50 h 68"/>
              <a:gd name="T80" fmla="*/ 12 w 51"/>
              <a:gd name="T81" fmla="*/ 53 h 68"/>
              <a:gd name="T82" fmla="*/ 8 w 51"/>
              <a:gd name="T83" fmla="*/ 56 h 68"/>
              <a:gd name="T84" fmla="*/ 11 w 51"/>
              <a:gd name="T85" fmla="*/ 60 h 68"/>
              <a:gd name="T86" fmla="*/ 9 w 51"/>
              <a:gd name="T87" fmla="*/ 63 h 68"/>
              <a:gd name="T88" fmla="*/ 13 w 51"/>
              <a:gd name="T89" fmla="*/ 66 h 68"/>
              <a:gd name="T90" fmla="*/ 16 w 51"/>
              <a:gd name="T91" fmla="*/ 65 h 68"/>
              <a:gd name="T92" fmla="*/ 22 w 51"/>
              <a:gd name="T93" fmla="*/ 68 h 68"/>
              <a:gd name="T94" fmla="*/ 28 w 51"/>
              <a:gd name="T95" fmla="*/ 63 h 68"/>
              <a:gd name="T96" fmla="*/ 28 w 51"/>
              <a:gd name="T97" fmla="*/ 63 h 68"/>
              <a:gd name="T98" fmla="*/ 28 w 51"/>
              <a:gd name="T99" fmla="*/ 61 h 68"/>
              <a:gd name="T100" fmla="*/ 28 w 51"/>
              <a:gd name="T101" fmla="*/ 61 h 68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51"/>
              <a:gd name="T154" fmla="*/ 0 h 68"/>
              <a:gd name="T155" fmla="*/ 51 w 51"/>
              <a:gd name="T156" fmla="*/ 68 h 68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51" h="68">
                <a:moveTo>
                  <a:pt x="28" y="61"/>
                </a:moveTo>
                <a:cubicBezTo>
                  <a:pt x="28" y="58"/>
                  <a:pt x="30" y="57"/>
                  <a:pt x="32" y="55"/>
                </a:cubicBezTo>
                <a:cubicBezTo>
                  <a:pt x="35" y="52"/>
                  <a:pt x="32" y="51"/>
                  <a:pt x="35" y="48"/>
                </a:cubicBezTo>
                <a:cubicBezTo>
                  <a:pt x="36" y="47"/>
                  <a:pt x="39" y="44"/>
                  <a:pt x="41" y="44"/>
                </a:cubicBezTo>
                <a:cubicBezTo>
                  <a:pt x="42" y="44"/>
                  <a:pt x="42" y="45"/>
                  <a:pt x="43" y="45"/>
                </a:cubicBezTo>
                <a:cubicBezTo>
                  <a:pt x="44" y="45"/>
                  <a:pt x="48" y="37"/>
                  <a:pt x="48" y="36"/>
                </a:cubicBezTo>
                <a:lnTo>
                  <a:pt x="47" y="36"/>
                </a:lnTo>
                <a:cubicBezTo>
                  <a:pt x="45" y="37"/>
                  <a:pt x="43" y="38"/>
                  <a:pt x="41" y="38"/>
                </a:cubicBezTo>
                <a:cubicBezTo>
                  <a:pt x="38" y="38"/>
                  <a:pt x="38" y="36"/>
                  <a:pt x="36" y="36"/>
                </a:cubicBezTo>
                <a:cubicBezTo>
                  <a:pt x="32" y="36"/>
                  <a:pt x="31" y="34"/>
                  <a:pt x="31" y="29"/>
                </a:cubicBezTo>
                <a:cubicBezTo>
                  <a:pt x="31" y="26"/>
                  <a:pt x="32" y="25"/>
                  <a:pt x="35" y="25"/>
                </a:cubicBezTo>
                <a:cubicBezTo>
                  <a:pt x="36" y="25"/>
                  <a:pt x="38" y="25"/>
                  <a:pt x="38" y="26"/>
                </a:cubicBezTo>
                <a:cubicBezTo>
                  <a:pt x="38" y="28"/>
                  <a:pt x="37" y="28"/>
                  <a:pt x="36" y="30"/>
                </a:cubicBezTo>
                <a:cubicBezTo>
                  <a:pt x="37" y="30"/>
                  <a:pt x="38" y="30"/>
                  <a:pt x="39" y="30"/>
                </a:cubicBezTo>
                <a:cubicBezTo>
                  <a:pt x="39" y="30"/>
                  <a:pt x="39" y="32"/>
                  <a:pt x="41" y="32"/>
                </a:cubicBezTo>
                <a:cubicBezTo>
                  <a:pt x="43" y="32"/>
                  <a:pt x="43" y="31"/>
                  <a:pt x="43" y="30"/>
                </a:cubicBezTo>
                <a:cubicBezTo>
                  <a:pt x="45" y="30"/>
                  <a:pt x="49" y="30"/>
                  <a:pt x="50" y="29"/>
                </a:cubicBezTo>
                <a:cubicBezTo>
                  <a:pt x="50" y="28"/>
                  <a:pt x="49" y="27"/>
                  <a:pt x="49" y="25"/>
                </a:cubicBezTo>
                <a:cubicBezTo>
                  <a:pt x="49" y="22"/>
                  <a:pt x="51" y="22"/>
                  <a:pt x="51" y="19"/>
                </a:cubicBezTo>
                <a:cubicBezTo>
                  <a:pt x="51" y="19"/>
                  <a:pt x="51" y="19"/>
                  <a:pt x="51" y="19"/>
                </a:cubicBezTo>
                <a:cubicBezTo>
                  <a:pt x="50" y="19"/>
                  <a:pt x="50" y="20"/>
                  <a:pt x="49" y="20"/>
                </a:cubicBezTo>
                <a:cubicBezTo>
                  <a:pt x="46" y="20"/>
                  <a:pt x="40" y="15"/>
                  <a:pt x="40" y="13"/>
                </a:cubicBezTo>
                <a:cubicBezTo>
                  <a:pt x="39" y="14"/>
                  <a:pt x="38" y="13"/>
                  <a:pt x="37" y="13"/>
                </a:cubicBezTo>
                <a:cubicBezTo>
                  <a:pt x="33" y="13"/>
                  <a:pt x="36" y="9"/>
                  <a:pt x="35" y="9"/>
                </a:cubicBezTo>
                <a:cubicBezTo>
                  <a:pt x="32" y="7"/>
                  <a:pt x="33" y="9"/>
                  <a:pt x="32" y="6"/>
                </a:cubicBezTo>
                <a:cubicBezTo>
                  <a:pt x="31" y="6"/>
                  <a:pt x="29" y="6"/>
                  <a:pt x="27" y="6"/>
                </a:cubicBezTo>
                <a:cubicBezTo>
                  <a:pt x="26" y="5"/>
                  <a:pt x="25" y="3"/>
                  <a:pt x="24" y="1"/>
                </a:cubicBezTo>
                <a:cubicBezTo>
                  <a:pt x="24" y="1"/>
                  <a:pt x="24" y="1"/>
                  <a:pt x="23" y="0"/>
                </a:cubicBezTo>
                <a:cubicBezTo>
                  <a:pt x="21" y="2"/>
                  <a:pt x="18" y="4"/>
                  <a:pt x="14" y="4"/>
                </a:cubicBezTo>
                <a:cubicBezTo>
                  <a:pt x="14" y="6"/>
                  <a:pt x="16" y="7"/>
                  <a:pt x="16" y="8"/>
                </a:cubicBezTo>
                <a:cubicBezTo>
                  <a:pt x="16" y="11"/>
                  <a:pt x="9" y="12"/>
                  <a:pt x="6" y="12"/>
                </a:cubicBezTo>
                <a:cubicBezTo>
                  <a:pt x="6" y="13"/>
                  <a:pt x="7" y="13"/>
                  <a:pt x="7" y="15"/>
                </a:cubicBezTo>
                <a:cubicBezTo>
                  <a:pt x="7" y="18"/>
                  <a:pt x="2" y="20"/>
                  <a:pt x="1" y="21"/>
                </a:cubicBezTo>
                <a:cubicBezTo>
                  <a:pt x="0" y="24"/>
                  <a:pt x="1" y="26"/>
                  <a:pt x="1" y="28"/>
                </a:cubicBezTo>
                <a:cubicBezTo>
                  <a:pt x="1" y="36"/>
                  <a:pt x="6" y="38"/>
                  <a:pt x="6" y="46"/>
                </a:cubicBezTo>
                <a:cubicBezTo>
                  <a:pt x="6" y="46"/>
                  <a:pt x="6" y="48"/>
                  <a:pt x="6" y="49"/>
                </a:cubicBezTo>
                <a:cubicBezTo>
                  <a:pt x="6" y="50"/>
                  <a:pt x="6" y="51"/>
                  <a:pt x="7" y="51"/>
                </a:cubicBezTo>
                <a:cubicBezTo>
                  <a:pt x="8" y="51"/>
                  <a:pt x="8" y="50"/>
                  <a:pt x="9" y="50"/>
                </a:cubicBezTo>
                <a:cubicBezTo>
                  <a:pt x="10" y="50"/>
                  <a:pt x="12" y="52"/>
                  <a:pt x="12" y="53"/>
                </a:cubicBezTo>
                <a:cubicBezTo>
                  <a:pt x="12" y="55"/>
                  <a:pt x="8" y="54"/>
                  <a:pt x="8" y="56"/>
                </a:cubicBezTo>
                <a:cubicBezTo>
                  <a:pt x="8" y="57"/>
                  <a:pt x="11" y="58"/>
                  <a:pt x="11" y="60"/>
                </a:cubicBezTo>
                <a:cubicBezTo>
                  <a:pt x="11" y="62"/>
                  <a:pt x="9" y="61"/>
                  <a:pt x="9" y="63"/>
                </a:cubicBezTo>
                <a:cubicBezTo>
                  <a:pt x="9" y="63"/>
                  <a:pt x="12" y="66"/>
                  <a:pt x="13" y="66"/>
                </a:cubicBezTo>
                <a:cubicBezTo>
                  <a:pt x="15" y="66"/>
                  <a:pt x="15" y="65"/>
                  <a:pt x="16" y="65"/>
                </a:cubicBezTo>
                <a:cubicBezTo>
                  <a:pt x="19" y="65"/>
                  <a:pt x="19" y="68"/>
                  <a:pt x="22" y="68"/>
                </a:cubicBezTo>
                <a:cubicBezTo>
                  <a:pt x="24" y="68"/>
                  <a:pt x="26" y="64"/>
                  <a:pt x="28" y="63"/>
                </a:cubicBezTo>
                <a:lnTo>
                  <a:pt x="28" y="61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34" name="Freeform 166"/>
          <p:cNvSpPr>
            <a:spLocks/>
          </p:cNvSpPr>
          <p:nvPr>
            <p:custDataLst>
              <p:tags r:id="rId162"/>
            </p:custDataLst>
          </p:nvPr>
        </p:nvSpPr>
        <p:spPr bwMode="auto">
          <a:xfrm>
            <a:off x="2574925" y="4783138"/>
            <a:ext cx="585788" cy="661987"/>
          </a:xfrm>
          <a:custGeom>
            <a:avLst/>
            <a:gdLst>
              <a:gd name="T0" fmla="*/ 0 w 76"/>
              <a:gd name="T1" fmla="*/ 23 h 73"/>
              <a:gd name="T2" fmla="*/ 7 w 76"/>
              <a:gd name="T3" fmla="*/ 29 h 73"/>
              <a:gd name="T4" fmla="*/ 11 w 76"/>
              <a:gd name="T5" fmla="*/ 29 h 73"/>
              <a:gd name="T6" fmla="*/ 12 w 76"/>
              <a:gd name="T7" fmla="*/ 33 h 73"/>
              <a:gd name="T8" fmla="*/ 17 w 76"/>
              <a:gd name="T9" fmla="*/ 37 h 73"/>
              <a:gd name="T10" fmla="*/ 22 w 76"/>
              <a:gd name="T11" fmla="*/ 48 h 73"/>
              <a:gd name="T12" fmla="*/ 24 w 76"/>
              <a:gd name="T13" fmla="*/ 51 h 73"/>
              <a:gd name="T14" fmla="*/ 30 w 76"/>
              <a:gd name="T15" fmla="*/ 55 h 73"/>
              <a:gd name="T16" fmla="*/ 37 w 76"/>
              <a:gd name="T17" fmla="*/ 53 h 73"/>
              <a:gd name="T18" fmla="*/ 43 w 76"/>
              <a:gd name="T19" fmla="*/ 59 h 73"/>
              <a:gd name="T20" fmla="*/ 43 w 76"/>
              <a:gd name="T21" fmla="*/ 59 h 73"/>
              <a:gd name="T22" fmla="*/ 49 w 76"/>
              <a:gd name="T23" fmla="*/ 59 h 73"/>
              <a:gd name="T24" fmla="*/ 49 w 76"/>
              <a:gd name="T25" fmla="*/ 59 h 73"/>
              <a:gd name="T26" fmla="*/ 57 w 76"/>
              <a:gd name="T27" fmla="*/ 70 h 73"/>
              <a:gd name="T28" fmla="*/ 61 w 76"/>
              <a:gd name="T29" fmla="*/ 69 h 73"/>
              <a:gd name="T30" fmla="*/ 67 w 76"/>
              <a:gd name="T31" fmla="*/ 73 h 73"/>
              <a:gd name="T32" fmla="*/ 76 w 76"/>
              <a:gd name="T33" fmla="*/ 68 h 73"/>
              <a:gd name="T34" fmla="*/ 72 w 76"/>
              <a:gd name="T35" fmla="*/ 64 h 73"/>
              <a:gd name="T36" fmla="*/ 72 w 76"/>
              <a:gd name="T37" fmla="*/ 61 h 73"/>
              <a:gd name="T38" fmla="*/ 69 w 76"/>
              <a:gd name="T39" fmla="*/ 60 h 73"/>
              <a:gd name="T40" fmla="*/ 70 w 76"/>
              <a:gd name="T41" fmla="*/ 58 h 73"/>
              <a:gd name="T42" fmla="*/ 68 w 76"/>
              <a:gd name="T43" fmla="*/ 55 h 73"/>
              <a:gd name="T44" fmla="*/ 68 w 76"/>
              <a:gd name="T45" fmla="*/ 55 h 73"/>
              <a:gd name="T46" fmla="*/ 68 w 76"/>
              <a:gd name="T47" fmla="*/ 52 h 73"/>
              <a:gd name="T48" fmla="*/ 68 w 76"/>
              <a:gd name="T49" fmla="*/ 52 h 73"/>
              <a:gd name="T50" fmla="*/ 71 w 76"/>
              <a:gd name="T51" fmla="*/ 50 h 73"/>
              <a:gd name="T52" fmla="*/ 66 w 76"/>
              <a:gd name="T53" fmla="*/ 46 h 73"/>
              <a:gd name="T54" fmla="*/ 64 w 76"/>
              <a:gd name="T55" fmla="*/ 46 h 73"/>
              <a:gd name="T56" fmla="*/ 62 w 76"/>
              <a:gd name="T57" fmla="*/ 46 h 73"/>
              <a:gd name="T58" fmla="*/ 56 w 76"/>
              <a:gd name="T59" fmla="*/ 51 h 73"/>
              <a:gd name="T60" fmla="*/ 50 w 76"/>
              <a:gd name="T61" fmla="*/ 48 h 73"/>
              <a:gd name="T62" fmla="*/ 47 w 76"/>
              <a:gd name="T63" fmla="*/ 49 h 73"/>
              <a:gd name="T64" fmla="*/ 43 w 76"/>
              <a:gd name="T65" fmla="*/ 46 h 73"/>
              <a:gd name="T66" fmla="*/ 45 w 76"/>
              <a:gd name="T67" fmla="*/ 43 h 73"/>
              <a:gd name="T68" fmla="*/ 42 w 76"/>
              <a:gd name="T69" fmla="*/ 39 h 73"/>
              <a:gd name="T70" fmla="*/ 46 w 76"/>
              <a:gd name="T71" fmla="*/ 36 h 73"/>
              <a:gd name="T72" fmla="*/ 43 w 76"/>
              <a:gd name="T73" fmla="*/ 33 h 73"/>
              <a:gd name="T74" fmla="*/ 41 w 76"/>
              <a:gd name="T75" fmla="*/ 34 h 73"/>
              <a:gd name="T76" fmla="*/ 40 w 76"/>
              <a:gd name="T77" fmla="*/ 32 h 73"/>
              <a:gd name="T78" fmla="*/ 40 w 76"/>
              <a:gd name="T79" fmla="*/ 29 h 73"/>
              <a:gd name="T80" fmla="*/ 35 w 76"/>
              <a:gd name="T81" fmla="*/ 11 h 73"/>
              <a:gd name="T82" fmla="*/ 34 w 76"/>
              <a:gd name="T83" fmla="*/ 8 h 73"/>
              <a:gd name="T84" fmla="*/ 32 w 76"/>
              <a:gd name="T85" fmla="*/ 5 h 73"/>
              <a:gd name="T86" fmla="*/ 33 w 76"/>
              <a:gd name="T87" fmla="*/ 2 h 73"/>
              <a:gd name="T88" fmla="*/ 30 w 76"/>
              <a:gd name="T89" fmla="*/ 0 h 73"/>
              <a:gd name="T90" fmla="*/ 27 w 76"/>
              <a:gd name="T91" fmla="*/ 5 h 73"/>
              <a:gd name="T92" fmla="*/ 23 w 76"/>
              <a:gd name="T93" fmla="*/ 8 h 73"/>
              <a:gd name="T94" fmla="*/ 17 w 76"/>
              <a:gd name="T95" fmla="*/ 14 h 73"/>
              <a:gd name="T96" fmla="*/ 10 w 76"/>
              <a:gd name="T97" fmla="*/ 19 h 73"/>
              <a:gd name="T98" fmla="*/ 1 w 76"/>
              <a:gd name="T99" fmla="*/ 23 h 73"/>
              <a:gd name="T100" fmla="*/ 1 w 76"/>
              <a:gd name="T101" fmla="*/ 23 h 73"/>
              <a:gd name="T102" fmla="*/ 0 w 76"/>
              <a:gd name="T103" fmla="*/ 23 h 73"/>
              <a:gd name="T104" fmla="*/ 0 w 76"/>
              <a:gd name="T105" fmla="*/ 23 h 7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6"/>
              <a:gd name="T160" fmla="*/ 0 h 73"/>
              <a:gd name="T161" fmla="*/ 76 w 76"/>
              <a:gd name="T162" fmla="*/ 73 h 7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6" h="73">
                <a:moveTo>
                  <a:pt x="0" y="23"/>
                </a:moveTo>
                <a:cubicBezTo>
                  <a:pt x="4" y="25"/>
                  <a:pt x="3" y="29"/>
                  <a:pt x="7" y="29"/>
                </a:cubicBezTo>
                <a:cubicBezTo>
                  <a:pt x="9" y="29"/>
                  <a:pt x="10" y="28"/>
                  <a:pt x="11" y="29"/>
                </a:cubicBezTo>
                <a:cubicBezTo>
                  <a:pt x="12" y="29"/>
                  <a:pt x="11" y="32"/>
                  <a:pt x="12" y="33"/>
                </a:cubicBezTo>
                <a:cubicBezTo>
                  <a:pt x="12" y="35"/>
                  <a:pt x="17" y="34"/>
                  <a:pt x="17" y="37"/>
                </a:cubicBezTo>
                <a:cubicBezTo>
                  <a:pt x="17" y="40"/>
                  <a:pt x="19" y="46"/>
                  <a:pt x="22" y="48"/>
                </a:cubicBezTo>
                <a:cubicBezTo>
                  <a:pt x="25" y="46"/>
                  <a:pt x="24" y="49"/>
                  <a:pt x="24" y="51"/>
                </a:cubicBezTo>
                <a:cubicBezTo>
                  <a:pt x="25" y="53"/>
                  <a:pt x="27" y="55"/>
                  <a:pt x="30" y="55"/>
                </a:cubicBezTo>
                <a:cubicBezTo>
                  <a:pt x="32" y="55"/>
                  <a:pt x="34" y="53"/>
                  <a:pt x="37" y="53"/>
                </a:cubicBezTo>
                <a:cubicBezTo>
                  <a:pt x="41" y="53"/>
                  <a:pt x="41" y="57"/>
                  <a:pt x="43" y="59"/>
                </a:cubicBezTo>
                <a:lnTo>
                  <a:pt x="49" y="59"/>
                </a:lnTo>
                <a:cubicBezTo>
                  <a:pt x="52" y="62"/>
                  <a:pt x="51" y="70"/>
                  <a:pt x="57" y="70"/>
                </a:cubicBezTo>
                <a:cubicBezTo>
                  <a:pt x="59" y="70"/>
                  <a:pt x="59" y="69"/>
                  <a:pt x="61" y="69"/>
                </a:cubicBezTo>
                <a:cubicBezTo>
                  <a:pt x="64" y="69"/>
                  <a:pt x="64" y="73"/>
                  <a:pt x="67" y="73"/>
                </a:cubicBezTo>
                <a:cubicBezTo>
                  <a:pt x="72" y="73"/>
                  <a:pt x="75" y="71"/>
                  <a:pt x="76" y="68"/>
                </a:cubicBezTo>
                <a:cubicBezTo>
                  <a:pt x="76" y="64"/>
                  <a:pt x="73" y="65"/>
                  <a:pt x="72" y="64"/>
                </a:cubicBezTo>
                <a:cubicBezTo>
                  <a:pt x="72" y="63"/>
                  <a:pt x="72" y="62"/>
                  <a:pt x="72" y="61"/>
                </a:cubicBezTo>
                <a:cubicBezTo>
                  <a:pt x="71" y="61"/>
                  <a:pt x="69" y="61"/>
                  <a:pt x="69" y="60"/>
                </a:cubicBezTo>
                <a:cubicBezTo>
                  <a:pt x="69" y="59"/>
                  <a:pt x="70" y="58"/>
                  <a:pt x="70" y="58"/>
                </a:cubicBezTo>
                <a:cubicBezTo>
                  <a:pt x="70" y="56"/>
                  <a:pt x="68" y="56"/>
                  <a:pt x="68" y="55"/>
                </a:cubicBezTo>
                <a:lnTo>
                  <a:pt x="68" y="52"/>
                </a:lnTo>
                <a:cubicBezTo>
                  <a:pt x="69" y="52"/>
                  <a:pt x="71" y="50"/>
                  <a:pt x="71" y="50"/>
                </a:cubicBezTo>
                <a:cubicBezTo>
                  <a:pt x="71" y="47"/>
                  <a:pt x="67" y="46"/>
                  <a:pt x="66" y="46"/>
                </a:cubicBezTo>
                <a:cubicBezTo>
                  <a:pt x="65" y="46"/>
                  <a:pt x="65" y="46"/>
                  <a:pt x="64" y="46"/>
                </a:cubicBezTo>
                <a:cubicBezTo>
                  <a:pt x="63" y="46"/>
                  <a:pt x="62" y="46"/>
                  <a:pt x="62" y="46"/>
                </a:cubicBezTo>
                <a:cubicBezTo>
                  <a:pt x="60" y="47"/>
                  <a:pt x="58" y="51"/>
                  <a:pt x="56" y="51"/>
                </a:cubicBezTo>
                <a:cubicBezTo>
                  <a:pt x="53" y="51"/>
                  <a:pt x="53" y="48"/>
                  <a:pt x="50" y="48"/>
                </a:cubicBezTo>
                <a:cubicBezTo>
                  <a:pt x="49" y="48"/>
                  <a:pt x="49" y="49"/>
                  <a:pt x="47" y="49"/>
                </a:cubicBezTo>
                <a:cubicBezTo>
                  <a:pt x="46" y="49"/>
                  <a:pt x="43" y="46"/>
                  <a:pt x="43" y="46"/>
                </a:cubicBezTo>
                <a:cubicBezTo>
                  <a:pt x="43" y="44"/>
                  <a:pt x="45" y="45"/>
                  <a:pt x="45" y="43"/>
                </a:cubicBezTo>
                <a:cubicBezTo>
                  <a:pt x="45" y="41"/>
                  <a:pt x="42" y="40"/>
                  <a:pt x="42" y="39"/>
                </a:cubicBezTo>
                <a:cubicBezTo>
                  <a:pt x="42" y="37"/>
                  <a:pt x="46" y="38"/>
                  <a:pt x="46" y="36"/>
                </a:cubicBezTo>
                <a:cubicBezTo>
                  <a:pt x="46" y="35"/>
                  <a:pt x="44" y="33"/>
                  <a:pt x="43" y="33"/>
                </a:cubicBezTo>
                <a:cubicBezTo>
                  <a:pt x="42" y="33"/>
                  <a:pt x="42" y="34"/>
                  <a:pt x="41" y="34"/>
                </a:cubicBezTo>
                <a:cubicBezTo>
                  <a:pt x="40" y="34"/>
                  <a:pt x="40" y="33"/>
                  <a:pt x="40" y="32"/>
                </a:cubicBezTo>
                <a:cubicBezTo>
                  <a:pt x="40" y="31"/>
                  <a:pt x="40" y="29"/>
                  <a:pt x="40" y="29"/>
                </a:cubicBezTo>
                <a:cubicBezTo>
                  <a:pt x="40" y="21"/>
                  <a:pt x="35" y="19"/>
                  <a:pt x="35" y="11"/>
                </a:cubicBezTo>
                <a:cubicBezTo>
                  <a:pt x="35" y="10"/>
                  <a:pt x="34" y="9"/>
                  <a:pt x="34" y="8"/>
                </a:cubicBezTo>
                <a:cubicBezTo>
                  <a:pt x="33" y="7"/>
                  <a:pt x="32" y="6"/>
                  <a:pt x="32" y="5"/>
                </a:cubicBezTo>
                <a:cubicBezTo>
                  <a:pt x="32" y="3"/>
                  <a:pt x="33" y="3"/>
                  <a:pt x="33" y="2"/>
                </a:cubicBezTo>
                <a:cubicBezTo>
                  <a:pt x="32" y="2"/>
                  <a:pt x="31" y="0"/>
                  <a:pt x="30" y="0"/>
                </a:cubicBezTo>
                <a:cubicBezTo>
                  <a:pt x="27" y="0"/>
                  <a:pt x="28" y="3"/>
                  <a:pt x="27" y="5"/>
                </a:cubicBezTo>
                <a:cubicBezTo>
                  <a:pt x="26" y="7"/>
                  <a:pt x="24" y="6"/>
                  <a:pt x="23" y="8"/>
                </a:cubicBezTo>
                <a:cubicBezTo>
                  <a:pt x="21" y="10"/>
                  <a:pt x="21" y="14"/>
                  <a:pt x="17" y="14"/>
                </a:cubicBezTo>
                <a:cubicBezTo>
                  <a:pt x="14" y="14"/>
                  <a:pt x="11" y="18"/>
                  <a:pt x="10" y="19"/>
                </a:cubicBezTo>
                <a:cubicBezTo>
                  <a:pt x="7" y="21"/>
                  <a:pt x="2" y="20"/>
                  <a:pt x="1" y="23"/>
                </a:cubicBezTo>
                <a:lnTo>
                  <a:pt x="0" y="23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35" name="Freeform 167"/>
          <p:cNvSpPr>
            <a:spLocks/>
          </p:cNvSpPr>
          <p:nvPr>
            <p:custDataLst>
              <p:tags r:id="rId163"/>
            </p:custDataLst>
          </p:nvPr>
        </p:nvSpPr>
        <p:spPr bwMode="auto">
          <a:xfrm>
            <a:off x="3090863" y="4113213"/>
            <a:ext cx="146050" cy="307975"/>
          </a:xfrm>
          <a:custGeom>
            <a:avLst/>
            <a:gdLst>
              <a:gd name="T0" fmla="*/ 1 w 19"/>
              <a:gd name="T1" fmla="*/ 8 h 34"/>
              <a:gd name="T2" fmla="*/ 7 w 19"/>
              <a:gd name="T3" fmla="*/ 15 h 34"/>
              <a:gd name="T4" fmla="*/ 0 w 19"/>
              <a:gd name="T5" fmla="*/ 23 h 34"/>
              <a:gd name="T6" fmla="*/ 0 w 19"/>
              <a:gd name="T7" fmla="*/ 29 h 34"/>
              <a:gd name="T8" fmla="*/ 12 w 19"/>
              <a:gd name="T9" fmla="*/ 34 h 34"/>
              <a:gd name="T10" fmla="*/ 17 w 19"/>
              <a:gd name="T11" fmla="*/ 32 h 34"/>
              <a:gd name="T12" fmla="*/ 14 w 19"/>
              <a:gd name="T13" fmla="*/ 28 h 34"/>
              <a:gd name="T14" fmla="*/ 18 w 19"/>
              <a:gd name="T15" fmla="*/ 16 h 34"/>
              <a:gd name="T16" fmla="*/ 19 w 19"/>
              <a:gd name="T17" fmla="*/ 9 h 34"/>
              <a:gd name="T18" fmla="*/ 14 w 19"/>
              <a:gd name="T19" fmla="*/ 6 h 34"/>
              <a:gd name="T20" fmla="*/ 12 w 19"/>
              <a:gd name="T21" fmla="*/ 6 h 34"/>
              <a:gd name="T22" fmla="*/ 12 w 19"/>
              <a:gd name="T23" fmla="*/ 4 h 34"/>
              <a:gd name="T24" fmla="*/ 5 w 19"/>
              <a:gd name="T25" fmla="*/ 2 h 34"/>
              <a:gd name="T26" fmla="*/ 4 w 19"/>
              <a:gd name="T27" fmla="*/ 2 h 34"/>
              <a:gd name="T28" fmla="*/ 2 w 19"/>
              <a:gd name="T29" fmla="*/ 2 h 34"/>
              <a:gd name="T30" fmla="*/ 2 w 19"/>
              <a:gd name="T31" fmla="*/ 6 h 34"/>
              <a:gd name="T32" fmla="*/ 0 w 19"/>
              <a:gd name="T33" fmla="*/ 8 h 34"/>
              <a:gd name="T34" fmla="*/ 0 w 19"/>
              <a:gd name="T35" fmla="*/ 8 h 34"/>
              <a:gd name="T36" fmla="*/ 1 w 19"/>
              <a:gd name="T37" fmla="*/ 8 h 34"/>
              <a:gd name="T38" fmla="*/ 1 w 19"/>
              <a:gd name="T39" fmla="*/ 8 h 3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9"/>
              <a:gd name="T61" fmla="*/ 0 h 34"/>
              <a:gd name="T62" fmla="*/ 19 w 19"/>
              <a:gd name="T63" fmla="*/ 34 h 3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9" h="34">
                <a:moveTo>
                  <a:pt x="1" y="8"/>
                </a:moveTo>
                <a:cubicBezTo>
                  <a:pt x="1" y="12"/>
                  <a:pt x="7" y="11"/>
                  <a:pt x="7" y="15"/>
                </a:cubicBezTo>
                <a:cubicBezTo>
                  <a:pt x="7" y="20"/>
                  <a:pt x="0" y="19"/>
                  <a:pt x="0" y="23"/>
                </a:cubicBezTo>
                <a:cubicBezTo>
                  <a:pt x="0" y="26"/>
                  <a:pt x="0" y="27"/>
                  <a:pt x="0" y="29"/>
                </a:cubicBezTo>
                <a:cubicBezTo>
                  <a:pt x="0" y="34"/>
                  <a:pt x="8" y="34"/>
                  <a:pt x="12" y="34"/>
                </a:cubicBezTo>
                <a:cubicBezTo>
                  <a:pt x="15" y="34"/>
                  <a:pt x="17" y="34"/>
                  <a:pt x="17" y="32"/>
                </a:cubicBezTo>
                <a:cubicBezTo>
                  <a:pt x="17" y="30"/>
                  <a:pt x="14" y="30"/>
                  <a:pt x="14" y="28"/>
                </a:cubicBezTo>
                <a:cubicBezTo>
                  <a:pt x="14" y="23"/>
                  <a:pt x="18" y="21"/>
                  <a:pt x="18" y="16"/>
                </a:cubicBezTo>
                <a:cubicBezTo>
                  <a:pt x="18" y="14"/>
                  <a:pt x="19" y="12"/>
                  <a:pt x="19" y="9"/>
                </a:cubicBezTo>
                <a:cubicBezTo>
                  <a:pt x="16" y="9"/>
                  <a:pt x="16" y="6"/>
                  <a:pt x="14" y="6"/>
                </a:cubicBezTo>
                <a:cubicBezTo>
                  <a:pt x="13" y="6"/>
                  <a:pt x="14" y="6"/>
                  <a:pt x="12" y="6"/>
                </a:cubicBezTo>
                <a:cubicBezTo>
                  <a:pt x="12" y="6"/>
                  <a:pt x="12" y="5"/>
                  <a:pt x="12" y="4"/>
                </a:cubicBezTo>
                <a:cubicBezTo>
                  <a:pt x="12" y="0"/>
                  <a:pt x="8" y="2"/>
                  <a:pt x="5" y="2"/>
                </a:cubicBezTo>
                <a:cubicBezTo>
                  <a:pt x="4" y="2"/>
                  <a:pt x="5" y="2"/>
                  <a:pt x="4" y="2"/>
                </a:cubicBezTo>
                <a:cubicBezTo>
                  <a:pt x="3" y="2"/>
                  <a:pt x="2" y="1"/>
                  <a:pt x="2" y="2"/>
                </a:cubicBezTo>
                <a:cubicBezTo>
                  <a:pt x="2" y="3"/>
                  <a:pt x="2" y="4"/>
                  <a:pt x="2" y="6"/>
                </a:cubicBezTo>
                <a:cubicBezTo>
                  <a:pt x="2" y="8"/>
                  <a:pt x="1" y="8"/>
                  <a:pt x="0" y="8"/>
                </a:cubicBezTo>
                <a:lnTo>
                  <a:pt x="1" y="8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36" name="Freeform 168"/>
          <p:cNvSpPr>
            <a:spLocks/>
          </p:cNvSpPr>
          <p:nvPr>
            <p:custDataLst>
              <p:tags r:id="rId164"/>
            </p:custDataLst>
          </p:nvPr>
        </p:nvSpPr>
        <p:spPr bwMode="auto">
          <a:xfrm>
            <a:off x="2674938" y="3951288"/>
            <a:ext cx="469900" cy="633412"/>
          </a:xfrm>
          <a:custGeom>
            <a:avLst/>
            <a:gdLst>
              <a:gd name="T0" fmla="*/ 55 w 61"/>
              <a:gd name="T1" fmla="*/ 26 h 70"/>
              <a:gd name="T2" fmla="*/ 61 w 61"/>
              <a:gd name="T3" fmla="*/ 33 h 70"/>
              <a:gd name="T4" fmla="*/ 54 w 61"/>
              <a:gd name="T5" fmla="*/ 41 h 70"/>
              <a:gd name="T6" fmla="*/ 54 w 61"/>
              <a:gd name="T7" fmla="*/ 47 h 70"/>
              <a:gd name="T8" fmla="*/ 54 w 61"/>
              <a:gd name="T9" fmla="*/ 47 h 70"/>
              <a:gd name="T10" fmla="*/ 54 w 61"/>
              <a:gd name="T11" fmla="*/ 48 h 70"/>
              <a:gd name="T12" fmla="*/ 54 w 61"/>
              <a:gd name="T13" fmla="*/ 48 h 70"/>
              <a:gd name="T14" fmla="*/ 51 w 61"/>
              <a:gd name="T15" fmla="*/ 51 h 70"/>
              <a:gd name="T16" fmla="*/ 40 w 61"/>
              <a:gd name="T17" fmla="*/ 45 h 70"/>
              <a:gd name="T18" fmla="*/ 33 w 61"/>
              <a:gd name="T19" fmla="*/ 54 h 70"/>
              <a:gd name="T20" fmla="*/ 30 w 61"/>
              <a:gd name="T21" fmla="*/ 53 h 70"/>
              <a:gd name="T22" fmla="*/ 28 w 61"/>
              <a:gd name="T23" fmla="*/ 54 h 70"/>
              <a:gd name="T24" fmla="*/ 27 w 61"/>
              <a:gd name="T25" fmla="*/ 60 h 70"/>
              <a:gd name="T26" fmla="*/ 23 w 61"/>
              <a:gd name="T27" fmla="*/ 66 h 70"/>
              <a:gd name="T28" fmla="*/ 23 w 61"/>
              <a:gd name="T29" fmla="*/ 70 h 70"/>
              <a:gd name="T30" fmla="*/ 17 w 61"/>
              <a:gd name="T31" fmla="*/ 60 h 70"/>
              <a:gd name="T32" fmla="*/ 19 w 61"/>
              <a:gd name="T33" fmla="*/ 57 h 70"/>
              <a:gd name="T34" fmla="*/ 17 w 61"/>
              <a:gd name="T35" fmla="*/ 54 h 70"/>
              <a:gd name="T36" fmla="*/ 17 w 61"/>
              <a:gd name="T37" fmla="*/ 52 h 70"/>
              <a:gd name="T38" fmla="*/ 16 w 61"/>
              <a:gd name="T39" fmla="*/ 48 h 70"/>
              <a:gd name="T40" fmla="*/ 14 w 61"/>
              <a:gd name="T41" fmla="*/ 48 h 70"/>
              <a:gd name="T42" fmla="*/ 12 w 61"/>
              <a:gd name="T43" fmla="*/ 47 h 70"/>
              <a:gd name="T44" fmla="*/ 6 w 61"/>
              <a:gd name="T45" fmla="*/ 46 h 70"/>
              <a:gd name="T46" fmla="*/ 3 w 61"/>
              <a:gd name="T47" fmla="*/ 44 h 70"/>
              <a:gd name="T48" fmla="*/ 0 w 61"/>
              <a:gd name="T49" fmla="*/ 41 h 70"/>
              <a:gd name="T50" fmla="*/ 5 w 61"/>
              <a:gd name="T51" fmla="*/ 36 h 70"/>
              <a:gd name="T52" fmla="*/ 8 w 61"/>
              <a:gd name="T53" fmla="*/ 38 h 70"/>
              <a:gd name="T54" fmla="*/ 12 w 61"/>
              <a:gd name="T55" fmla="*/ 36 h 70"/>
              <a:gd name="T56" fmla="*/ 12 w 61"/>
              <a:gd name="T57" fmla="*/ 36 h 70"/>
              <a:gd name="T58" fmla="*/ 12 w 61"/>
              <a:gd name="T59" fmla="*/ 35 h 70"/>
              <a:gd name="T60" fmla="*/ 12 w 61"/>
              <a:gd name="T61" fmla="*/ 35 h 70"/>
              <a:gd name="T62" fmla="*/ 6 w 61"/>
              <a:gd name="T63" fmla="*/ 28 h 70"/>
              <a:gd name="T64" fmla="*/ 8 w 61"/>
              <a:gd name="T65" fmla="*/ 27 h 70"/>
              <a:gd name="T66" fmla="*/ 10 w 61"/>
              <a:gd name="T67" fmla="*/ 24 h 70"/>
              <a:gd name="T68" fmla="*/ 20 w 61"/>
              <a:gd name="T69" fmla="*/ 22 h 70"/>
              <a:gd name="T70" fmla="*/ 23 w 61"/>
              <a:gd name="T71" fmla="*/ 9 h 70"/>
              <a:gd name="T72" fmla="*/ 30 w 61"/>
              <a:gd name="T73" fmla="*/ 0 h 70"/>
              <a:gd name="T74" fmla="*/ 36 w 61"/>
              <a:gd name="T75" fmla="*/ 2 h 70"/>
              <a:gd name="T76" fmla="*/ 37 w 61"/>
              <a:gd name="T77" fmla="*/ 7 h 70"/>
              <a:gd name="T78" fmla="*/ 33 w 61"/>
              <a:gd name="T79" fmla="*/ 16 h 70"/>
              <a:gd name="T80" fmla="*/ 30 w 61"/>
              <a:gd name="T81" fmla="*/ 19 h 70"/>
              <a:gd name="T82" fmla="*/ 33 w 61"/>
              <a:gd name="T83" fmla="*/ 21 h 70"/>
              <a:gd name="T84" fmla="*/ 33 w 61"/>
              <a:gd name="T85" fmla="*/ 21 h 70"/>
              <a:gd name="T86" fmla="*/ 32 w 61"/>
              <a:gd name="T87" fmla="*/ 24 h 70"/>
              <a:gd name="T88" fmla="*/ 32 w 61"/>
              <a:gd name="T89" fmla="*/ 24 h 70"/>
              <a:gd name="T90" fmla="*/ 34 w 61"/>
              <a:gd name="T91" fmla="*/ 29 h 70"/>
              <a:gd name="T92" fmla="*/ 40 w 61"/>
              <a:gd name="T93" fmla="*/ 25 h 70"/>
              <a:gd name="T94" fmla="*/ 44 w 61"/>
              <a:gd name="T95" fmla="*/ 26 h 70"/>
              <a:gd name="T96" fmla="*/ 47 w 61"/>
              <a:gd name="T97" fmla="*/ 24 h 70"/>
              <a:gd name="T98" fmla="*/ 49 w 61"/>
              <a:gd name="T99" fmla="*/ 27 h 70"/>
              <a:gd name="T100" fmla="*/ 53 w 61"/>
              <a:gd name="T101" fmla="*/ 26 h 70"/>
              <a:gd name="T102" fmla="*/ 53 w 61"/>
              <a:gd name="T103" fmla="*/ 26 h 70"/>
              <a:gd name="T104" fmla="*/ 55 w 61"/>
              <a:gd name="T105" fmla="*/ 26 h 70"/>
              <a:gd name="T106" fmla="*/ 55 w 61"/>
              <a:gd name="T107" fmla="*/ 26 h 70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61"/>
              <a:gd name="T163" fmla="*/ 0 h 70"/>
              <a:gd name="T164" fmla="*/ 61 w 61"/>
              <a:gd name="T165" fmla="*/ 70 h 70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61" h="70">
                <a:moveTo>
                  <a:pt x="55" y="26"/>
                </a:moveTo>
                <a:cubicBezTo>
                  <a:pt x="55" y="30"/>
                  <a:pt x="61" y="29"/>
                  <a:pt x="61" y="33"/>
                </a:cubicBezTo>
                <a:cubicBezTo>
                  <a:pt x="61" y="38"/>
                  <a:pt x="54" y="37"/>
                  <a:pt x="54" y="41"/>
                </a:cubicBezTo>
                <a:cubicBezTo>
                  <a:pt x="54" y="44"/>
                  <a:pt x="54" y="45"/>
                  <a:pt x="54" y="47"/>
                </a:cubicBezTo>
                <a:lnTo>
                  <a:pt x="54" y="48"/>
                </a:lnTo>
                <a:cubicBezTo>
                  <a:pt x="53" y="48"/>
                  <a:pt x="52" y="50"/>
                  <a:pt x="51" y="51"/>
                </a:cubicBezTo>
                <a:cubicBezTo>
                  <a:pt x="48" y="50"/>
                  <a:pt x="43" y="45"/>
                  <a:pt x="40" y="45"/>
                </a:cubicBezTo>
                <a:cubicBezTo>
                  <a:pt x="36" y="45"/>
                  <a:pt x="37" y="54"/>
                  <a:pt x="33" y="54"/>
                </a:cubicBezTo>
                <a:cubicBezTo>
                  <a:pt x="32" y="54"/>
                  <a:pt x="32" y="53"/>
                  <a:pt x="30" y="53"/>
                </a:cubicBezTo>
                <a:cubicBezTo>
                  <a:pt x="30" y="53"/>
                  <a:pt x="28" y="54"/>
                  <a:pt x="28" y="54"/>
                </a:cubicBezTo>
                <a:cubicBezTo>
                  <a:pt x="27" y="56"/>
                  <a:pt x="27" y="58"/>
                  <a:pt x="27" y="60"/>
                </a:cubicBezTo>
                <a:cubicBezTo>
                  <a:pt x="26" y="62"/>
                  <a:pt x="23" y="62"/>
                  <a:pt x="23" y="66"/>
                </a:cubicBezTo>
                <a:cubicBezTo>
                  <a:pt x="23" y="67"/>
                  <a:pt x="23" y="68"/>
                  <a:pt x="23" y="70"/>
                </a:cubicBezTo>
                <a:cubicBezTo>
                  <a:pt x="20" y="69"/>
                  <a:pt x="17" y="62"/>
                  <a:pt x="17" y="60"/>
                </a:cubicBezTo>
                <a:cubicBezTo>
                  <a:pt x="17" y="58"/>
                  <a:pt x="19" y="58"/>
                  <a:pt x="19" y="57"/>
                </a:cubicBezTo>
                <a:cubicBezTo>
                  <a:pt x="19" y="56"/>
                  <a:pt x="17" y="54"/>
                  <a:pt x="17" y="54"/>
                </a:cubicBezTo>
                <a:cubicBezTo>
                  <a:pt x="17" y="53"/>
                  <a:pt x="17" y="53"/>
                  <a:pt x="17" y="52"/>
                </a:cubicBezTo>
                <a:cubicBezTo>
                  <a:pt x="15" y="52"/>
                  <a:pt x="16" y="49"/>
                  <a:pt x="16" y="48"/>
                </a:cubicBezTo>
                <a:cubicBezTo>
                  <a:pt x="15" y="48"/>
                  <a:pt x="15" y="48"/>
                  <a:pt x="14" y="48"/>
                </a:cubicBezTo>
                <a:cubicBezTo>
                  <a:pt x="13" y="48"/>
                  <a:pt x="14" y="47"/>
                  <a:pt x="12" y="47"/>
                </a:cubicBezTo>
                <a:cubicBezTo>
                  <a:pt x="11" y="46"/>
                  <a:pt x="9" y="46"/>
                  <a:pt x="6" y="46"/>
                </a:cubicBezTo>
                <a:cubicBezTo>
                  <a:pt x="5" y="45"/>
                  <a:pt x="5" y="44"/>
                  <a:pt x="3" y="44"/>
                </a:cubicBezTo>
                <a:cubicBezTo>
                  <a:pt x="2" y="44"/>
                  <a:pt x="0" y="42"/>
                  <a:pt x="0" y="41"/>
                </a:cubicBezTo>
                <a:cubicBezTo>
                  <a:pt x="0" y="40"/>
                  <a:pt x="3" y="36"/>
                  <a:pt x="5" y="36"/>
                </a:cubicBezTo>
                <a:cubicBezTo>
                  <a:pt x="6" y="36"/>
                  <a:pt x="7" y="38"/>
                  <a:pt x="8" y="38"/>
                </a:cubicBezTo>
                <a:cubicBezTo>
                  <a:pt x="9" y="38"/>
                  <a:pt x="10" y="36"/>
                  <a:pt x="12" y="36"/>
                </a:cubicBezTo>
                <a:lnTo>
                  <a:pt x="12" y="35"/>
                </a:lnTo>
                <a:cubicBezTo>
                  <a:pt x="11" y="34"/>
                  <a:pt x="6" y="29"/>
                  <a:pt x="6" y="28"/>
                </a:cubicBezTo>
                <a:cubicBezTo>
                  <a:pt x="6" y="27"/>
                  <a:pt x="8" y="27"/>
                  <a:pt x="8" y="27"/>
                </a:cubicBezTo>
                <a:cubicBezTo>
                  <a:pt x="9" y="26"/>
                  <a:pt x="9" y="24"/>
                  <a:pt x="10" y="24"/>
                </a:cubicBezTo>
                <a:cubicBezTo>
                  <a:pt x="12" y="24"/>
                  <a:pt x="20" y="26"/>
                  <a:pt x="20" y="22"/>
                </a:cubicBezTo>
                <a:cubicBezTo>
                  <a:pt x="20" y="16"/>
                  <a:pt x="22" y="14"/>
                  <a:pt x="23" y="9"/>
                </a:cubicBezTo>
                <a:cubicBezTo>
                  <a:pt x="26" y="5"/>
                  <a:pt x="28" y="2"/>
                  <a:pt x="30" y="0"/>
                </a:cubicBezTo>
                <a:cubicBezTo>
                  <a:pt x="32" y="3"/>
                  <a:pt x="34" y="0"/>
                  <a:pt x="36" y="2"/>
                </a:cubicBezTo>
                <a:cubicBezTo>
                  <a:pt x="37" y="3"/>
                  <a:pt x="36" y="5"/>
                  <a:pt x="37" y="7"/>
                </a:cubicBezTo>
                <a:cubicBezTo>
                  <a:pt x="35" y="9"/>
                  <a:pt x="34" y="14"/>
                  <a:pt x="33" y="16"/>
                </a:cubicBezTo>
                <a:cubicBezTo>
                  <a:pt x="32" y="17"/>
                  <a:pt x="30" y="17"/>
                  <a:pt x="30" y="19"/>
                </a:cubicBezTo>
                <a:cubicBezTo>
                  <a:pt x="30" y="20"/>
                  <a:pt x="32" y="21"/>
                  <a:pt x="33" y="21"/>
                </a:cubicBezTo>
                <a:lnTo>
                  <a:pt x="32" y="24"/>
                </a:lnTo>
                <a:cubicBezTo>
                  <a:pt x="33" y="26"/>
                  <a:pt x="32" y="29"/>
                  <a:pt x="34" y="29"/>
                </a:cubicBezTo>
                <a:cubicBezTo>
                  <a:pt x="36" y="29"/>
                  <a:pt x="37" y="25"/>
                  <a:pt x="40" y="25"/>
                </a:cubicBezTo>
                <a:cubicBezTo>
                  <a:pt x="42" y="25"/>
                  <a:pt x="43" y="26"/>
                  <a:pt x="44" y="26"/>
                </a:cubicBezTo>
                <a:cubicBezTo>
                  <a:pt x="46" y="26"/>
                  <a:pt x="46" y="25"/>
                  <a:pt x="47" y="24"/>
                </a:cubicBezTo>
                <a:cubicBezTo>
                  <a:pt x="47" y="26"/>
                  <a:pt x="48" y="27"/>
                  <a:pt x="49" y="27"/>
                </a:cubicBezTo>
                <a:cubicBezTo>
                  <a:pt x="51" y="27"/>
                  <a:pt x="52" y="26"/>
                  <a:pt x="53" y="26"/>
                </a:cubicBezTo>
                <a:lnTo>
                  <a:pt x="55" y="26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37" name="Freeform 169"/>
          <p:cNvSpPr>
            <a:spLocks/>
          </p:cNvSpPr>
          <p:nvPr>
            <p:custDataLst>
              <p:tags r:id="rId165"/>
            </p:custDataLst>
          </p:nvPr>
        </p:nvSpPr>
        <p:spPr bwMode="auto">
          <a:xfrm>
            <a:off x="2559050" y="4465638"/>
            <a:ext cx="400050" cy="390525"/>
          </a:xfrm>
          <a:custGeom>
            <a:avLst/>
            <a:gdLst>
              <a:gd name="T0" fmla="*/ 32 w 52"/>
              <a:gd name="T1" fmla="*/ 2 h 43"/>
              <a:gd name="T2" fmla="*/ 31 w 52"/>
              <a:gd name="T3" fmla="*/ 2 h 43"/>
              <a:gd name="T4" fmla="*/ 31 w 52"/>
              <a:gd name="T5" fmla="*/ 2 h 43"/>
              <a:gd name="T6" fmla="*/ 29 w 52"/>
              <a:gd name="T7" fmla="*/ 1 h 43"/>
              <a:gd name="T8" fmla="*/ 27 w 52"/>
              <a:gd name="T9" fmla="*/ 1 h 43"/>
              <a:gd name="T10" fmla="*/ 24 w 52"/>
              <a:gd name="T11" fmla="*/ 0 h 43"/>
              <a:gd name="T12" fmla="*/ 20 w 52"/>
              <a:gd name="T13" fmla="*/ 2 h 43"/>
              <a:gd name="T14" fmla="*/ 17 w 52"/>
              <a:gd name="T15" fmla="*/ 1 h 43"/>
              <a:gd name="T16" fmla="*/ 10 w 52"/>
              <a:gd name="T17" fmla="*/ 7 h 43"/>
              <a:gd name="T18" fmla="*/ 10 w 52"/>
              <a:gd name="T19" fmla="*/ 9 h 43"/>
              <a:gd name="T20" fmla="*/ 6 w 52"/>
              <a:gd name="T21" fmla="*/ 11 h 43"/>
              <a:gd name="T22" fmla="*/ 4 w 52"/>
              <a:gd name="T23" fmla="*/ 9 h 43"/>
              <a:gd name="T24" fmla="*/ 0 w 52"/>
              <a:gd name="T25" fmla="*/ 11 h 43"/>
              <a:gd name="T26" fmla="*/ 2 w 52"/>
              <a:gd name="T27" fmla="*/ 13 h 43"/>
              <a:gd name="T28" fmla="*/ 7 w 52"/>
              <a:gd name="T29" fmla="*/ 13 h 43"/>
              <a:gd name="T30" fmla="*/ 11 w 52"/>
              <a:gd name="T31" fmla="*/ 17 h 43"/>
              <a:gd name="T32" fmla="*/ 14 w 52"/>
              <a:gd name="T33" fmla="*/ 17 h 43"/>
              <a:gd name="T34" fmla="*/ 16 w 52"/>
              <a:gd name="T35" fmla="*/ 20 h 43"/>
              <a:gd name="T36" fmla="*/ 23 w 52"/>
              <a:gd name="T37" fmla="*/ 28 h 43"/>
              <a:gd name="T38" fmla="*/ 25 w 52"/>
              <a:gd name="T39" fmla="*/ 28 h 43"/>
              <a:gd name="T40" fmla="*/ 27 w 52"/>
              <a:gd name="T41" fmla="*/ 26 h 43"/>
              <a:gd name="T42" fmla="*/ 32 w 52"/>
              <a:gd name="T43" fmla="*/ 35 h 43"/>
              <a:gd name="T44" fmla="*/ 35 w 52"/>
              <a:gd name="T45" fmla="*/ 37 h 43"/>
              <a:gd name="T46" fmla="*/ 34 w 52"/>
              <a:gd name="T47" fmla="*/ 40 h 43"/>
              <a:gd name="T48" fmla="*/ 37 w 52"/>
              <a:gd name="T49" fmla="*/ 43 h 43"/>
              <a:gd name="T50" fmla="*/ 37 w 52"/>
              <a:gd name="T51" fmla="*/ 39 h 43"/>
              <a:gd name="T52" fmla="*/ 43 w 52"/>
              <a:gd name="T53" fmla="*/ 33 h 43"/>
              <a:gd name="T54" fmla="*/ 42 w 52"/>
              <a:gd name="T55" fmla="*/ 30 h 43"/>
              <a:gd name="T56" fmla="*/ 52 w 52"/>
              <a:gd name="T57" fmla="*/ 26 h 43"/>
              <a:gd name="T58" fmla="*/ 50 w 52"/>
              <a:gd name="T59" fmla="*/ 22 h 43"/>
              <a:gd name="T60" fmla="*/ 48 w 52"/>
              <a:gd name="T61" fmla="*/ 22 h 43"/>
              <a:gd name="T62" fmla="*/ 48 w 52"/>
              <a:gd name="T63" fmla="*/ 22 h 43"/>
              <a:gd name="T64" fmla="*/ 48 w 52"/>
              <a:gd name="T65" fmla="*/ 20 h 43"/>
              <a:gd name="T66" fmla="*/ 48 w 52"/>
              <a:gd name="T67" fmla="*/ 20 h 43"/>
              <a:gd name="T68" fmla="*/ 51 w 52"/>
              <a:gd name="T69" fmla="*/ 18 h 43"/>
              <a:gd name="T70" fmla="*/ 51 w 52"/>
              <a:gd name="T71" fmla="*/ 18 h 43"/>
              <a:gd name="T72" fmla="*/ 48 w 52"/>
              <a:gd name="T73" fmla="*/ 18 h 43"/>
              <a:gd name="T74" fmla="*/ 48 w 52"/>
              <a:gd name="T75" fmla="*/ 18 h 43"/>
              <a:gd name="T76" fmla="*/ 49 w 52"/>
              <a:gd name="T77" fmla="*/ 15 h 43"/>
              <a:gd name="T78" fmla="*/ 49 w 52"/>
              <a:gd name="T79" fmla="*/ 15 h 43"/>
              <a:gd name="T80" fmla="*/ 49 w 52"/>
              <a:gd name="T81" fmla="*/ 13 h 43"/>
              <a:gd name="T82" fmla="*/ 48 w 52"/>
              <a:gd name="T83" fmla="*/ 13 h 43"/>
              <a:gd name="T84" fmla="*/ 48 w 52"/>
              <a:gd name="T85" fmla="*/ 13 h 43"/>
              <a:gd name="T86" fmla="*/ 45 w 52"/>
              <a:gd name="T87" fmla="*/ 14 h 43"/>
              <a:gd name="T88" fmla="*/ 47 w 52"/>
              <a:gd name="T89" fmla="*/ 16 h 43"/>
              <a:gd name="T90" fmla="*/ 41 w 52"/>
              <a:gd name="T91" fmla="*/ 16 h 43"/>
              <a:gd name="T92" fmla="*/ 37 w 52"/>
              <a:gd name="T93" fmla="*/ 14 h 43"/>
              <a:gd name="T94" fmla="*/ 38 w 52"/>
              <a:gd name="T95" fmla="*/ 13 h 43"/>
              <a:gd name="T96" fmla="*/ 32 w 52"/>
              <a:gd name="T97" fmla="*/ 3 h 43"/>
              <a:gd name="T98" fmla="*/ 32 w 52"/>
              <a:gd name="T99" fmla="*/ 3 h 43"/>
              <a:gd name="T100" fmla="*/ 32 w 52"/>
              <a:gd name="T101" fmla="*/ 2 h 43"/>
              <a:gd name="T102" fmla="*/ 32 w 52"/>
              <a:gd name="T103" fmla="*/ 2 h 43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"/>
              <a:gd name="T157" fmla="*/ 0 h 43"/>
              <a:gd name="T158" fmla="*/ 52 w 52"/>
              <a:gd name="T159" fmla="*/ 43 h 43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" h="43">
                <a:moveTo>
                  <a:pt x="32" y="2"/>
                </a:moveTo>
                <a:lnTo>
                  <a:pt x="31" y="2"/>
                </a:lnTo>
                <a:cubicBezTo>
                  <a:pt x="30" y="2"/>
                  <a:pt x="30" y="1"/>
                  <a:pt x="29" y="1"/>
                </a:cubicBezTo>
                <a:cubicBezTo>
                  <a:pt x="28" y="1"/>
                  <a:pt x="28" y="1"/>
                  <a:pt x="27" y="1"/>
                </a:cubicBezTo>
                <a:cubicBezTo>
                  <a:pt x="26" y="1"/>
                  <a:pt x="25" y="0"/>
                  <a:pt x="24" y="0"/>
                </a:cubicBezTo>
                <a:cubicBezTo>
                  <a:pt x="22" y="0"/>
                  <a:pt x="21" y="2"/>
                  <a:pt x="20" y="2"/>
                </a:cubicBezTo>
                <a:cubicBezTo>
                  <a:pt x="18" y="2"/>
                  <a:pt x="17" y="2"/>
                  <a:pt x="17" y="1"/>
                </a:cubicBezTo>
                <a:cubicBezTo>
                  <a:pt x="15" y="2"/>
                  <a:pt x="10" y="4"/>
                  <a:pt x="10" y="7"/>
                </a:cubicBezTo>
                <a:cubicBezTo>
                  <a:pt x="10" y="8"/>
                  <a:pt x="10" y="8"/>
                  <a:pt x="10" y="9"/>
                </a:cubicBezTo>
                <a:cubicBezTo>
                  <a:pt x="10" y="9"/>
                  <a:pt x="8" y="11"/>
                  <a:pt x="6" y="11"/>
                </a:cubicBezTo>
                <a:cubicBezTo>
                  <a:pt x="5" y="11"/>
                  <a:pt x="4" y="9"/>
                  <a:pt x="4" y="9"/>
                </a:cubicBezTo>
                <a:cubicBezTo>
                  <a:pt x="2" y="10"/>
                  <a:pt x="1" y="10"/>
                  <a:pt x="0" y="11"/>
                </a:cubicBezTo>
                <a:cubicBezTo>
                  <a:pt x="1" y="12"/>
                  <a:pt x="2" y="13"/>
                  <a:pt x="2" y="13"/>
                </a:cubicBezTo>
                <a:cubicBezTo>
                  <a:pt x="4" y="14"/>
                  <a:pt x="6" y="13"/>
                  <a:pt x="7" y="13"/>
                </a:cubicBezTo>
                <a:cubicBezTo>
                  <a:pt x="9" y="14"/>
                  <a:pt x="8" y="17"/>
                  <a:pt x="11" y="17"/>
                </a:cubicBezTo>
                <a:cubicBezTo>
                  <a:pt x="12" y="18"/>
                  <a:pt x="14" y="17"/>
                  <a:pt x="14" y="17"/>
                </a:cubicBezTo>
                <a:cubicBezTo>
                  <a:pt x="16" y="17"/>
                  <a:pt x="16" y="19"/>
                  <a:pt x="16" y="20"/>
                </a:cubicBezTo>
                <a:cubicBezTo>
                  <a:pt x="16" y="23"/>
                  <a:pt x="19" y="28"/>
                  <a:pt x="23" y="28"/>
                </a:cubicBezTo>
                <a:cubicBezTo>
                  <a:pt x="23" y="28"/>
                  <a:pt x="24" y="28"/>
                  <a:pt x="25" y="28"/>
                </a:cubicBezTo>
                <a:cubicBezTo>
                  <a:pt x="25" y="27"/>
                  <a:pt x="25" y="27"/>
                  <a:pt x="27" y="26"/>
                </a:cubicBezTo>
                <a:cubicBezTo>
                  <a:pt x="28" y="30"/>
                  <a:pt x="30" y="33"/>
                  <a:pt x="32" y="35"/>
                </a:cubicBezTo>
                <a:cubicBezTo>
                  <a:pt x="33" y="35"/>
                  <a:pt x="34" y="37"/>
                  <a:pt x="35" y="37"/>
                </a:cubicBezTo>
                <a:cubicBezTo>
                  <a:pt x="35" y="38"/>
                  <a:pt x="34" y="38"/>
                  <a:pt x="34" y="40"/>
                </a:cubicBezTo>
                <a:cubicBezTo>
                  <a:pt x="34" y="41"/>
                  <a:pt x="36" y="42"/>
                  <a:pt x="37" y="43"/>
                </a:cubicBezTo>
                <a:cubicBezTo>
                  <a:pt x="37" y="42"/>
                  <a:pt x="37" y="41"/>
                  <a:pt x="37" y="39"/>
                </a:cubicBezTo>
                <a:cubicBezTo>
                  <a:pt x="38" y="38"/>
                  <a:pt x="43" y="36"/>
                  <a:pt x="43" y="33"/>
                </a:cubicBezTo>
                <a:cubicBezTo>
                  <a:pt x="43" y="31"/>
                  <a:pt x="42" y="31"/>
                  <a:pt x="42" y="30"/>
                </a:cubicBezTo>
                <a:cubicBezTo>
                  <a:pt x="45" y="30"/>
                  <a:pt x="52" y="29"/>
                  <a:pt x="52" y="26"/>
                </a:cubicBezTo>
                <a:cubicBezTo>
                  <a:pt x="52" y="25"/>
                  <a:pt x="50" y="24"/>
                  <a:pt x="50" y="22"/>
                </a:cubicBezTo>
                <a:cubicBezTo>
                  <a:pt x="49" y="22"/>
                  <a:pt x="49" y="22"/>
                  <a:pt x="48" y="22"/>
                </a:cubicBezTo>
                <a:lnTo>
                  <a:pt x="48" y="20"/>
                </a:lnTo>
                <a:cubicBezTo>
                  <a:pt x="49" y="20"/>
                  <a:pt x="51" y="20"/>
                  <a:pt x="51" y="18"/>
                </a:cubicBezTo>
                <a:lnTo>
                  <a:pt x="48" y="18"/>
                </a:lnTo>
                <a:cubicBezTo>
                  <a:pt x="48" y="17"/>
                  <a:pt x="49" y="16"/>
                  <a:pt x="49" y="15"/>
                </a:cubicBezTo>
                <a:lnTo>
                  <a:pt x="49" y="13"/>
                </a:lnTo>
                <a:lnTo>
                  <a:pt x="48" y="13"/>
                </a:lnTo>
                <a:cubicBezTo>
                  <a:pt x="47" y="13"/>
                  <a:pt x="45" y="14"/>
                  <a:pt x="45" y="14"/>
                </a:cubicBezTo>
                <a:cubicBezTo>
                  <a:pt x="45" y="15"/>
                  <a:pt x="46" y="15"/>
                  <a:pt x="47" y="16"/>
                </a:cubicBezTo>
                <a:cubicBezTo>
                  <a:pt x="45" y="17"/>
                  <a:pt x="43" y="16"/>
                  <a:pt x="41" y="16"/>
                </a:cubicBezTo>
                <a:cubicBezTo>
                  <a:pt x="39" y="16"/>
                  <a:pt x="37" y="15"/>
                  <a:pt x="37" y="14"/>
                </a:cubicBezTo>
                <a:cubicBezTo>
                  <a:pt x="37" y="13"/>
                  <a:pt x="38" y="13"/>
                  <a:pt x="38" y="13"/>
                </a:cubicBezTo>
                <a:cubicBezTo>
                  <a:pt x="35" y="12"/>
                  <a:pt x="32" y="5"/>
                  <a:pt x="32" y="3"/>
                </a:cubicBezTo>
                <a:lnTo>
                  <a:pt x="32" y="2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38" name="Freeform 170"/>
          <p:cNvSpPr>
            <a:spLocks/>
          </p:cNvSpPr>
          <p:nvPr>
            <p:custDataLst>
              <p:tags r:id="rId166"/>
            </p:custDataLst>
          </p:nvPr>
        </p:nvSpPr>
        <p:spPr bwMode="auto">
          <a:xfrm>
            <a:off x="2343150" y="4159250"/>
            <a:ext cx="425450" cy="334963"/>
          </a:xfrm>
          <a:custGeom>
            <a:avLst/>
            <a:gdLst>
              <a:gd name="T0" fmla="*/ 25 w 55"/>
              <a:gd name="T1" fmla="*/ 36 h 37"/>
              <a:gd name="T2" fmla="*/ 30 w 55"/>
              <a:gd name="T3" fmla="*/ 32 h 37"/>
              <a:gd name="T4" fmla="*/ 34 w 55"/>
              <a:gd name="T5" fmla="*/ 26 h 37"/>
              <a:gd name="T6" fmla="*/ 33 w 55"/>
              <a:gd name="T7" fmla="*/ 22 h 37"/>
              <a:gd name="T8" fmla="*/ 39 w 55"/>
              <a:gd name="T9" fmla="*/ 17 h 37"/>
              <a:gd name="T10" fmla="*/ 43 w 55"/>
              <a:gd name="T11" fmla="*/ 18 h 37"/>
              <a:gd name="T12" fmla="*/ 43 w 55"/>
              <a:gd name="T13" fmla="*/ 18 h 37"/>
              <a:gd name="T14" fmla="*/ 43 w 55"/>
              <a:gd name="T15" fmla="*/ 18 h 37"/>
              <a:gd name="T16" fmla="*/ 43 w 55"/>
              <a:gd name="T17" fmla="*/ 18 h 37"/>
              <a:gd name="T18" fmla="*/ 48 w 55"/>
              <a:gd name="T19" fmla="*/ 13 h 37"/>
              <a:gd name="T20" fmla="*/ 51 w 55"/>
              <a:gd name="T21" fmla="*/ 15 h 37"/>
              <a:gd name="T22" fmla="*/ 55 w 55"/>
              <a:gd name="T23" fmla="*/ 13 h 37"/>
              <a:gd name="T24" fmla="*/ 55 w 55"/>
              <a:gd name="T25" fmla="*/ 13 h 37"/>
              <a:gd name="T26" fmla="*/ 55 w 55"/>
              <a:gd name="T27" fmla="*/ 12 h 37"/>
              <a:gd name="T28" fmla="*/ 55 w 55"/>
              <a:gd name="T29" fmla="*/ 12 h 37"/>
              <a:gd name="T30" fmla="*/ 49 w 55"/>
              <a:gd name="T31" fmla="*/ 5 h 37"/>
              <a:gd name="T32" fmla="*/ 45 w 55"/>
              <a:gd name="T33" fmla="*/ 4 h 37"/>
              <a:gd name="T34" fmla="*/ 41 w 55"/>
              <a:gd name="T35" fmla="*/ 0 h 37"/>
              <a:gd name="T36" fmla="*/ 36 w 55"/>
              <a:gd name="T37" fmla="*/ 3 h 37"/>
              <a:gd name="T38" fmla="*/ 30 w 55"/>
              <a:gd name="T39" fmla="*/ 2 h 37"/>
              <a:gd name="T40" fmla="*/ 30 w 55"/>
              <a:gd name="T41" fmla="*/ 2 h 37"/>
              <a:gd name="T42" fmla="*/ 27 w 55"/>
              <a:gd name="T43" fmla="*/ 2 h 37"/>
              <a:gd name="T44" fmla="*/ 27 w 55"/>
              <a:gd name="T45" fmla="*/ 2 h 37"/>
              <a:gd name="T46" fmla="*/ 23 w 55"/>
              <a:gd name="T47" fmla="*/ 6 h 37"/>
              <a:gd name="T48" fmla="*/ 20 w 55"/>
              <a:gd name="T49" fmla="*/ 4 h 37"/>
              <a:gd name="T50" fmla="*/ 16 w 55"/>
              <a:gd name="T51" fmla="*/ 6 h 37"/>
              <a:gd name="T52" fmla="*/ 0 w 55"/>
              <a:gd name="T53" fmla="*/ 17 h 37"/>
              <a:gd name="T54" fmla="*/ 3 w 55"/>
              <a:gd name="T55" fmla="*/ 19 h 37"/>
              <a:gd name="T56" fmla="*/ 3 w 55"/>
              <a:gd name="T57" fmla="*/ 19 h 37"/>
              <a:gd name="T58" fmla="*/ 3 w 55"/>
              <a:gd name="T59" fmla="*/ 21 h 37"/>
              <a:gd name="T60" fmla="*/ 3 w 55"/>
              <a:gd name="T61" fmla="*/ 21 h 37"/>
              <a:gd name="T62" fmla="*/ 2 w 55"/>
              <a:gd name="T63" fmla="*/ 22 h 37"/>
              <a:gd name="T64" fmla="*/ 7 w 55"/>
              <a:gd name="T65" fmla="*/ 25 h 37"/>
              <a:gd name="T66" fmla="*/ 10 w 55"/>
              <a:gd name="T67" fmla="*/ 33 h 37"/>
              <a:gd name="T68" fmla="*/ 14 w 55"/>
              <a:gd name="T69" fmla="*/ 37 h 37"/>
              <a:gd name="T70" fmla="*/ 22 w 55"/>
              <a:gd name="T71" fmla="*/ 33 h 37"/>
              <a:gd name="T72" fmla="*/ 24 w 55"/>
              <a:gd name="T73" fmla="*/ 36 h 37"/>
              <a:gd name="T74" fmla="*/ 24 w 55"/>
              <a:gd name="T75" fmla="*/ 36 h 37"/>
              <a:gd name="T76" fmla="*/ 25 w 55"/>
              <a:gd name="T77" fmla="*/ 36 h 37"/>
              <a:gd name="T78" fmla="*/ 25 w 55"/>
              <a:gd name="T79" fmla="*/ 36 h 37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55"/>
              <a:gd name="T121" fmla="*/ 0 h 37"/>
              <a:gd name="T122" fmla="*/ 55 w 55"/>
              <a:gd name="T123" fmla="*/ 37 h 37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55" h="37">
                <a:moveTo>
                  <a:pt x="25" y="36"/>
                </a:moveTo>
                <a:cubicBezTo>
                  <a:pt x="25" y="34"/>
                  <a:pt x="29" y="33"/>
                  <a:pt x="30" y="32"/>
                </a:cubicBezTo>
                <a:cubicBezTo>
                  <a:pt x="32" y="29"/>
                  <a:pt x="29" y="26"/>
                  <a:pt x="34" y="26"/>
                </a:cubicBezTo>
                <a:cubicBezTo>
                  <a:pt x="34" y="25"/>
                  <a:pt x="33" y="22"/>
                  <a:pt x="33" y="22"/>
                </a:cubicBezTo>
                <a:cubicBezTo>
                  <a:pt x="33" y="18"/>
                  <a:pt x="36" y="17"/>
                  <a:pt x="39" y="17"/>
                </a:cubicBezTo>
                <a:cubicBezTo>
                  <a:pt x="41" y="17"/>
                  <a:pt x="42" y="18"/>
                  <a:pt x="43" y="18"/>
                </a:cubicBezTo>
                <a:cubicBezTo>
                  <a:pt x="43" y="17"/>
                  <a:pt x="46" y="13"/>
                  <a:pt x="48" y="13"/>
                </a:cubicBezTo>
                <a:cubicBezTo>
                  <a:pt x="49" y="13"/>
                  <a:pt x="50" y="15"/>
                  <a:pt x="51" y="15"/>
                </a:cubicBezTo>
                <a:cubicBezTo>
                  <a:pt x="52" y="15"/>
                  <a:pt x="53" y="13"/>
                  <a:pt x="55" y="13"/>
                </a:cubicBezTo>
                <a:lnTo>
                  <a:pt x="55" y="12"/>
                </a:lnTo>
                <a:cubicBezTo>
                  <a:pt x="54" y="11"/>
                  <a:pt x="49" y="6"/>
                  <a:pt x="49" y="5"/>
                </a:cubicBezTo>
                <a:cubicBezTo>
                  <a:pt x="48" y="5"/>
                  <a:pt x="46" y="4"/>
                  <a:pt x="45" y="4"/>
                </a:cubicBezTo>
                <a:cubicBezTo>
                  <a:pt x="43" y="3"/>
                  <a:pt x="44" y="0"/>
                  <a:pt x="41" y="0"/>
                </a:cubicBezTo>
                <a:cubicBezTo>
                  <a:pt x="40" y="0"/>
                  <a:pt x="39" y="3"/>
                  <a:pt x="36" y="3"/>
                </a:cubicBezTo>
                <a:cubicBezTo>
                  <a:pt x="34" y="3"/>
                  <a:pt x="32" y="2"/>
                  <a:pt x="30" y="2"/>
                </a:cubicBezTo>
                <a:lnTo>
                  <a:pt x="27" y="2"/>
                </a:lnTo>
                <a:cubicBezTo>
                  <a:pt x="27" y="5"/>
                  <a:pt x="26" y="6"/>
                  <a:pt x="23" y="6"/>
                </a:cubicBezTo>
                <a:cubicBezTo>
                  <a:pt x="22" y="6"/>
                  <a:pt x="21" y="4"/>
                  <a:pt x="20" y="4"/>
                </a:cubicBezTo>
                <a:cubicBezTo>
                  <a:pt x="18" y="4"/>
                  <a:pt x="18" y="6"/>
                  <a:pt x="16" y="6"/>
                </a:cubicBezTo>
                <a:cubicBezTo>
                  <a:pt x="15" y="15"/>
                  <a:pt x="0" y="10"/>
                  <a:pt x="0" y="17"/>
                </a:cubicBezTo>
                <a:cubicBezTo>
                  <a:pt x="0" y="19"/>
                  <a:pt x="1" y="19"/>
                  <a:pt x="3" y="19"/>
                </a:cubicBezTo>
                <a:lnTo>
                  <a:pt x="3" y="21"/>
                </a:lnTo>
                <a:cubicBezTo>
                  <a:pt x="3" y="21"/>
                  <a:pt x="2" y="22"/>
                  <a:pt x="2" y="22"/>
                </a:cubicBezTo>
                <a:cubicBezTo>
                  <a:pt x="2" y="24"/>
                  <a:pt x="6" y="25"/>
                  <a:pt x="7" y="25"/>
                </a:cubicBezTo>
                <a:cubicBezTo>
                  <a:pt x="10" y="25"/>
                  <a:pt x="10" y="30"/>
                  <a:pt x="10" y="33"/>
                </a:cubicBezTo>
                <a:cubicBezTo>
                  <a:pt x="10" y="35"/>
                  <a:pt x="12" y="37"/>
                  <a:pt x="14" y="37"/>
                </a:cubicBezTo>
                <a:cubicBezTo>
                  <a:pt x="16" y="37"/>
                  <a:pt x="19" y="33"/>
                  <a:pt x="22" y="33"/>
                </a:cubicBezTo>
                <a:cubicBezTo>
                  <a:pt x="22" y="34"/>
                  <a:pt x="24" y="36"/>
                  <a:pt x="24" y="36"/>
                </a:cubicBezTo>
                <a:lnTo>
                  <a:pt x="25" y="36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39" name="Freeform 171"/>
          <p:cNvSpPr>
            <a:spLocks/>
          </p:cNvSpPr>
          <p:nvPr>
            <p:custDataLst>
              <p:tags r:id="rId167"/>
            </p:custDataLst>
          </p:nvPr>
        </p:nvSpPr>
        <p:spPr bwMode="auto">
          <a:xfrm>
            <a:off x="2427288" y="3932238"/>
            <a:ext cx="425450" cy="271462"/>
          </a:xfrm>
          <a:custGeom>
            <a:avLst/>
            <a:gdLst>
              <a:gd name="T0" fmla="*/ 55 w 55"/>
              <a:gd name="T1" fmla="*/ 11 h 30"/>
              <a:gd name="T2" fmla="*/ 48 w 55"/>
              <a:gd name="T3" fmla="*/ 17 h 30"/>
              <a:gd name="T4" fmla="*/ 37 w 55"/>
              <a:gd name="T5" fmla="*/ 12 h 30"/>
              <a:gd name="T6" fmla="*/ 27 w 55"/>
              <a:gd name="T7" fmla="*/ 3 h 30"/>
              <a:gd name="T8" fmla="*/ 25 w 55"/>
              <a:gd name="T9" fmla="*/ 0 h 30"/>
              <a:gd name="T10" fmla="*/ 23 w 55"/>
              <a:gd name="T11" fmla="*/ 2 h 30"/>
              <a:gd name="T12" fmla="*/ 18 w 55"/>
              <a:gd name="T13" fmla="*/ 1 h 30"/>
              <a:gd name="T14" fmla="*/ 13 w 55"/>
              <a:gd name="T15" fmla="*/ 2 h 30"/>
              <a:gd name="T16" fmla="*/ 6 w 55"/>
              <a:gd name="T17" fmla="*/ 7 h 30"/>
              <a:gd name="T18" fmla="*/ 0 w 55"/>
              <a:gd name="T19" fmla="*/ 13 h 30"/>
              <a:gd name="T20" fmla="*/ 6 w 55"/>
              <a:gd name="T21" fmla="*/ 16 h 30"/>
              <a:gd name="T22" fmla="*/ 10 w 55"/>
              <a:gd name="T23" fmla="*/ 13 h 30"/>
              <a:gd name="T24" fmla="*/ 11 w 55"/>
              <a:gd name="T25" fmla="*/ 17 h 30"/>
              <a:gd name="T26" fmla="*/ 16 w 55"/>
              <a:gd name="T27" fmla="*/ 20 h 30"/>
              <a:gd name="T28" fmla="*/ 14 w 55"/>
              <a:gd name="T29" fmla="*/ 21 h 30"/>
              <a:gd name="T30" fmla="*/ 14 w 55"/>
              <a:gd name="T31" fmla="*/ 21 h 30"/>
              <a:gd name="T32" fmla="*/ 14 w 55"/>
              <a:gd name="T33" fmla="*/ 23 h 30"/>
              <a:gd name="T34" fmla="*/ 14 w 55"/>
              <a:gd name="T35" fmla="*/ 23 h 30"/>
              <a:gd name="T36" fmla="*/ 21 w 55"/>
              <a:gd name="T37" fmla="*/ 27 h 30"/>
              <a:gd name="T38" fmla="*/ 25 w 55"/>
              <a:gd name="T39" fmla="*/ 28 h 30"/>
              <a:gd name="T40" fmla="*/ 30 w 55"/>
              <a:gd name="T41" fmla="*/ 25 h 30"/>
              <a:gd name="T42" fmla="*/ 34 w 55"/>
              <a:gd name="T43" fmla="*/ 29 h 30"/>
              <a:gd name="T44" fmla="*/ 38 w 55"/>
              <a:gd name="T45" fmla="*/ 30 h 30"/>
              <a:gd name="T46" fmla="*/ 40 w 55"/>
              <a:gd name="T47" fmla="*/ 29 h 30"/>
              <a:gd name="T48" fmla="*/ 42 w 55"/>
              <a:gd name="T49" fmla="*/ 26 h 30"/>
              <a:gd name="T50" fmla="*/ 52 w 55"/>
              <a:gd name="T51" fmla="*/ 24 h 30"/>
              <a:gd name="T52" fmla="*/ 55 w 55"/>
              <a:gd name="T53" fmla="*/ 11 h 30"/>
              <a:gd name="T54" fmla="*/ 55 w 55"/>
              <a:gd name="T55" fmla="*/ 11 h 30"/>
              <a:gd name="T56" fmla="*/ 55 w 55"/>
              <a:gd name="T57" fmla="*/ 11 h 30"/>
              <a:gd name="T58" fmla="*/ 55 w 55"/>
              <a:gd name="T59" fmla="*/ 11 h 30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55"/>
              <a:gd name="T91" fmla="*/ 0 h 30"/>
              <a:gd name="T92" fmla="*/ 55 w 55"/>
              <a:gd name="T93" fmla="*/ 30 h 30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55" h="30">
                <a:moveTo>
                  <a:pt x="55" y="11"/>
                </a:moveTo>
                <a:cubicBezTo>
                  <a:pt x="53" y="13"/>
                  <a:pt x="50" y="16"/>
                  <a:pt x="48" y="17"/>
                </a:cubicBezTo>
                <a:cubicBezTo>
                  <a:pt x="44" y="17"/>
                  <a:pt x="38" y="14"/>
                  <a:pt x="37" y="12"/>
                </a:cubicBezTo>
                <a:cubicBezTo>
                  <a:pt x="34" y="8"/>
                  <a:pt x="30" y="7"/>
                  <a:pt x="27" y="3"/>
                </a:cubicBezTo>
                <a:cubicBezTo>
                  <a:pt x="26" y="2"/>
                  <a:pt x="27" y="1"/>
                  <a:pt x="25" y="0"/>
                </a:cubicBezTo>
                <a:cubicBezTo>
                  <a:pt x="24" y="0"/>
                  <a:pt x="24" y="2"/>
                  <a:pt x="23" y="2"/>
                </a:cubicBezTo>
                <a:cubicBezTo>
                  <a:pt x="22" y="2"/>
                  <a:pt x="21" y="1"/>
                  <a:pt x="18" y="1"/>
                </a:cubicBezTo>
                <a:cubicBezTo>
                  <a:pt x="17" y="1"/>
                  <a:pt x="16" y="2"/>
                  <a:pt x="13" y="2"/>
                </a:cubicBezTo>
                <a:cubicBezTo>
                  <a:pt x="12" y="6"/>
                  <a:pt x="9" y="7"/>
                  <a:pt x="6" y="7"/>
                </a:cubicBezTo>
                <a:cubicBezTo>
                  <a:pt x="5" y="12"/>
                  <a:pt x="0" y="10"/>
                  <a:pt x="0" y="13"/>
                </a:cubicBezTo>
                <a:cubicBezTo>
                  <a:pt x="0" y="14"/>
                  <a:pt x="5" y="16"/>
                  <a:pt x="6" y="16"/>
                </a:cubicBezTo>
                <a:cubicBezTo>
                  <a:pt x="9" y="16"/>
                  <a:pt x="9" y="14"/>
                  <a:pt x="10" y="13"/>
                </a:cubicBezTo>
                <a:cubicBezTo>
                  <a:pt x="10" y="15"/>
                  <a:pt x="10" y="17"/>
                  <a:pt x="11" y="17"/>
                </a:cubicBezTo>
                <a:cubicBezTo>
                  <a:pt x="12" y="19"/>
                  <a:pt x="15" y="19"/>
                  <a:pt x="16" y="20"/>
                </a:cubicBezTo>
                <a:cubicBezTo>
                  <a:pt x="15" y="21"/>
                  <a:pt x="15" y="22"/>
                  <a:pt x="14" y="21"/>
                </a:cubicBezTo>
                <a:lnTo>
                  <a:pt x="14" y="23"/>
                </a:lnTo>
                <a:cubicBezTo>
                  <a:pt x="16" y="25"/>
                  <a:pt x="20" y="23"/>
                  <a:pt x="21" y="27"/>
                </a:cubicBezTo>
                <a:cubicBezTo>
                  <a:pt x="22" y="28"/>
                  <a:pt x="24" y="28"/>
                  <a:pt x="25" y="28"/>
                </a:cubicBezTo>
                <a:cubicBezTo>
                  <a:pt x="28" y="28"/>
                  <a:pt x="29" y="25"/>
                  <a:pt x="30" y="25"/>
                </a:cubicBezTo>
                <a:cubicBezTo>
                  <a:pt x="33" y="25"/>
                  <a:pt x="32" y="28"/>
                  <a:pt x="34" y="29"/>
                </a:cubicBezTo>
                <a:cubicBezTo>
                  <a:pt x="35" y="29"/>
                  <a:pt x="37" y="30"/>
                  <a:pt x="38" y="30"/>
                </a:cubicBezTo>
                <a:cubicBezTo>
                  <a:pt x="38" y="29"/>
                  <a:pt x="40" y="29"/>
                  <a:pt x="40" y="29"/>
                </a:cubicBezTo>
                <a:cubicBezTo>
                  <a:pt x="41" y="28"/>
                  <a:pt x="41" y="26"/>
                  <a:pt x="42" y="26"/>
                </a:cubicBezTo>
                <a:cubicBezTo>
                  <a:pt x="44" y="26"/>
                  <a:pt x="52" y="28"/>
                  <a:pt x="52" y="24"/>
                </a:cubicBezTo>
                <a:cubicBezTo>
                  <a:pt x="52" y="18"/>
                  <a:pt x="54" y="16"/>
                  <a:pt x="55" y="1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40" name="Freeform 172"/>
          <p:cNvSpPr>
            <a:spLocks/>
          </p:cNvSpPr>
          <p:nvPr>
            <p:custDataLst>
              <p:tags r:id="rId168"/>
            </p:custDataLst>
          </p:nvPr>
        </p:nvSpPr>
        <p:spPr bwMode="auto">
          <a:xfrm>
            <a:off x="2297113" y="3824288"/>
            <a:ext cx="231775" cy="244475"/>
          </a:xfrm>
          <a:custGeom>
            <a:avLst/>
            <a:gdLst>
              <a:gd name="T0" fmla="*/ 17 w 30"/>
              <a:gd name="T1" fmla="*/ 25 h 27"/>
              <a:gd name="T2" fmla="*/ 23 w 30"/>
              <a:gd name="T3" fmla="*/ 19 h 27"/>
              <a:gd name="T4" fmla="*/ 30 w 30"/>
              <a:gd name="T5" fmla="*/ 14 h 27"/>
              <a:gd name="T6" fmla="*/ 22 w 30"/>
              <a:gd name="T7" fmla="*/ 2 h 27"/>
              <a:gd name="T8" fmla="*/ 21 w 30"/>
              <a:gd name="T9" fmla="*/ 4 h 27"/>
              <a:gd name="T10" fmla="*/ 15 w 30"/>
              <a:gd name="T11" fmla="*/ 0 h 27"/>
              <a:gd name="T12" fmla="*/ 13 w 30"/>
              <a:gd name="T13" fmla="*/ 0 h 27"/>
              <a:gd name="T14" fmla="*/ 11 w 30"/>
              <a:gd name="T15" fmla="*/ 1 h 27"/>
              <a:gd name="T16" fmla="*/ 9 w 30"/>
              <a:gd name="T17" fmla="*/ 1 h 27"/>
              <a:gd name="T18" fmla="*/ 6 w 30"/>
              <a:gd name="T19" fmla="*/ 8 h 27"/>
              <a:gd name="T20" fmla="*/ 8 w 30"/>
              <a:gd name="T21" fmla="*/ 10 h 27"/>
              <a:gd name="T22" fmla="*/ 8 w 30"/>
              <a:gd name="T23" fmla="*/ 12 h 27"/>
              <a:gd name="T24" fmla="*/ 0 w 30"/>
              <a:gd name="T25" fmla="*/ 22 h 27"/>
              <a:gd name="T26" fmla="*/ 4 w 30"/>
              <a:gd name="T27" fmla="*/ 27 h 27"/>
              <a:gd name="T28" fmla="*/ 10 w 30"/>
              <a:gd name="T29" fmla="*/ 24 h 27"/>
              <a:gd name="T30" fmla="*/ 17 w 30"/>
              <a:gd name="T31" fmla="*/ 25 h 27"/>
              <a:gd name="T32" fmla="*/ 17 w 30"/>
              <a:gd name="T33" fmla="*/ 25 h 27"/>
              <a:gd name="T34" fmla="*/ 17 w 30"/>
              <a:gd name="T35" fmla="*/ 25 h 27"/>
              <a:gd name="T36" fmla="*/ 17 w 30"/>
              <a:gd name="T37" fmla="*/ 25 h 27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30"/>
              <a:gd name="T58" fmla="*/ 0 h 27"/>
              <a:gd name="T59" fmla="*/ 30 w 30"/>
              <a:gd name="T60" fmla="*/ 27 h 27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30" h="27">
                <a:moveTo>
                  <a:pt x="17" y="25"/>
                </a:moveTo>
                <a:cubicBezTo>
                  <a:pt x="17" y="22"/>
                  <a:pt x="22" y="24"/>
                  <a:pt x="23" y="19"/>
                </a:cubicBezTo>
                <a:cubicBezTo>
                  <a:pt x="26" y="19"/>
                  <a:pt x="29" y="18"/>
                  <a:pt x="30" y="14"/>
                </a:cubicBezTo>
                <a:cubicBezTo>
                  <a:pt x="24" y="14"/>
                  <a:pt x="28" y="2"/>
                  <a:pt x="22" y="2"/>
                </a:cubicBezTo>
                <a:cubicBezTo>
                  <a:pt x="22" y="2"/>
                  <a:pt x="21" y="4"/>
                  <a:pt x="21" y="4"/>
                </a:cubicBezTo>
                <a:cubicBezTo>
                  <a:pt x="18" y="4"/>
                  <a:pt x="18" y="0"/>
                  <a:pt x="15" y="0"/>
                </a:cubicBezTo>
                <a:cubicBezTo>
                  <a:pt x="14" y="0"/>
                  <a:pt x="14" y="1"/>
                  <a:pt x="13" y="0"/>
                </a:cubicBezTo>
                <a:cubicBezTo>
                  <a:pt x="12" y="1"/>
                  <a:pt x="12" y="1"/>
                  <a:pt x="11" y="1"/>
                </a:cubicBezTo>
                <a:cubicBezTo>
                  <a:pt x="11" y="1"/>
                  <a:pt x="9" y="1"/>
                  <a:pt x="9" y="1"/>
                </a:cubicBezTo>
                <a:cubicBezTo>
                  <a:pt x="9" y="5"/>
                  <a:pt x="6" y="4"/>
                  <a:pt x="6" y="8"/>
                </a:cubicBezTo>
                <a:cubicBezTo>
                  <a:pt x="6" y="10"/>
                  <a:pt x="7" y="10"/>
                  <a:pt x="8" y="10"/>
                </a:cubicBezTo>
                <a:cubicBezTo>
                  <a:pt x="8" y="11"/>
                  <a:pt x="8" y="12"/>
                  <a:pt x="8" y="12"/>
                </a:cubicBezTo>
                <a:cubicBezTo>
                  <a:pt x="8" y="16"/>
                  <a:pt x="0" y="16"/>
                  <a:pt x="0" y="22"/>
                </a:cubicBezTo>
                <a:cubicBezTo>
                  <a:pt x="0" y="24"/>
                  <a:pt x="2" y="27"/>
                  <a:pt x="4" y="27"/>
                </a:cubicBezTo>
                <a:cubicBezTo>
                  <a:pt x="6" y="27"/>
                  <a:pt x="7" y="24"/>
                  <a:pt x="10" y="24"/>
                </a:cubicBezTo>
                <a:cubicBezTo>
                  <a:pt x="12" y="24"/>
                  <a:pt x="14" y="25"/>
                  <a:pt x="17" y="25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41" name="Freeform 173"/>
          <p:cNvSpPr>
            <a:spLocks/>
          </p:cNvSpPr>
          <p:nvPr>
            <p:custDataLst>
              <p:tags r:id="rId169"/>
            </p:custDataLst>
          </p:nvPr>
        </p:nvSpPr>
        <p:spPr bwMode="auto">
          <a:xfrm>
            <a:off x="1957388" y="3660775"/>
            <a:ext cx="439737" cy="344488"/>
          </a:xfrm>
          <a:custGeom>
            <a:avLst/>
            <a:gdLst>
              <a:gd name="T0" fmla="*/ 0 w 57"/>
              <a:gd name="T1" fmla="*/ 12 h 38"/>
              <a:gd name="T2" fmla="*/ 7 w 57"/>
              <a:gd name="T3" fmla="*/ 7 h 38"/>
              <a:gd name="T4" fmla="*/ 7 w 57"/>
              <a:gd name="T5" fmla="*/ 5 h 38"/>
              <a:gd name="T6" fmla="*/ 7 w 57"/>
              <a:gd name="T7" fmla="*/ 0 h 38"/>
              <a:gd name="T8" fmla="*/ 10 w 57"/>
              <a:gd name="T9" fmla="*/ 0 h 38"/>
              <a:gd name="T10" fmla="*/ 13 w 57"/>
              <a:gd name="T11" fmla="*/ 3 h 38"/>
              <a:gd name="T12" fmla="*/ 23 w 57"/>
              <a:gd name="T13" fmla="*/ 5 h 38"/>
              <a:gd name="T14" fmla="*/ 26 w 57"/>
              <a:gd name="T15" fmla="*/ 7 h 38"/>
              <a:gd name="T16" fmla="*/ 34 w 57"/>
              <a:gd name="T17" fmla="*/ 4 h 38"/>
              <a:gd name="T18" fmla="*/ 39 w 57"/>
              <a:gd name="T19" fmla="*/ 8 h 38"/>
              <a:gd name="T20" fmla="*/ 41 w 57"/>
              <a:gd name="T21" fmla="*/ 7 h 38"/>
              <a:gd name="T22" fmla="*/ 43 w 57"/>
              <a:gd name="T23" fmla="*/ 10 h 38"/>
              <a:gd name="T24" fmla="*/ 44 w 57"/>
              <a:gd name="T25" fmla="*/ 8 h 38"/>
              <a:gd name="T26" fmla="*/ 50 w 57"/>
              <a:gd name="T27" fmla="*/ 11 h 38"/>
              <a:gd name="T28" fmla="*/ 50 w 57"/>
              <a:gd name="T29" fmla="*/ 11 h 38"/>
              <a:gd name="T30" fmla="*/ 50 w 57"/>
              <a:gd name="T31" fmla="*/ 12 h 38"/>
              <a:gd name="T32" fmla="*/ 50 w 57"/>
              <a:gd name="T33" fmla="*/ 12 h 38"/>
              <a:gd name="T34" fmla="*/ 51 w 57"/>
              <a:gd name="T35" fmla="*/ 13 h 38"/>
              <a:gd name="T36" fmla="*/ 55 w 57"/>
              <a:gd name="T37" fmla="*/ 12 h 38"/>
              <a:gd name="T38" fmla="*/ 56 w 57"/>
              <a:gd name="T39" fmla="*/ 17 h 38"/>
              <a:gd name="T40" fmla="*/ 57 w 57"/>
              <a:gd name="T41" fmla="*/ 18 h 38"/>
              <a:gd name="T42" fmla="*/ 55 w 57"/>
              <a:gd name="T43" fmla="*/ 19 h 38"/>
              <a:gd name="T44" fmla="*/ 53 w 57"/>
              <a:gd name="T45" fmla="*/ 19 h 38"/>
              <a:gd name="T46" fmla="*/ 50 w 57"/>
              <a:gd name="T47" fmla="*/ 26 h 38"/>
              <a:gd name="T48" fmla="*/ 52 w 57"/>
              <a:gd name="T49" fmla="*/ 28 h 38"/>
              <a:gd name="T50" fmla="*/ 52 w 57"/>
              <a:gd name="T51" fmla="*/ 30 h 38"/>
              <a:gd name="T52" fmla="*/ 45 w 57"/>
              <a:gd name="T53" fmla="*/ 38 h 38"/>
              <a:gd name="T54" fmla="*/ 40 w 57"/>
              <a:gd name="T55" fmla="*/ 34 h 38"/>
              <a:gd name="T56" fmla="*/ 37 w 57"/>
              <a:gd name="T57" fmla="*/ 35 h 38"/>
              <a:gd name="T58" fmla="*/ 34 w 57"/>
              <a:gd name="T59" fmla="*/ 33 h 38"/>
              <a:gd name="T60" fmla="*/ 28 w 57"/>
              <a:gd name="T61" fmla="*/ 28 h 38"/>
              <a:gd name="T62" fmla="*/ 25 w 57"/>
              <a:gd name="T63" fmla="*/ 30 h 38"/>
              <a:gd name="T64" fmla="*/ 23 w 57"/>
              <a:gd name="T65" fmla="*/ 30 h 38"/>
              <a:gd name="T66" fmla="*/ 14 w 57"/>
              <a:gd name="T67" fmla="*/ 23 h 38"/>
              <a:gd name="T68" fmla="*/ 12 w 57"/>
              <a:gd name="T69" fmla="*/ 23 h 38"/>
              <a:gd name="T70" fmla="*/ 0 w 57"/>
              <a:gd name="T71" fmla="*/ 12 h 38"/>
              <a:gd name="T72" fmla="*/ 0 w 57"/>
              <a:gd name="T73" fmla="*/ 12 h 38"/>
              <a:gd name="T74" fmla="*/ 0 w 57"/>
              <a:gd name="T75" fmla="*/ 12 h 38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57"/>
              <a:gd name="T115" fmla="*/ 0 h 38"/>
              <a:gd name="T116" fmla="*/ 57 w 57"/>
              <a:gd name="T117" fmla="*/ 38 h 38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57" h="38">
                <a:moveTo>
                  <a:pt x="0" y="12"/>
                </a:moveTo>
                <a:cubicBezTo>
                  <a:pt x="2" y="12"/>
                  <a:pt x="7" y="8"/>
                  <a:pt x="7" y="7"/>
                </a:cubicBezTo>
                <a:cubicBezTo>
                  <a:pt x="7" y="6"/>
                  <a:pt x="7" y="5"/>
                  <a:pt x="7" y="5"/>
                </a:cubicBezTo>
                <a:cubicBezTo>
                  <a:pt x="7" y="4"/>
                  <a:pt x="7" y="2"/>
                  <a:pt x="7" y="0"/>
                </a:cubicBezTo>
                <a:cubicBezTo>
                  <a:pt x="8" y="0"/>
                  <a:pt x="9" y="0"/>
                  <a:pt x="10" y="0"/>
                </a:cubicBezTo>
                <a:cubicBezTo>
                  <a:pt x="11" y="0"/>
                  <a:pt x="11" y="2"/>
                  <a:pt x="13" y="3"/>
                </a:cubicBezTo>
                <a:cubicBezTo>
                  <a:pt x="18" y="4"/>
                  <a:pt x="19" y="3"/>
                  <a:pt x="23" y="5"/>
                </a:cubicBezTo>
                <a:cubicBezTo>
                  <a:pt x="24" y="5"/>
                  <a:pt x="25" y="7"/>
                  <a:pt x="26" y="7"/>
                </a:cubicBezTo>
                <a:cubicBezTo>
                  <a:pt x="29" y="7"/>
                  <a:pt x="32" y="4"/>
                  <a:pt x="34" y="4"/>
                </a:cubicBezTo>
                <a:cubicBezTo>
                  <a:pt x="38" y="4"/>
                  <a:pt x="37" y="8"/>
                  <a:pt x="39" y="8"/>
                </a:cubicBezTo>
                <a:cubicBezTo>
                  <a:pt x="39" y="8"/>
                  <a:pt x="41" y="7"/>
                  <a:pt x="41" y="7"/>
                </a:cubicBezTo>
                <a:cubicBezTo>
                  <a:pt x="41" y="8"/>
                  <a:pt x="42" y="10"/>
                  <a:pt x="43" y="10"/>
                </a:cubicBezTo>
                <a:cubicBezTo>
                  <a:pt x="43" y="10"/>
                  <a:pt x="44" y="8"/>
                  <a:pt x="44" y="8"/>
                </a:cubicBezTo>
                <a:cubicBezTo>
                  <a:pt x="46" y="8"/>
                  <a:pt x="47" y="11"/>
                  <a:pt x="50" y="11"/>
                </a:cubicBezTo>
                <a:lnTo>
                  <a:pt x="50" y="12"/>
                </a:lnTo>
                <a:cubicBezTo>
                  <a:pt x="50" y="13"/>
                  <a:pt x="50" y="13"/>
                  <a:pt x="51" y="13"/>
                </a:cubicBezTo>
                <a:cubicBezTo>
                  <a:pt x="53" y="13"/>
                  <a:pt x="53" y="12"/>
                  <a:pt x="55" y="12"/>
                </a:cubicBezTo>
                <a:cubicBezTo>
                  <a:pt x="57" y="12"/>
                  <a:pt x="56" y="15"/>
                  <a:pt x="56" y="17"/>
                </a:cubicBezTo>
                <a:cubicBezTo>
                  <a:pt x="56" y="17"/>
                  <a:pt x="57" y="18"/>
                  <a:pt x="57" y="18"/>
                </a:cubicBezTo>
                <a:cubicBezTo>
                  <a:pt x="56" y="19"/>
                  <a:pt x="56" y="19"/>
                  <a:pt x="55" y="19"/>
                </a:cubicBezTo>
                <a:cubicBezTo>
                  <a:pt x="55" y="19"/>
                  <a:pt x="53" y="19"/>
                  <a:pt x="53" y="19"/>
                </a:cubicBezTo>
                <a:cubicBezTo>
                  <a:pt x="53" y="23"/>
                  <a:pt x="50" y="22"/>
                  <a:pt x="50" y="26"/>
                </a:cubicBezTo>
                <a:cubicBezTo>
                  <a:pt x="50" y="28"/>
                  <a:pt x="51" y="28"/>
                  <a:pt x="52" y="28"/>
                </a:cubicBezTo>
                <a:cubicBezTo>
                  <a:pt x="52" y="29"/>
                  <a:pt x="52" y="30"/>
                  <a:pt x="52" y="30"/>
                </a:cubicBezTo>
                <a:cubicBezTo>
                  <a:pt x="52" y="34"/>
                  <a:pt x="46" y="34"/>
                  <a:pt x="45" y="38"/>
                </a:cubicBezTo>
                <a:cubicBezTo>
                  <a:pt x="44" y="36"/>
                  <a:pt x="43" y="34"/>
                  <a:pt x="40" y="34"/>
                </a:cubicBezTo>
                <a:cubicBezTo>
                  <a:pt x="38" y="34"/>
                  <a:pt x="37" y="35"/>
                  <a:pt x="37" y="35"/>
                </a:cubicBezTo>
                <a:cubicBezTo>
                  <a:pt x="35" y="35"/>
                  <a:pt x="35" y="33"/>
                  <a:pt x="34" y="33"/>
                </a:cubicBezTo>
                <a:cubicBezTo>
                  <a:pt x="31" y="31"/>
                  <a:pt x="29" y="33"/>
                  <a:pt x="28" y="28"/>
                </a:cubicBezTo>
                <a:cubicBezTo>
                  <a:pt x="27" y="28"/>
                  <a:pt x="27" y="30"/>
                  <a:pt x="25" y="30"/>
                </a:cubicBezTo>
                <a:cubicBezTo>
                  <a:pt x="24" y="30"/>
                  <a:pt x="24" y="30"/>
                  <a:pt x="23" y="30"/>
                </a:cubicBezTo>
                <a:cubicBezTo>
                  <a:pt x="18" y="30"/>
                  <a:pt x="20" y="23"/>
                  <a:pt x="14" y="23"/>
                </a:cubicBezTo>
                <a:cubicBezTo>
                  <a:pt x="14" y="23"/>
                  <a:pt x="13" y="23"/>
                  <a:pt x="12" y="23"/>
                </a:cubicBezTo>
                <a:cubicBezTo>
                  <a:pt x="6" y="23"/>
                  <a:pt x="0" y="12"/>
                  <a:pt x="0" y="12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42" name="Freeform 174"/>
          <p:cNvSpPr>
            <a:spLocks/>
          </p:cNvSpPr>
          <p:nvPr>
            <p:custDataLst>
              <p:tags r:id="rId170"/>
            </p:custDataLst>
          </p:nvPr>
        </p:nvSpPr>
        <p:spPr bwMode="auto">
          <a:xfrm>
            <a:off x="1827213" y="3751263"/>
            <a:ext cx="300037" cy="280987"/>
          </a:xfrm>
          <a:custGeom>
            <a:avLst/>
            <a:gdLst>
              <a:gd name="T0" fmla="*/ 17 w 39"/>
              <a:gd name="T1" fmla="*/ 2 h 31"/>
              <a:gd name="T2" fmla="*/ 15 w 39"/>
              <a:gd name="T3" fmla="*/ 0 h 31"/>
              <a:gd name="T4" fmla="*/ 14 w 39"/>
              <a:gd name="T5" fmla="*/ 1 h 31"/>
              <a:gd name="T6" fmla="*/ 11 w 39"/>
              <a:gd name="T7" fmla="*/ 3 h 31"/>
              <a:gd name="T8" fmla="*/ 5 w 39"/>
              <a:gd name="T9" fmla="*/ 8 h 31"/>
              <a:gd name="T10" fmla="*/ 3 w 39"/>
              <a:gd name="T11" fmla="*/ 16 h 31"/>
              <a:gd name="T12" fmla="*/ 3 w 39"/>
              <a:gd name="T13" fmla="*/ 20 h 31"/>
              <a:gd name="T14" fmla="*/ 0 w 39"/>
              <a:gd name="T15" fmla="*/ 21 h 31"/>
              <a:gd name="T16" fmla="*/ 3 w 39"/>
              <a:gd name="T17" fmla="*/ 26 h 31"/>
              <a:gd name="T18" fmla="*/ 2 w 39"/>
              <a:gd name="T19" fmla="*/ 28 h 31"/>
              <a:gd name="T20" fmla="*/ 5 w 39"/>
              <a:gd name="T21" fmla="*/ 30 h 31"/>
              <a:gd name="T22" fmla="*/ 18 w 39"/>
              <a:gd name="T23" fmla="*/ 26 h 31"/>
              <a:gd name="T24" fmla="*/ 21 w 39"/>
              <a:gd name="T25" fmla="*/ 30 h 31"/>
              <a:gd name="T26" fmla="*/ 22 w 39"/>
              <a:gd name="T27" fmla="*/ 28 h 31"/>
              <a:gd name="T28" fmla="*/ 25 w 39"/>
              <a:gd name="T29" fmla="*/ 31 h 31"/>
              <a:gd name="T30" fmla="*/ 27 w 39"/>
              <a:gd name="T31" fmla="*/ 29 h 31"/>
              <a:gd name="T32" fmla="*/ 39 w 39"/>
              <a:gd name="T33" fmla="*/ 20 h 31"/>
              <a:gd name="T34" fmla="*/ 31 w 39"/>
              <a:gd name="T35" fmla="*/ 13 h 31"/>
              <a:gd name="T36" fmla="*/ 29 w 39"/>
              <a:gd name="T37" fmla="*/ 13 h 31"/>
              <a:gd name="T38" fmla="*/ 17 w 39"/>
              <a:gd name="T39" fmla="*/ 1 h 31"/>
              <a:gd name="T40" fmla="*/ 17 w 39"/>
              <a:gd name="T41" fmla="*/ 1 h 31"/>
              <a:gd name="T42" fmla="*/ 17 w 39"/>
              <a:gd name="T43" fmla="*/ 2 h 31"/>
              <a:gd name="T44" fmla="*/ 17 w 39"/>
              <a:gd name="T45" fmla="*/ 2 h 31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39"/>
              <a:gd name="T70" fmla="*/ 0 h 31"/>
              <a:gd name="T71" fmla="*/ 39 w 39"/>
              <a:gd name="T72" fmla="*/ 31 h 31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39" h="31">
                <a:moveTo>
                  <a:pt x="17" y="2"/>
                </a:moveTo>
                <a:cubicBezTo>
                  <a:pt x="17" y="2"/>
                  <a:pt x="16" y="0"/>
                  <a:pt x="15" y="0"/>
                </a:cubicBezTo>
                <a:cubicBezTo>
                  <a:pt x="15" y="0"/>
                  <a:pt x="15" y="1"/>
                  <a:pt x="14" y="1"/>
                </a:cubicBezTo>
                <a:cubicBezTo>
                  <a:pt x="13" y="3"/>
                  <a:pt x="12" y="3"/>
                  <a:pt x="11" y="3"/>
                </a:cubicBezTo>
                <a:cubicBezTo>
                  <a:pt x="9" y="5"/>
                  <a:pt x="10" y="8"/>
                  <a:pt x="5" y="8"/>
                </a:cubicBezTo>
                <a:cubicBezTo>
                  <a:pt x="4" y="12"/>
                  <a:pt x="3" y="13"/>
                  <a:pt x="3" y="16"/>
                </a:cubicBezTo>
                <a:cubicBezTo>
                  <a:pt x="2" y="18"/>
                  <a:pt x="4" y="19"/>
                  <a:pt x="3" y="20"/>
                </a:cubicBezTo>
                <a:cubicBezTo>
                  <a:pt x="2" y="21"/>
                  <a:pt x="0" y="21"/>
                  <a:pt x="0" y="21"/>
                </a:cubicBezTo>
                <a:cubicBezTo>
                  <a:pt x="0" y="24"/>
                  <a:pt x="3" y="24"/>
                  <a:pt x="3" y="26"/>
                </a:cubicBezTo>
                <a:cubicBezTo>
                  <a:pt x="3" y="27"/>
                  <a:pt x="2" y="28"/>
                  <a:pt x="2" y="28"/>
                </a:cubicBezTo>
                <a:cubicBezTo>
                  <a:pt x="2" y="31"/>
                  <a:pt x="3" y="30"/>
                  <a:pt x="5" y="30"/>
                </a:cubicBezTo>
                <a:cubicBezTo>
                  <a:pt x="10" y="30"/>
                  <a:pt x="15" y="26"/>
                  <a:pt x="18" y="26"/>
                </a:cubicBezTo>
                <a:cubicBezTo>
                  <a:pt x="19" y="27"/>
                  <a:pt x="20" y="29"/>
                  <a:pt x="21" y="30"/>
                </a:cubicBezTo>
                <a:cubicBezTo>
                  <a:pt x="22" y="29"/>
                  <a:pt x="22" y="29"/>
                  <a:pt x="22" y="28"/>
                </a:cubicBezTo>
                <a:cubicBezTo>
                  <a:pt x="24" y="29"/>
                  <a:pt x="24" y="31"/>
                  <a:pt x="25" y="31"/>
                </a:cubicBezTo>
                <a:cubicBezTo>
                  <a:pt x="27" y="31"/>
                  <a:pt x="26" y="29"/>
                  <a:pt x="27" y="29"/>
                </a:cubicBezTo>
                <a:cubicBezTo>
                  <a:pt x="34" y="28"/>
                  <a:pt x="34" y="24"/>
                  <a:pt x="39" y="20"/>
                </a:cubicBezTo>
                <a:cubicBezTo>
                  <a:pt x="35" y="19"/>
                  <a:pt x="36" y="13"/>
                  <a:pt x="31" y="13"/>
                </a:cubicBezTo>
                <a:cubicBezTo>
                  <a:pt x="31" y="13"/>
                  <a:pt x="30" y="13"/>
                  <a:pt x="29" y="13"/>
                </a:cubicBezTo>
                <a:cubicBezTo>
                  <a:pt x="23" y="13"/>
                  <a:pt x="21" y="4"/>
                  <a:pt x="17" y="1"/>
                </a:cubicBezTo>
                <a:lnTo>
                  <a:pt x="17" y="2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43" name="Freeform 175"/>
          <p:cNvSpPr>
            <a:spLocks/>
          </p:cNvSpPr>
          <p:nvPr>
            <p:custDataLst>
              <p:tags r:id="rId171"/>
            </p:custDataLst>
          </p:nvPr>
        </p:nvSpPr>
        <p:spPr bwMode="auto">
          <a:xfrm>
            <a:off x="2266950" y="4005263"/>
            <a:ext cx="200025" cy="307975"/>
          </a:xfrm>
          <a:custGeom>
            <a:avLst/>
            <a:gdLst>
              <a:gd name="T0" fmla="*/ 10 w 26"/>
              <a:gd name="T1" fmla="*/ 34 h 34"/>
              <a:gd name="T2" fmla="*/ 26 w 26"/>
              <a:gd name="T3" fmla="*/ 23 h 34"/>
              <a:gd name="T4" fmla="*/ 22 w 26"/>
              <a:gd name="T5" fmla="*/ 22 h 34"/>
              <a:gd name="T6" fmla="*/ 18 w 26"/>
              <a:gd name="T7" fmla="*/ 17 h 34"/>
              <a:gd name="T8" fmla="*/ 16 w 26"/>
              <a:gd name="T9" fmla="*/ 13 h 34"/>
              <a:gd name="T10" fmla="*/ 12 w 26"/>
              <a:gd name="T11" fmla="*/ 11 h 34"/>
              <a:gd name="T12" fmla="*/ 13 w 26"/>
              <a:gd name="T13" fmla="*/ 8 h 34"/>
              <a:gd name="T14" fmla="*/ 11 w 26"/>
              <a:gd name="T15" fmla="*/ 5 h 34"/>
              <a:gd name="T16" fmla="*/ 8 w 26"/>
              <a:gd name="T17" fmla="*/ 7 h 34"/>
              <a:gd name="T18" fmla="*/ 4 w 26"/>
              <a:gd name="T19" fmla="*/ 2 h 34"/>
              <a:gd name="T20" fmla="*/ 5 w 26"/>
              <a:gd name="T21" fmla="*/ 0 h 34"/>
              <a:gd name="T22" fmla="*/ 5 w 26"/>
              <a:gd name="T23" fmla="*/ 0 h 34"/>
              <a:gd name="T24" fmla="*/ 4 w 26"/>
              <a:gd name="T25" fmla="*/ 0 h 34"/>
              <a:gd name="T26" fmla="*/ 4 w 26"/>
              <a:gd name="T27" fmla="*/ 0 h 34"/>
              <a:gd name="T28" fmla="*/ 0 w 26"/>
              <a:gd name="T29" fmla="*/ 8 h 34"/>
              <a:gd name="T30" fmla="*/ 5 w 26"/>
              <a:gd name="T31" fmla="*/ 19 h 34"/>
              <a:gd name="T32" fmla="*/ 4 w 26"/>
              <a:gd name="T33" fmla="*/ 22 h 34"/>
              <a:gd name="T34" fmla="*/ 4 w 26"/>
              <a:gd name="T35" fmla="*/ 26 h 34"/>
              <a:gd name="T36" fmla="*/ 7 w 26"/>
              <a:gd name="T37" fmla="*/ 28 h 34"/>
              <a:gd name="T38" fmla="*/ 11 w 26"/>
              <a:gd name="T39" fmla="*/ 33 h 34"/>
              <a:gd name="T40" fmla="*/ 11 w 26"/>
              <a:gd name="T41" fmla="*/ 33 h 34"/>
              <a:gd name="T42" fmla="*/ 10 w 26"/>
              <a:gd name="T43" fmla="*/ 34 h 34"/>
              <a:gd name="T44" fmla="*/ 10 w 26"/>
              <a:gd name="T45" fmla="*/ 34 h 34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6"/>
              <a:gd name="T70" fmla="*/ 0 h 34"/>
              <a:gd name="T71" fmla="*/ 26 w 26"/>
              <a:gd name="T72" fmla="*/ 34 h 34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6" h="34">
                <a:moveTo>
                  <a:pt x="10" y="34"/>
                </a:moveTo>
                <a:cubicBezTo>
                  <a:pt x="10" y="27"/>
                  <a:pt x="25" y="32"/>
                  <a:pt x="26" y="23"/>
                </a:cubicBezTo>
                <a:cubicBezTo>
                  <a:pt x="25" y="23"/>
                  <a:pt x="24" y="22"/>
                  <a:pt x="22" y="22"/>
                </a:cubicBezTo>
                <a:cubicBezTo>
                  <a:pt x="22" y="18"/>
                  <a:pt x="19" y="19"/>
                  <a:pt x="18" y="17"/>
                </a:cubicBezTo>
                <a:cubicBezTo>
                  <a:pt x="17" y="15"/>
                  <a:pt x="18" y="13"/>
                  <a:pt x="16" y="13"/>
                </a:cubicBezTo>
                <a:cubicBezTo>
                  <a:pt x="14" y="12"/>
                  <a:pt x="12" y="13"/>
                  <a:pt x="12" y="11"/>
                </a:cubicBezTo>
                <a:cubicBezTo>
                  <a:pt x="12" y="9"/>
                  <a:pt x="13" y="9"/>
                  <a:pt x="13" y="8"/>
                </a:cubicBezTo>
                <a:cubicBezTo>
                  <a:pt x="13" y="6"/>
                  <a:pt x="12" y="6"/>
                  <a:pt x="11" y="5"/>
                </a:cubicBezTo>
                <a:cubicBezTo>
                  <a:pt x="10" y="6"/>
                  <a:pt x="9" y="7"/>
                  <a:pt x="8" y="7"/>
                </a:cubicBezTo>
                <a:cubicBezTo>
                  <a:pt x="6" y="7"/>
                  <a:pt x="4" y="4"/>
                  <a:pt x="4" y="2"/>
                </a:cubicBezTo>
                <a:cubicBezTo>
                  <a:pt x="4" y="1"/>
                  <a:pt x="5" y="0"/>
                  <a:pt x="5" y="0"/>
                </a:cubicBezTo>
                <a:lnTo>
                  <a:pt x="4" y="0"/>
                </a:lnTo>
                <a:cubicBezTo>
                  <a:pt x="3" y="3"/>
                  <a:pt x="0" y="4"/>
                  <a:pt x="0" y="8"/>
                </a:cubicBezTo>
                <a:cubicBezTo>
                  <a:pt x="0" y="12"/>
                  <a:pt x="5" y="15"/>
                  <a:pt x="5" y="19"/>
                </a:cubicBezTo>
                <a:cubicBezTo>
                  <a:pt x="5" y="20"/>
                  <a:pt x="5" y="21"/>
                  <a:pt x="4" y="22"/>
                </a:cubicBezTo>
                <a:cubicBezTo>
                  <a:pt x="4" y="24"/>
                  <a:pt x="4" y="24"/>
                  <a:pt x="4" y="26"/>
                </a:cubicBezTo>
                <a:cubicBezTo>
                  <a:pt x="4" y="27"/>
                  <a:pt x="6" y="28"/>
                  <a:pt x="7" y="28"/>
                </a:cubicBezTo>
                <a:cubicBezTo>
                  <a:pt x="8" y="30"/>
                  <a:pt x="9" y="32"/>
                  <a:pt x="11" y="33"/>
                </a:cubicBezTo>
                <a:lnTo>
                  <a:pt x="10" y="34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44" name="Freeform 176"/>
          <p:cNvSpPr>
            <a:spLocks/>
          </p:cNvSpPr>
          <p:nvPr>
            <p:custDataLst>
              <p:tags r:id="rId172"/>
            </p:custDataLst>
          </p:nvPr>
        </p:nvSpPr>
        <p:spPr bwMode="auto">
          <a:xfrm>
            <a:off x="2536825" y="4394200"/>
            <a:ext cx="153988" cy="173038"/>
          </a:xfrm>
          <a:custGeom>
            <a:avLst/>
            <a:gdLst>
              <a:gd name="T0" fmla="*/ 20 w 20"/>
              <a:gd name="T1" fmla="*/ 9 h 19"/>
              <a:gd name="T2" fmla="*/ 13 w 20"/>
              <a:gd name="T3" fmla="*/ 15 h 19"/>
              <a:gd name="T4" fmla="*/ 13 w 20"/>
              <a:gd name="T5" fmla="*/ 17 h 19"/>
              <a:gd name="T6" fmla="*/ 9 w 20"/>
              <a:gd name="T7" fmla="*/ 19 h 19"/>
              <a:gd name="T8" fmla="*/ 7 w 20"/>
              <a:gd name="T9" fmla="*/ 17 h 19"/>
              <a:gd name="T10" fmla="*/ 3 w 20"/>
              <a:gd name="T11" fmla="*/ 19 h 19"/>
              <a:gd name="T12" fmla="*/ 0 w 20"/>
              <a:gd name="T13" fmla="*/ 15 h 19"/>
              <a:gd name="T14" fmla="*/ 1 w 20"/>
              <a:gd name="T15" fmla="*/ 13 h 19"/>
              <a:gd name="T16" fmla="*/ 0 w 20"/>
              <a:gd name="T17" fmla="*/ 10 h 19"/>
              <a:gd name="T18" fmla="*/ 5 w 20"/>
              <a:gd name="T19" fmla="*/ 6 h 19"/>
              <a:gd name="T20" fmla="*/ 9 w 20"/>
              <a:gd name="T21" fmla="*/ 0 h 19"/>
              <a:gd name="T22" fmla="*/ 17 w 20"/>
              <a:gd name="T23" fmla="*/ 1 h 19"/>
              <a:gd name="T24" fmla="*/ 19 w 20"/>
              <a:gd name="T25" fmla="*/ 5 h 19"/>
              <a:gd name="T26" fmla="*/ 20 w 20"/>
              <a:gd name="T27" fmla="*/ 9 h 19"/>
              <a:gd name="T28" fmla="*/ 20 w 20"/>
              <a:gd name="T29" fmla="*/ 9 h 19"/>
              <a:gd name="T30" fmla="*/ 20 w 20"/>
              <a:gd name="T31" fmla="*/ 9 h 19"/>
              <a:gd name="T32" fmla="*/ 20 w 20"/>
              <a:gd name="T33" fmla="*/ 9 h 1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0"/>
              <a:gd name="T52" fmla="*/ 0 h 19"/>
              <a:gd name="T53" fmla="*/ 20 w 20"/>
              <a:gd name="T54" fmla="*/ 19 h 1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0" h="19">
                <a:moveTo>
                  <a:pt x="20" y="9"/>
                </a:moveTo>
                <a:cubicBezTo>
                  <a:pt x="18" y="11"/>
                  <a:pt x="13" y="12"/>
                  <a:pt x="13" y="15"/>
                </a:cubicBezTo>
                <a:cubicBezTo>
                  <a:pt x="13" y="16"/>
                  <a:pt x="13" y="16"/>
                  <a:pt x="13" y="17"/>
                </a:cubicBezTo>
                <a:cubicBezTo>
                  <a:pt x="13" y="17"/>
                  <a:pt x="11" y="19"/>
                  <a:pt x="9" y="19"/>
                </a:cubicBezTo>
                <a:cubicBezTo>
                  <a:pt x="8" y="19"/>
                  <a:pt x="7" y="17"/>
                  <a:pt x="7" y="17"/>
                </a:cubicBezTo>
                <a:cubicBezTo>
                  <a:pt x="5" y="18"/>
                  <a:pt x="4" y="18"/>
                  <a:pt x="3" y="19"/>
                </a:cubicBezTo>
                <a:cubicBezTo>
                  <a:pt x="2" y="17"/>
                  <a:pt x="0" y="15"/>
                  <a:pt x="0" y="15"/>
                </a:cubicBezTo>
                <a:cubicBezTo>
                  <a:pt x="0" y="14"/>
                  <a:pt x="1" y="14"/>
                  <a:pt x="1" y="13"/>
                </a:cubicBezTo>
                <a:cubicBezTo>
                  <a:pt x="1" y="11"/>
                  <a:pt x="0" y="11"/>
                  <a:pt x="0" y="10"/>
                </a:cubicBezTo>
                <a:cubicBezTo>
                  <a:pt x="0" y="8"/>
                  <a:pt x="4" y="7"/>
                  <a:pt x="5" y="6"/>
                </a:cubicBezTo>
                <a:cubicBezTo>
                  <a:pt x="7" y="3"/>
                  <a:pt x="4" y="0"/>
                  <a:pt x="9" y="0"/>
                </a:cubicBezTo>
                <a:cubicBezTo>
                  <a:pt x="11" y="0"/>
                  <a:pt x="16" y="0"/>
                  <a:pt x="17" y="1"/>
                </a:cubicBezTo>
                <a:cubicBezTo>
                  <a:pt x="18" y="3"/>
                  <a:pt x="16" y="5"/>
                  <a:pt x="19" y="5"/>
                </a:cubicBezTo>
                <a:cubicBezTo>
                  <a:pt x="19" y="7"/>
                  <a:pt x="19" y="8"/>
                  <a:pt x="20" y="9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45" name="Freeform 177"/>
          <p:cNvSpPr>
            <a:spLocks/>
          </p:cNvSpPr>
          <p:nvPr>
            <p:custDataLst>
              <p:tags r:id="rId173"/>
            </p:custDataLst>
          </p:nvPr>
        </p:nvSpPr>
        <p:spPr bwMode="auto">
          <a:xfrm>
            <a:off x="2597150" y="4313238"/>
            <a:ext cx="225425" cy="180975"/>
          </a:xfrm>
          <a:custGeom>
            <a:avLst/>
            <a:gdLst>
              <a:gd name="T0" fmla="*/ 10 w 29"/>
              <a:gd name="T1" fmla="*/ 1 h 20"/>
              <a:gd name="T2" fmla="*/ 6 w 29"/>
              <a:gd name="T3" fmla="*/ 0 h 20"/>
              <a:gd name="T4" fmla="*/ 0 w 29"/>
              <a:gd name="T5" fmla="*/ 5 h 20"/>
              <a:gd name="T6" fmla="*/ 1 w 29"/>
              <a:gd name="T7" fmla="*/ 9 h 20"/>
              <a:gd name="T8" fmla="*/ 9 w 29"/>
              <a:gd name="T9" fmla="*/ 10 h 20"/>
              <a:gd name="T10" fmla="*/ 11 w 29"/>
              <a:gd name="T11" fmla="*/ 14 h 20"/>
              <a:gd name="T12" fmla="*/ 12 w 29"/>
              <a:gd name="T13" fmla="*/ 18 h 20"/>
              <a:gd name="T14" fmla="*/ 15 w 29"/>
              <a:gd name="T15" fmla="*/ 19 h 20"/>
              <a:gd name="T16" fmla="*/ 19 w 29"/>
              <a:gd name="T17" fmla="*/ 17 h 20"/>
              <a:gd name="T18" fmla="*/ 22 w 29"/>
              <a:gd name="T19" fmla="*/ 18 h 20"/>
              <a:gd name="T20" fmla="*/ 24 w 29"/>
              <a:gd name="T21" fmla="*/ 18 h 20"/>
              <a:gd name="T22" fmla="*/ 26 w 29"/>
              <a:gd name="T23" fmla="*/ 19 h 20"/>
              <a:gd name="T24" fmla="*/ 26 w 29"/>
              <a:gd name="T25" fmla="*/ 19 h 20"/>
              <a:gd name="T26" fmla="*/ 27 w 29"/>
              <a:gd name="T27" fmla="*/ 19 h 20"/>
              <a:gd name="T28" fmla="*/ 27 w 29"/>
              <a:gd name="T29" fmla="*/ 20 h 20"/>
              <a:gd name="T30" fmla="*/ 27 w 29"/>
              <a:gd name="T31" fmla="*/ 20 h 20"/>
              <a:gd name="T32" fmla="*/ 27 w 29"/>
              <a:gd name="T33" fmla="*/ 20 h 20"/>
              <a:gd name="T34" fmla="*/ 29 w 29"/>
              <a:gd name="T35" fmla="*/ 17 h 20"/>
              <a:gd name="T36" fmla="*/ 27 w 29"/>
              <a:gd name="T37" fmla="*/ 14 h 20"/>
              <a:gd name="T38" fmla="*/ 27 w 29"/>
              <a:gd name="T39" fmla="*/ 12 h 20"/>
              <a:gd name="T40" fmla="*/ 26 w 29"/>
              <a:gd name="T41" fmla="*/ 8 h 20"/>
              <a:gd name="T42" fmla="*/ 24 w 29"/>
              <a:gd name="T43" fmla="*/ 8 h 20"/>
              <a:gd name="T44" fmla="*/ 22 w 29"/>
              <a:gd name="T45" fmla="*/ 7 h 20"/>
              <a:gd name="T46" fmla="*/ 16 w 29"/>
              <a:gd name="T47" fmla="*/ 6 h 20"/>
              <a:gd name="T48" fmla="*/ 13 w 29"/>
              <a:gd name="T49" fmla="*/ 4 h 20"/>
              <a:gd name="T50" fmla="*/ 10 w 29"/>
              <a:gd name="T51" fmla="*/ 1 h 20"/>
              <a:gd name="T52" fmla="*/ 10 w 29"/>
              <a:gd name="T53" fmla="*/ 1 h 20"/>
              <a:gd name="T54" fmla="*/ 10 w 29"/>
              <a:gd name="T55" fmla="*/ 1 h 20"/>
              <a:gd name="T56" fmla="*/ 10 w 29"/>
              <a:gd name="T57" fmla="*/ 1 h 20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29"/>
              <a:gd name="T88" fmla="*/ 0 h 20"/>
              <a:gd name="T89" fmla="*/ 29 w 29"/>
              <a:gd name="T90" fmla="*/ 20 h 20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29" h="20">
                <a:moveTo>
                  <a:pt x="10" y="1"/>
                </a:moveTo>
                <a:cubicBezTo>
                  <a:pt x="9" y="1"/>
                  <a:pt x="8" y="0"/>
                  <a:pt x="6" y="0"/>
                </a:cubicBezTo>
                <a:cubicBezTo>
                  <a:pt x="3" y="0"/>
                  <a:pt x="0" y="1"/>
                  <a:pt x="0" y="5"/>
                </a:cubicBezTo>
                <a:cubicBezTo>
                  <a:pt x="0" y="5"/>
                  <a:pt x="1" y="8"/>
                  <a:pt x="1" y="9"/>
                </a:cubicBezTo>
                <a:cubicBezTo>
                  <a:pt x="3" y="9"/>
                  <a:pt x="8" y="9"/>
                  <a:pt x="9" y="10"/>
                </a:cubicBezTo>
                <a:cubicBezTo>
                  <a:pt x="10" y="12"/>
                  <a:pt x="8" y="14"/>
                  <a:pt x="11" y="14"/>
                </a:cubicBezTo>
                <a:cubicBezTo>
                  <a:pt x="11" y="16"/>
                  <a:pt x="11" y="17"/>
                  <a:pt x="12" y="18"/>
                </a:cubicBezTo>
                <a:cubicBezTo>
                  <a:pt x="12" y="19"/>
                  <a:pt x="13" y="19"/>
                  <a:pt x="15" y="19"/>
                </a:cubicBezTo>
                <a:cubicBezTo>
                  <a:pt x="16" y="19"/>
                  <a:pt x="17" y="17"/>
                  <a:pt x="19" y="17"/>
                </a:cubicBezTo>
                <a:cubicBezTo>
                  <a:pt x="20" y="17"/>
                  <a:pt x="21" y="18"/>
                  <a:pt x="22" y="18"/>
                </a:cubicBezTo>
                <a:cubicBezTo>
                  <a:pt x="23" y="18"/>
                  <a:pt x="23" y="18"/>
                  <a:pt x="24" y="18"/>
                </a:cubicBezTo>
                <a:cubicBezTo>
                  <a:pt x="25" y="18"/>
                  <a:pt x="25" y="19"/>
                  <a:pt x="26" y="19"/>
                </a:cubicBezTo>
                <a:lnTo>
                  <a:pt x="27" y="19"/>
                </a:lnTo>
                <a:lnTo>
                  <a:pt x="27" y="20"/>
                </a:lnTo>
                <a:cubicBezTo>
                  <a:pt x="27" y="18"/>
                  <a:pt x="29" y="18"/>
                  <a:pt x="29" y="17"/>
                </a:cubicBezTo>
                <a:cubicBezTo>
                  <a:pt x="29" y="16"/>
                  <a:pt x="27" y="14"/>
                  <a:pt x="27" y="14"/>
                </a:cubicBezTo>
                <a:cubicBezTo>
                  <a:pt x="27" y="13"/>
                  <a:pt x="27" y="13"/>
                  <a:pt x="27" y="12"/>
                </a:cubicBezTo>
                <a:cubicBezTo>
                  <a:pt x="25" y="12"/>
                  <a:pt x="26" y="9"/>
                  <a:pt x="26" y="8"/>
                </a:cubicBezTo>
                <a:cubicBezTo>
                  <a:pt x="25" y="8"/>
                  <a:pt x="25" y="8"/>
                  <a:pt x="24" y="8"/>
                </a:cubicBezTo>
                <a:cubicBezTo>
                  <a:pt x="23" y="8"/>
                  <a:pt x="24" y="7"/>
                  <a:pt x="22" y="7"/>
                </a:cubicBezTo>
                <a:cubicBezTo>
                  <a:pt x="21" y="6"/>
                  <a:pt x="19" y="6"/>
                  <a:pt x="16" y="6"/>
                </a:cubicBezTo>
                <a:cubicBezTo>
                  <a:pt x="15" y="5"/>
                  <a:pt x="15" y="4"/>
                  <a:pt x="13" y="4"/>
                </a:cubicBezTo>
                <a:cubicBezTo>
                  <a:pt x="12" y="4"/>
                  <a:pt x="10" y="2"/>
                  <a:pt x="10" y="1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46" name="Freeform 178"/>
          <p:cNvSpPr>
            <a:spLocks/>
          </p:cNvSpPr>
          <p:nvPr>
            <p:custDataLst>
              <p:tags r:id="rId174"/>
            </p:custDataLst>
          </p:nvPr>
        </p:nvSpPr>
        <p:spPr bwMode="auto">
          <a:xfrm>
            <a:off x="2351088" y="4041775"/>
            <a:ext cx="239712" cy="171450"/>
          </a:xfrm>
          <a:custGeom>
            <a:avLst/>
            <a:gdLst>
              <a:gd name="T0" fmla="*/ 31 w 31"/>
              <a:gd name="T1" fmla="*/ 15 h 19"/>
              <a:gd name="T2" fmla="*/ 29 w 31"/>
              <a:gd name="T3" fmla="*/ 15 h 19"/>
              <a:gd name="T4" fmla="*/ 29 w 31"/>
              <a:gd name="T5" fmla="*/ 15 h 19"/>
              <a:gd name="T6" fmla="*/ 26 w 31"/>
              <a:gd name="T7" fmla="*/ 15 h 19"/>
              <a:gd name="T8" fmla="*/ 26 w 31"/>
              <a:gd name="T9" fmla="*/ 15 h 19"/>
              <a:gd name="T10" fmla="*/ 22 w 31"/>
              <a:gd name="T11" fmla="*/ 19 h 19"/>
              <a:gd name="T12" fmla="*/ 19 w 31"/>
              <a:gd name="T13" fmla="*/ 17 h 19"/>
              <a:gd name="T14" fmla="*/ 15 w 31"/>
              <a:gd name="T15" fmla="*/ 19 h 19"/>
              <a:gd name="T16" fmla="*/ 11 w 31"/>
              <a:gd name="T17" fmla="*/ 18 h 19"/>
              <a:gd name="T18" fmla="*/ 7 w 31"/>
              <a:gd name="T19" fmla="*/ 13 h 19"/>
              <a:gd name="T20" fmla="*/ 5 w 31"/>
              <a:gd name="T21" fmla="*/ 9 h 19"/>
              <a:gd name="T22" fmla="*/ 1 w 31"/>
              <a:gd name="T23" fmla="*/ 7 h 19"/>
              <a:gd name="T24" fmla="*/ 2 w 31"/>
              <a:gd name="T25" fmla="*/ 4 h 19"/>
              <a:gd name="T26" fmla="*/ 0 w 31"/>
              <a:gd name="T27" fmla="*/ 1 h 19"/>
              <a:gd name="T28" fmla="*/ 3 w 31"/>
              <a:gd name="T29" fmla="*/ 0 h 19"/>
              <a:gd name="T30" fmla="*/ 10 w 31"/>
              <a:gd name="T31" fmla="*/ 1 h 19"/>
              <a:gd name="T32" fmla="*/ 16 w 31"/>
              <a:gd name="T33" fmla="*/ 4 h 19"/>
              <a:gd name="T34" fmla="*/ 20 w 31"/>
              <a:gd name="T35" fmla="*/ 1 h 19"/>
              <a:gd name="T36" fmla="*/ 21 w 31"/>
              <a:gd name="T37" fmla="*/ 5 h 19"/>
              <a:gd name="T38" fmla="*/ 26 w 31"/>
              <a:gd name="T39" fmla="*/ 8 h 19"/>
              <a:gd name="T40" fmla="*/ 24 w 31"/>
              <a:gd name="T41" fmla="*/ 9 h 19"/>
              <a:gd name="T42" fmla="*/ 24 w 31"/>
              <a:gd name="T43" fmla="*/ 9 h 19"/>
              <a:gd name="T44" fmla="*/ 24 w 31"/>
              <a:gd name="T45" fmla="*/ 11 h 19"/>
              <a:gd name="T46" fmla="*/ 24 w 31"/>
              <a:gd name="T47" fmla="*/ 11 h 19"/>
              <a:gd name="T48" fmla="*/ 31 w 31"/>
              <a:gd name="T49" fmla="*/ 14 h 19"/>
              <a:gd name="T50" fmla="*/ 31 w 31"/>
              <a:gd name="T51" fmla="*/ 14 h 19"/>
              <a:gd name="T52" fmla="*/ 31 w 31"/>
              <a:gd name="T53" fmla="*/ 15 h 19"/>
              <a:gd name="T54" fmla="*/ 31 w 31"/>
              <a:gd name="T55" fmla="*/ 15 h 19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31"/>
              <a:gd name="T85" fmla="*/ 0 h 19"/>
              <a:gd name="T86" fmla="*/ 31 w 31"/>
              <a:gd name="T87" fmla="*/ 19 h 19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31" h="19">
                <a:moveTo>
                  <a:pt x="31" y="15"/>
                </a:moveTo>
                <a:cubicBezTo>
                  <a:pt x="30" y="15"/>
                  <a:pt x="30" y="15"/>
                  <a:pt x="29" y="15"/>
                </a:cubicBezTo>
                <a:lnTo>
                  <a:pt x="26" y="15"/>
                </a:lnTo>
                <a:cubicBezTo>
                  <a:pt x="26" y="18"/>
                  <a:pt x="25" y="19"/>
                  <a:pt x="22" y="19"/>
                </a:cubicBezTo>
                <a:cubicBezTo>
                  <a:pt x="21" y="19"/>
                  <a:pt x="20" y="17"/>
                  <a:pt x="19" y="17"/>
                </a:cubicBezTo>
                <a:cubicBezTo>
                  <a:pt x="17" y="17"/>
                  <a:pt x="17" y="19"/>
                  <a:pt x="15" y="19"/>
                </a:cubicBezTo>
                <a:cubicBezTo>
                  <a:pt x="14" y="19"/>
                  <a:pt x="13" y="18"/>
                  <a:pt x="11" y="18"/>
                </a:cubicBezTo>
                <a:cubicBezTo>
                  <a:pt x="11" y="14"/>
                  <a:pt x="8" y="15"/>
                  <a:pt x="7" y="13"/>
                </a:cubicBezTo>
                <a:cubicBezTo>
                  <a:pt x="6" y="11"/>
                  <a:pt x="7" y="9"/>
                  <a:pt x="5" y="9"/>
                </a:cubicBezTo>
                <a:cubicBezTo>
                  <a:pt x="3" y="8"/>
                  <a:pt x="1" y="9"/>
                  <a:pt x="1" y="7"/>
                </a:cubicBezTo>
                <a:cubicBezTo>
                  <a:pt x="1" y="5"/>
                  <a:pt x="2" y="5"/>
                  <a:pt x="2" y="4"/>
                </a:cubicBezTo>
                <a:cubicBezTo>
                  <a:pt x="2" y="2"/>
                  <a:pt x="1" y="2"/>
                  <a:pt x="0" y="1"/>
                </a:cubicBezTo>
                <a:cubicBezTo>
                  <a:pt x="1" y="0"/>
                  <a:pt x="2" y="0"/>
                  <a:pt x="3" y="0"/>
                </a:cubicBezTo>
                <a:cubicBezTo>
                  <a:pt x="5" y="0"/>
                  <a:pt x="8" y="1"/>
                  <a:pt x="10" y="1"/>
                </a:cubicBezTo>
                <a:cubicBezTo>
                  <a:pt x="10" y="2"/>
                  <a:pt x="15" y="4"/>
                  <a:pt x="16" y="4"/>
                </a:cubicBezTo>
                <a:cubicBezTo>
                  <a:pt x="19" y="4"/>
                  <a:pt x="19" y="2"/>
                  <a:pt x="20" y="1"/>
                </a:cubicBezTo>
                <a:cubicBezTo>
                  <a:pt x="20" y="3"/>
                  <a:pt x="20" y="5"/>
                  <a:pt x="21" y="5"/>
                </a:cubicBezTo>
                <a:cubicBezTo>
                  <a:pt x="22" y="7"/>
                  <a:pt x="25" y="7"/>
                  <a:pt x="26" y="8"/>
                </a:cubicBezTo>
                <a:cubicBezTo>
                  <a:pt x="25" y="9"/>
                  <a:pt x="25" y="10"/>
                  <a:pt x="24" y="9"/>
                </a:cubicBezTo>
                <a:lnTo>
                  <a:pt x="24" y="11"/>
                </a:lnTo>
                <a:cubicBezTo>
                  <a:pt x="26" y="13"/>
                  <a:pt x="29" y="11"/>
                  <a:pt x="31" y="14"/>
                </a:cubicBezTo>
                <a:lnTo>
                  <a:pt x="31" y="15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47" name="Freeform 179"/>
          <p:cNvSpPr>
            <a:spLocks/>
          </p:cNvSpPr>
          <p:nvPr>
            <p:custDataLst>
              <p:tags r:id="rId175"/>
            </p:custDataLst>
          </p:nvPr>
        </p:nvSpPr>
        <p:spPr bwMode="auto">
          <a:xfrm>
            <a:off x="2844800" y="4357688"/>
            <a:ext cx="222250" cy="307975"/>
          </a:xfrm>
          <a:custGeom>
            <a:avLst/>
            <a:gdLst>
              <a:gd name="T0" fmla="*/ 0 w 29"/>
              <a:gd name="T1" fmla="*/ 25 h 34"/>
              <a:gd name="T2" fmla="*/ 0 w 29"/>
              <a:gd name="T3" fmla="*/ 26 h 34"/>
              <a:gd name="T4" fmla="*/ 4 w 29"/>
              <a:gd name="T5" fmla="*/ 28 h 34"/>
              <a:gd name="T6" fmla="*/ 10 w 29"/>
              <a:gd name="T7" fmla="*/ 28 h 34"/>
              <a:gd name="T8" fmla="*/ 8 w 29"/>
              <a:gd name="T9" fmla="*/ 26 h 34"/>
              <a:gd name="T10" fmla="*/ 11 w 29"/>
              <a:gd name="T11" fmla="*/ 25 h 34"/>
              <a:gd name="T12" fmla="*/ 11 w 29"/>
              <a:gd name="T13" fmla="*/ 25 h 34"/>
              <a:gd name="T14" fmla="*/ 12 w 29"/>
              <a:gd name="T15" fmla="*/ 25 h 34"/>
              <a:gd name="T16" fmla="*/ 12 w 29"/>
              <a:gd name="T17" fmla="*/ 27 h 34"/>
              <a:gd name="T18" fmla="*/ 12 w 29"/>
              <a:gd name="T19" fmla="*/ 27 h 34"/>
              <a:gd name="T20" fmla="*/ 11 w 29"/>
              <a:gd name="T21" fmla="*/ 30 h 34"/>
              <a:gd name="T22" fmla="*/ 11 w 29"/>
              <a:gd name="T23" fmla="*/ 30 h 34"/>
              <a:gd name="T24" fmla="*/ 14 w 29"/>
              <a:gd name="T25" fmla="*/ 30 h 34"/>
              <a:gd name="T26" fmla="*/ 14 w 29"/>
              <a:gd name="T27" fmla="*/ 30 h 34"/>
              <a:gd name="T28" fmla="*/ 11 w 29"/>
              <a:gd name="T29" fmla="*/ 32 h 34"/>
              <a:gd name="T30" fmla="*/ 11 w 29"/>
              <a:gd name="T31" fmla="*/ 32 h 34"/>
              <a:gd name="T32" fmla="*/ 11 w 29"/>
              <a:gd name="T33" fmla="*/ 34 h 34"/>
              <a:gd name="T34" fmla="*/ 11 w 29"/>
              <a:gd name="T35" fmla="*/ 34 h 34"/>
              <a:gd name="T36" fmla="*/ 13 w 29"/>
              <a:gd name="T37" fmla="*/ 34 h 34"/>
              <a:gd name="T38" fmla="*/ 22 w 29"/>
              <a:gd name="T39" fmla="*/ 30 h 34"/>
              <a:gd name="T40" fmla="*/ 19 w 29"/>
              <a:gd name="T41" fmla="*/ 28 h 34"/>
              <a:gd name="T42" fmla="*/ 24 w 29"/>
              <a:gd name="T43" fmla="*/ 24 h 34"/>
              <a:gd name="T44" fmla="*/ 26 w 29"/>
              <a:gd name="T45" fmla="*/ 19 h 34"/>
              <a:gd name="T46" fmla="*/ 29 w 29"/>
              <a:gd name="T47" fmla="*/ 6 h 34"/>
              <a:gd name="T48" fmla="*/ 18 w 29"/>
              <a:gd name="T49" fmla="*/ 0 h 34"/>
              <a:gd name="T50" fmla="*/ 11 w 29"/>
              <a:gd name="T51" fmla="*/ 9 h 34"/>
              <a:gd name="T52" fmla="*/ 8 w 29"/>
              <a:gd name="T53" fmla="*/ 8 h 34"/>
              <a:gd name="T54" fmla="*/ 6 w 29"/>
              <a:gd name="T55" fmla="*/ 9 h 34"/>
              <a:gd name="T56" fmla="*/ 5 w 29"/>
              <a:gd name="T57" fmla="*/ 15 h 34"/>
              <a:gd name="T58" fmla="*/ 1 w 29"/>
              <a:gd name="T59" fmla="*/ 21 h 34"/>
              <a:gd name="T60" fmla="*/ 1 w 29"/>
              <a:gd name="T61" fmla="*/ 25 h 34"/>
              <a:gd name="T62" fmla="*/ 1 w 29"/>
              <a:gd name="T63" fmla="*/ 25 h 34"/>
              <a:gd name="T64" fmla="*/ 0 w 29"/>
              <a:gd name="T65" fmla="*/ 25 h 34"/>
              <a:gd name="T66" fmla="*/ 0 w 29"/>
              <a:gd name="T67" fmla="*/ 25 h 34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29"/>
              <a:gd name="T103" fmla="*/ 0 h 34"/>
              <a:gd name="T104" fmla="*/ 29 w 29"/>
              <a:gd name="T105" fmla="*/ 34 h 34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29" h="34">
                <a:moveTo>
                  <a:pt x="0" y="25"/>
                </a:moveTo>
                <a:cubicBezTo>
                  <a:pt x="0" y="25"/>
                  <a:pt x="0" y="25"/>
                  <a:pt x="0" y="26"/>
                </a:cubicBezTo>
                <a:cubicBezTo>
                  <a:pt x="0" y="27"/>
                  <a:pt x="2" y="28"/>
                  <a:pt x="4" y="28"/>
                </a:cubicBezTo>
                <a:cubicBezTo>
                  <a:pt x="6" y="28"/>
                  <a:pt x="8" y="29"/>
                  <a:pt x="10" y="28"/>
                </a:cubicBezTo>
                <a:cubicBezTo>
                  <a:pt x="9" y="27"/>
                  <a:pt x="8" y="27"/>
                  <a:pt x="8" y="26"/>
                </a:cubicBezTo>
                <a:cubicBezTo>
                  <a:pt x="8" y="26"/>
                  <a:pt x="10" y="25"/>
                  <a:pt x="11" y="25"/>
                </a:cubicBezTo>
                <a:lnTo>
                  <a:pt x="12" y="25"/>
                </a:lnTo>
                <a:lnTo>
                  <a:pt x="12" y="27"/>
                </a:lnTo>
                <a:cubicBezTo>
                  <a:pt x="12" y="28"/>
                  <a:pt x="11" y="29"/>
                  <a:pt x="11" y="30"/>
                </a:cubicBezTo>
                <a:lnTo>
                  <a:pt x="14" y="30"/>
                </a:lnTo>
                <a:cubicBezTo>
                  <a:pt x="14" y="32"/>
                  <a:pt x="12" y="32"/>
                  <a:pt x="11" y="32"/>
                </a:cubicBezTo>
                <a:lnTo>
                  <a:pt x="11" y="34"/>
                </a:lnTo>
                <a:cubicBezTo>
                  <a:pt x="12" y="34"/>
                  <a:pt x="12" y="34"/>
                  <a:pt x="13" y="34"/>
                </a:cubicBezTo>
                <a:cubicBezTo>
                  <a:pt x="17" y="34"/>
                  <a:pt x="20" y="32"/>
                  <a:pt x="22" y="30"/>
                </a:cubicBezTo>
                <a:cubicBezTo>
                  <a:pt x="21" y="30"/>
                  <a:pt x="19" y="30"/>
                  <a:pt x="19" y="28"/>
                </a:cubicBezTo>
                <a:cubicBezTo>
                  <a:pt x="19" y="25"/>
                  <a:pt x="23" y="25"/>
                  <a:pt x="24" y="24"/>
                </a:cubicBezTo>
                <a:cubicBezTo>
                  <a:pt x="25" y="24"/>
                  <a:pt x="26" y="20"/>
                  <a:pt x="26" y="19"/>
                </a:cubicBezTo>
                <a:cubicBezTo>
                  <a:pt x="27" y="16"/>
                  <a:pt x="27" y="10"/>
                  <a:pt x="29" y="6"/>
                </a:cubicBezTo>
                <a:cubicBezTo>
                  <a:pt x="26" y="5"/>
                  <a:pt x="21" y="0"/>
                  <a:pt x="18" y="0"/>
                </a:cubicBezTo>
                <a:cubicBezTo>
                  <a:pt x="14" y="0"/>
                  <a:pt x="15" y="9"/>
                  <a:pt x="11" y="9"/>
                </a:cubicBezTo>
                <a:cubicBezTo>
                  <a:pt x="10" y="9"/>
                  <a:pt x="10" y="8"/>
                  <a:pt x="8" y="8"/>
                </a:cubicBezTo>
                <a:cubicBezTo>
                  <a:pt x="8" y="8"/>
                  <a:pt x="6" y="9"/>
                  <a:pt x="6" y="9"/>
                </a:cubicBezTo>
                <a:cubicBezTo>
                  <a:pt x="5" y="11"/>
                  <a:pt x="5" y="13"/>
                  <a:pt x="5" y="15"/>
                </a:cubicBezTo>
                <a:cubicBezTo>
                  <a:pt x="4" y="17"/>
                  <a:pt x="1" y="17"/>
                  <a:pt x="1" y="21"/>
                </a:cubicBezTo>
                <a:cubicBezTo>
                  <a:pt x="1" y="22"/>
                  <a:pt x="1" y="23"/>
                  <a:pt x="1" y="25"/>
                </a:cubicBezTo>
                <a:lnTo>
                  <a:pt x="0" y="25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48" name="Freeform 180"/>
          <p:cNvSpPr>
            <a:spLocks/>
          </p:cNvSpPr>
          <p:nvPr>
            <p:custDataLst>
              <p:tags r:id="rId176"/>
            </p:custDataLst>
          </p:nvPr>
        </p:nvSpPr>
        <p:spPr bwMode="auto">
          <a:xfrm>
            <a:off x="2151063" y="4603750"/>
            <a:ext cx="446087" cy="477838"/>
          </a:xfrm>
          <a:custGeom>
            <a:avLst/>
            <a:gdLst>
              <a:gd name="T0" fmla="*/ 37 w 58"/>
              <a:gd name="T1" fmla="*/ 16 h 53"/>
              <a:gd name="T2" fmla="*/ 50 w 58"/>
              <a:gd name="T3" fmla="*/ 20 h 53"/>
              <a:gd name="T4" fmla="*/ 50 w 58"/>
              <a:gd name="T5" fmla="*/ 19 h 53"/>
              <a:gd name="T6" fmla="*/ 50 w 58"/>
              <a:gd name="T7" fmla="*/ 19 h 53"/>
              <a:gd name="T8" fmla="*/ 50 w 58"/>
              <a:gd name="T9" fmla="*/ 19 h 53"/>
              <a:gd name="T10" fmla="*/ 50 w 58"/>
              <a:gd name="T11" fmla="*/ 19 h 53"/>
              <a:gd name="T12" fmla="*/ 50 w 58"/>
              <a:gd name="T13" fmla="*/ 19 h 53"/>
              <a:gd name="T14" fmla="*/ 47 w 58"/>
              <a:gd name="T15" fmla="*/ 23 h 53"/>
              <a:gd name="T16" fmla="*/ 52 w 58"/>
              <a:gd name="T17" fmla="*/ 29 h 53"/>
              <a:gd name="T18" fmla="*/ 58 w 58"/>
              <a:gd name="T19" fmla="*/ 41 h 53"/>
              <a:gd name="T20" fmla="*/ 56 w 58"/>
              <a:gd name="T21" fmla="*/ 43 h 53"/>
              <a:gd name="T22" fmla="*/ 54 w 58"/>
              <a:gd name="T23" fmla="*/ 43 h 53"/>
              <a:gd name="T24" fmla="*/ 46 w 58"/>
              <a:gd name="T25" fmla="*/ 45 h 53"/>
              <a:gd name="T26" fmla="*/ 43 w 58"/>
              <a:gd name="T27" fmla="*/ 44 h 53"/>
              <a:gd name="T28" fmla="*/ 37 w 58"/>
              <a:gd name="T29" fmla="*/ 46 h 53"/>
              <a:gd name="T30" fmla="*/ 29 w 58"/>
              <a:gd name="T31" fmla="*/ 53 h 53"/>
              <a:gd name="T32" fmla="*/ 25 w 58"/>
              <a:gd name="T33" fmla="*/ 52 h 53"/>
              <a:gd name="T34" fmla="*/ 25 w 58"/>
              <a:gd name="T35" fmla="*/ 43 h 53"/>
              <a:gd name="T36" fmla="*/ 24 w 58"/>
              <a:gd name="T37" fmla="*/ 42 h 53"/>
              <a:gd name="T38" fmla="*/ 20 w 58"/>
              <a:gd name="T39" fmla="*/ 35 h 53"/>
              <a:gd name="T40" fmla="*/ 18 w 58"/>
              <a:gd name="T41" fmla="*/ 35 h 53"/>
              <a:gd name="T42" fmla="*/ 16 w 58"/>
              <a:gd name="T43" fmla="*/ 30 h 53"/>
              <a:gd name="T44" fmla="*/ 13 w 58"/>
              <a:gd name="T45" fmla="*/ 30 h 53"/>
              <a:gd name="T46" fmla="*/ 11 w 58"/>
              <a:gd name="T47" fmla="*/ 29 h 53"/>
              <a:gd name="T48" fmla="*/ 14 w 58"/>
              <a:gd name="T49" fmla="*/ 24 h 53"/>
              <a:gd name="T50" fmla="*/ 6 w 58"/>
              <a:gd name="T51" fmla="*/ 17 h 53"/>
              <a:gd name="T52" fmla="*/ 0 w 58"/>
              <a:gd name="T53" fmla="*/ 12 h 53"/>
              <a:gd name="T54" fmla="*/ 1 w 58"/>
              <a:gd name="T55" fmla="*/ 7 h 53"/>
              <a:gd name="T56" fmla="*/ 1 w 58"/>
              <a:gd name="T57" fmla="*/ 5 h 53"/>
              <a:gd name="T58" fmla="*/ 1 w 58"/>
              <a:gd name="T59" fmla="*/ 5 h 53"/>
              <a:gd name="T60" fmla="*/ 7 w 58"/>
              <a:gd name="T61" fmla="*/ 1 h 53"/>
              <a:gd name="T62" fmla="*/ 7 w 58"/>
              <a:gd name="T63" fmla="*/ 1 h 53"/>
              <a:gd name="T64" fmla="*/ 10 w 58"/>
              <a:gd name="T65" fmla="*/ 0 h 53"/>
              <a:gd name="T66" fmla="*/ 16 w 58"/>
              <a:gd name="T67" fmla="*/ 5 h 53"/>
              <a:gd name="T68" fmla="*/ 23 w 58"/>
              <a:gd name="T69" fmla="*/ 8 h 53"/>
              <a:gd name="T70" fmla="*/ 36 w 58"/>
              <a:gd name="T71" fmla="*/ 15 h 53"/>
              <a:gd name="T72" fmla="*/ 36 w 58"/>
              <a:gd name="T73" fmla="*/ 15 h 53"/>
              <a:gd name="T74" fmla="*/ 37 w 58"/>
              <a:gd name="T75" fmla="*/ 16 h 53"/>
              <a:gd name="T76" fmla="*/ 37 w 58"/>
              <a:gd name="T77" fmla="*/ 16 h 5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8"/>
              <a:gd name="T118" fmla="*/ 0 h 53"/>
              <a:gd name="T119" fmla="*/ 58 w 58"/>
              <a:gd name="T120" fmla="*/ 53 h 5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8" h="53">
                <a:moveTo>
                  <a:pt x="37" y="16"/>
                </a:moveTo>
                <a:cubicBezTo>
                  <a:pt x="37" y="18"/>
                  <a:pt x="47" y="20"/>
                  <a:pt x="50" y="20"/>
                </a:cubicBezTo>
                <a:cubicBezTo>
                  <a:pt x="50" y="20"/>
                  <a:pt x="50" y="20"/>
                  <a:pt x="50" y="19"/>
                </a:cubicBezTo>
                <a:cubicBezTo>
                  <a:pt x="50" y="21"/>
                  <a:pt x="47" y="21"/>
                  <a:pt x="47" y="23"/>
                </a:cubicBezTo>
                <a:cubicBezTo>
                  <a:pt x="47" y="26"/>
                  <a:pt x="51" y="28"/>
                  <a:pt x="52" y="29"/>
                </a:cubicBezTo>
                <a:cubicBezTo>
                  <a:pt x="55" y="32"/>
                  <a:pt x="55" y="38"/>
                  <a:pt x="58" y="41"/>
                </a:cubicBezTo>
                <a:cubicBezTo>
                  <a:pt x="57" y="42"/>
                  <a:pt x="57" y="42"/>
                  <a:pt x="56" y="43"/>
                </a:cubicBezTo>
                <a:cubicBezTo>
                  <a:pt x="56" y="43"/>
                  <a:pt x="55" y="43"/>
                  <a:pt x="54" y="43"/>
                </a:cubicBezTo>
                <a:cubicBezTo>
                  <a:pt x="51" y="43"/>
                  <a:pt x="49" y="45"/>
                  <a:pt x="46" y="45"/>
                </a:cubicBezTo>
                <a:cubicBezTo>
                  <a:pt x="45" y="45"/>
                  <a:pt x="44" y="44"/>
                  <a:pt x="43" y="44"/>
                </a:cubicBezTo>
                <a:cubicBezTo>
                  <a:pt x="41" y="44"/>
                  <a:pt x="40" y="46"/>
                  <a:pt x="37" y="46"/>
                </a:cubicBezTo>
                <a:cubicBezTo>
                  <a:pt x="31" y="46"/>
                  <a:pt x="34" y="53"/>
                  <a:pt x="29" y="53"/>
                </a:cubicBezTo>
                <a:cubicBezTo>
                  <a:pt x="28" y="53"/>
                  <a:pt x="26" y="52"/>
                  <a:pt x="25" y="52"/>
                </a:cubicBezTo>
                <a:cubicBezTo>
                  <a:pt x="25" y="46"/>
                  <a:pt x="24" y="45"/>
                  <a:pt x="25" y="43"/>
                </a:cubicBezTo>
                <a:cubicBezTo>
                  <a:pt x="24" y="43"/>
                  <a:pt x="25" y="42"/>
                  <a:pt x="24" y="42"/>
                </a:cubicBezTo>
                <a:cubicBezTo>
                  <a:pt x="24" y="42"/>
                  <a:pt x="20" y="35"/>
                  <a:pt x="20" y="35"/>
                </a:cubicBezTo>
                <a:cubicBezTo>
                  <a:pt x="20" y="35"/>
                  <a:pt x="19" y="35"/>
                  <a:pt x="18" y="35"/>
                </a:cubicBezTo>
                <a:cubicBezTo>
                  <a:pt x="16" y="35"/>
                  <a:pt x="17" y="30"/>
                  <a:pt x="16" y="30"/>
                </a:cubicBezTo>
                <a:cubicBezTo>
                  <a:pt x="15" y="30"/>
                  <a:pt x="15" y="30"/>
                  <a:pt x="13" y="30"/>
                </a:cubicBezTo>
                <a:cubicBezTo>
                  <a:pt x="12" y="30"/>
                  <a:pt x="11" y="30"/>
                  <a:pt x="11" y="29"/>
                </a:cubicBezTo>
                <a:cubicBezTo>
                  <a:pt x="11" y="27"/>
                  <a:pt x="14" y="27"/>
                  <a:pt x="14" y="24"/>
                </a:cubicBezTo>
                <a:cubicBezTo>
                  <a:pt x="14" y="20"/>
                  <a:pt x="8" y="20"/>
                  <a:pt x="6" y="17"/>
                </a:cubicBezTo>
                <a:cubicBezTo>
                  <a:pt x="5" y="14"/>
                  <a:pt x="0" y="16"/>
                  <a:pt x="0" y="12"/>
                </a:cubicBezTo>
                <a:cubicBezTo>
                  <a:pt x="0" y="10"/>
                  <a:pt x="1" y="9"/>
                  <a:pt x="1" y="7"/>
                </a:cubicBezTo>
                <a:cubicBezTo>
                  <a:pt x="1" y="7"/>
                  <a:pt x="1" y="6"/>
                  <a:pt x="1" y="5"/>
                </a:cubicBezTo>
                <a:lnTo>
                  <a:pt x="7" y="1"/>
                </a:lnTo>
                <a:cubicBezTo>
                  <a:pt x="8" y="0"/>
                  <a:pt x="9" y="0"/>
                  <a:pt x="10" y="0"/>
                </a:cubicBezTo>
                <a:cubicBezTo>
                  <a:pt x="12" y="0"/>
                  <a:pt x="15" y="3"/>
                  <a:pt x="16" y="5"/>
                </a:cubicBezTo>
                <a:cubicBezTo>
                  <a:pt x="17" y="6"/>
                  <a:pt x="22" y="5"/>
                  <a:pt x="23" y="8"/>
                </a:cubicBezTo>
                <a:cubicBezTo>
                  <a:pt x="24" y="14"/>
                  <a:pt x="34" y="10"/>
                  <a:pt x="36" y="15"/>
                </a:cubicBezTo>
                <a:lnTo>
                  <a:pt x="37" y="16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49" name="Freeform 181"/>
          <p:cNvSpPr>
            <a:spLocks/>
          </p:cNvSpPr>
          <p:nvPr>
            <p:custDataLst>
              <p:tags r:id="rId177"/>
            </p:custDataLst>
          </p:nvPr>
        </p:nvSpPr>
        <p:spPr bwMode="auto">
          <a:xfrm>
            <a:off x="2228850" y="4429125"/>
            <a:ext cx="246063" cy="319088"/>
          </a:xfrm>
          <a:custGeom>
            <a:avLst/>
            <a:gdLst>
              <a:gd name="T0" fmla="*/ 27 w 32"/>
              <a:gd name="T1" fmla="*/ 35 h 35"/>
              <a:gd name="T2" fmla="*/ 32 w 32"/>
              <a:gd name="T3" fmla="*/ 27 h 35"/>
              <a:gd name="T4" fmla="*/ 31 w 32"/>
              <a:gd name="T5" fmla="*/ 24 h 35"/>
              <a:gd name="T6" fmla="*/ 32 w 32"/>
              <a:gd name="T7" fmla="*/ 19 h 35"/>
              <a:gd name="T8" fmla="*/ 31 w 32"/>
              <a:gd name="T9" fmla="*/ 16 h 35"/>
              <a:gd name="T10" fmla="*/ 31 w 32"/>
              <a:gd name="T11" fmla="*/ 16 h 35"/>
              <a:gd name="T12" fmla="*/ 31 w 32"/>
              <a:gd name="T13" fmla="*/ 15 h 35"/>
              <a:gd name="T14" fmla="*/ 31 w 32"/>
              <a:gd name="T15" fmla="*/ 15 h 35"/>
              <a:gd name="T16" fmla="*/ 24 w 32"/>
              <a:gd name="T17" fmla="*/ 11 h 35"/>
              <a:gd name="T18" fmla="*/ 20 w 32"/>
              <a:gd name="T19" fmla="*/ 13 h 35"/>
              <a:gd name="T20" fmla="*/ 15 w 32"/>
              <a:gd name="T21" fmla="*/ 4 h 35"/>
              <a:gd name="T22" fmla="*/ 12 w 32"/>
              <a:gd name="T23" fmla="*/ 4 h 35"/>
              <a:gd name="T24" fmla="*/ 7 w 32"/>
              <a:gd name="T25" fmla="*/ 0 h 35"/>
              <a:gd name="T26" fmla="*/ 5 w 32"/>
              <a:gd name="T27" fmla="*/ 4 h 35"/>
              <a:gd name="T28" fmla="*/ 5 w 32"/>
              <a:gd name="T29" fmla="*/ 14 h 35"/>
              <a:gd name="T30" fmla="*/ 0 w 32"/>
              <a:gd name="T31" fmla="*/ 19 h 35"/>
              <a:gd name="T32" fmla="*/ 0 w 32"/>
              <a:gd name="T33" fmla="*/ 19 h 35"/>
              <a:gd name="T34" fmla="*/ 0 w 32"/>
              <a:gd name="T35" fmla="*/ 19 h 35"/>
              <a:gd name="T36" fmla="*/ 0 w 32"/>
              <a:gd name="T37" fmla="*/ 19 h 35"/>
              <a:gd name="T38" fmla="*/ 6 w 32"/>
              <a:gd name="T39" fmla="*/ 24 h 35"/>
              <a:gd name="T40" fmla="*/ 13 w 32"/>
              <a:gd name="T41" fmla="*/ 27 h 35"/>
              <a:gd name="T42" fmla="*/ 26 w 32"/>
              <a:gd name="T43" fmla="*/ 34 h 35"/>
              <a:gd name="T44" fmla="*/ 26 w 32"/>
              <a:gd name="T45" fmla="*/ 34 h 35"/>
              <a:gd name="T46" fmla="*/ 27 w 32"/>
              <a:gd name="T47" fmla="*/ 35 h 35"/>
              <a:gd name="T48" fmla="*/ 27 w 32"/>
              <a:gd name="T49" fmla="*/ 35 h 35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32"/>
              <a:gd name="T76" fmla="*/ 0 h 35"/>
              <a:gd name="T77" fmla="*/ 32 w 32"/>
              <a:gd name="T78" fmla="*/ 35 h 35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32" h="35">
                <a:moveTo>
                  <a:pt x="27" y="35"/>
                </a:moveTo>
                <a:cubicBezTo>
                  <a:pt x="27" y="32"/>
                  <a:pt x="32" y="31"/>
                  <a:pt x="32" y="27"/>
                </a:cubicBezTo>
                <a:cubicBezTo>
                  <a:pt x="32" y="26"/>
                  <a:pt x="31" y="26"/>
                  <a:pt x="31" y="24"/>
                </a:cubicBezTo>
                <a:cubicBezTo>
                  <a:pt x="31" y="23"/>
                  <a:pt x="32" y="22"/>
                  <a:pt x="32" y="19"/>
                </a:cubicBezTo>
                <a:cubicBezTo>
                  <a:pt x="32" y="18"/>
                  <a:pt x="32" y="17"/>
                  <a:pt x="31" y="16"/>
                </a:cubicBezTo>
                <a:lnTo>
                  <a:pt x="31" y="15"/>
                </a:lnTo>
                <a:cubicBezTo>
                  <a:pt x="28" y="14"/>
                  <a:pt x="26" y="11"/>
                  <a:pt x="24" y="11"/>
                </a:cubicBezTo>
                <a:cubicBezTo>
                  <a:pt x="22" y="11"/>
                  <a:pt x="22" y="13"/>
                  <a:pt x="20" y="13"/>
                </a:cubicBezTo>
                <a:cubicBezTo>
                  <a:pt x="16" y="13"/>
                  <a:pt x="20" y="4"/>
                  <a:pt x="15" y="4"/>
                </a:cubicBezTo>
                <a:cubicBezTo>
                  <a:pt x="14" y="4"/>
                  <a:pt x="13" y="4"/>
                  <a:pt x="12" y="4"/>
                </a:cubicBezTo>
                <a:cubicBezTo>
                  <a:pt x="11" y="4"/>
                  <a:pt x="7" y="2"/>
                  <a:pt x="7" y="0"/>
                </a:cubicBezTo>
                <a:cubicBezTo>
                  <a:pt x="6" y="1"/>
                  <a:pt x="5" y="2"/>
                  <a:pt x="5" y="4"/>
                </a:cubicBezTo>
                <a:cubicBezTo>
                  <a:pt x="5" y="7"/>
                  <a:pt x="5" y="9"/>
                  <a:pt x="5" y="14"/>
                </a:cubicBezTo>
                <a:cubicBezTo>
                  <a:pt x="5" y="17"/>
                  <a:pt x="1" y="17"/>
                  <a:pt x="0" y="19"/>
                </a:cubicBezTo>
                <a:cubicBezTo>
                  <a:pt x="2" y="19"/>
                  <a:pt x="5" y="22"/>
                  <a:pt x="6" y="24"/>
                </a:cubicBezTo>
                <a:cubicBezTo>
                  <a:pt x="7" y="25"/>
                  <a:pt x="12" y="24"/>
                  <a:pt x="13" y="27"/>
                </a:cubicBezTo>
                <a:cubicBezTo>
                  <a:pt x="14" y="33"/>
                  <a:pt x="24" y="29"/>
                  <a:pt x="26" y="34"/>
                </a:cubicBezTo>
                <a:lnTo>
                  <a:pt x="27" y="35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50" name="Freeform 182"/>
          <p:cNvSpPr>
            <a:spLocks/>
          </p:cNvSpPr>
          <p:nvPr>
            <p:custDataLst>
              <p:tags r:id="rId178"/>
            </p:custDataLst>
          </p:nvPr>
        </p:nvSpPr>
        <p:spPr bwMode="auto">
          <a:xfrm>
            <a:off x="1911350" y="4656138"/>
            <a:ext cx="431800" cy="454025"/>
          </a:xfrm>
          <a:custGeom>
            <a:avLst/>
            <a:gdLst>
              <a:gd name="T0" fmla="*/ 55 w 56"/>
              <a:gd name="T1" fmla="*/ 37 h 50"/>
              <a:gd name="T2" fmla="*/ 52 w 56"/>
              <a:gd name="T3" fmla="*/ 39 h 50"/>
              <a:gd name="T4" fmla="*/ 43 w 56"/>
              <a:gd name="T5" fmla="*/ 43 h 50"/>
              <a:gd name="T6" fmla="*/ 36 w 56"/>
              <a:gd name="T7" fmla="*/ 50 h 50"/>
              <a:gd name="T8" fmla="*/ 33 w 56"/>
              <a:gd name="T9" fmla="*/ 45 h 50"/>
              <a:gd name="T10" fmla="*/ 29 w 56"/>
              <a:gd name="T11" fmla="*/ 46 h 50"/>
              <a:gd name="T12" fmla="*/ 24 w 56"/>
              <a:gd name="T13" fmla="*/ 45 h 50"/>
              <a:gd name="T14" fmla="*/ 20 w 56"/>
              <a:gd name="T15" fmla="*/ 47 h 50"/>
              <a:gd name="T16" fmla="*/ 17 w 56"/>
              <a:gd name="T17" fmla="*/ 43 h 50"/>
              <a:gd name="T18" fmla="*/ 15 w 56"/>
              <a:gd name="T19" fmla="*/ 47 h 50"/>
              <a:gd name="T20" fmla="*/ 10 w 56"/>
              <a:gd name="T21" fmla="*/ 45 h 50"/>
              <a:gd name="T22" fmla="*/ 6 w 56"/>
              <a:gd name="T23" fmla="*/ 46 h 50"/>
              <a:gd name="T24" fmla="*/ 2 w 56"/>
              <a:gd name="T25" fmla="*/ 41 h 50"/>
              <a:gd name="T26" fmla="*/ 3 w 56"/>
              <a:gd name="T27" fmla="*/ 36 h 50"/>
              <a:gd name="T28" fmla="*/ 0 w 56"/>
              <a:gd name="T29" fmla="*/ 33 h 50"/>
              <a:gd name="T30" fmla="*/ 5 w 56"/>
              <a:gd name="T31" fmla="*/ 29 h 50"/>
              <a:gd name="T32" fmla="*/ 9 w 56"/>
              <a:gd name="T33" fmla="*/ 30 h 50"/>
              <a:gd name="T34" fmla="*/ 11 w 56"/>
              <a:gd name="T35" fmla="*/ 26 h 50"/>
              <a:gd name="T36" fmla="*/ 11 w 56"/>
              <a:gd name="T37" fmla="*/ 22 h 50"/>
              <a:gd name="T38" fmla="*/ 15 w 56"/>
              <a:gd name="T39" fmla="*/ 15 h 50"/>
              <a:gd name="T40" fmla="*/ 13 w 56"/>
              <a:gd name="T41" fmla="*/ 9 h 50"/>
              <a:gd name="T42" fmla="*/ 18 w 56"/>
              <a:gd name="T43" fmla="*/ 0 h 50"/>
              <a:gd name="T44" fmla="*/ 25 w 56"/>
              <a:gd name="T45" fmla="*/ 0 h 50"/>
              <a:gd name="T46" fmla="*/ 31 w 56"/>
              <a:gd name="T47" fmla="*/ 4 h 50"/>
              <a:gd name="T48" fmla="*/ 31 w 56"/>
              <a:gd name="T49" fmla="*/ 6 h 50"/>
              <a:gd name="T50" fmla="*/ 37 w 56"/>
              <a:gd name="T51" fmla="*/ 11 h 50"/>
              <a:gd name="T52" fmla="*/ 45 w 56"/>
              <a:gd name="T53" fmla="*/ 18 h 50"/>
              <a:gd name="T54" fmla="*/ 42 w 56"/>
              <a:gd name="T55" fmla="*/ 23 h 50"/>
              <a:gd name="T56" fmla="*/ 44 w 56"/>
              <a:gd name="T57" fmla="*/ 24 h 50"/>
              <a:gd name="T58" fmla="*/ 47 w 56"/>
              <a:gd name="T59" fmla="*/ 24 h 50"/>
              <a:gd name="T60" fmla="*/ 49 w 56"/>
              <a:gd name="T61" fmla="*/ 29 h 50"/>
              <a:gd name="T62" fmla="*/ 51 w 56"/>
              <a:gd name="T63" fmla="*/ 29 h 50"/>
              <a:gd name="T64" fmla="*/ 55 w 56"/>
              <a:gd name="T65" fmla="*/ 36 h 50"/>
              <a:gd name="T66" fmla="*/ 56 w 56"/>
              <a:gd name="T67" fmla="*/ 37 h 50"/>
              <a:gd name="T68" fmla="*/ 56 w 56"/>
              <a:gd name="T69" fmla="*/ 37 h 50"/>
              <a:gd name="T70" fmla="*/ 56 w 56"/>
              <a:gd name="T71" fmla="*/ 37 h 50"/>
              <a:gd name="T72" fmla="*/ 55 w 56"/>
              <a:gd name="T73" fmla="*/ 37 h 50"/>
              <a:gd name="T74" fmla="*/ 55 w 56"/>
              <a:gd name="T75" fmla="*/ 37 h 50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56"/>
              <a:gd name="T115" fmla="*/ 0 h 50"/>
              <a:gd name="T116" fmla="*/ 56 w 56"/>
              <a:gd name="T117" fmla="*/ 50 h 50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56" h="50">
                <a:moveTo>
                  <a:pt x="55" y="37"/>
                </a:moveTo>
                <a:cubicBezTo>
                  <a:pt x="53" y="37"/>
                  <a:pt x="53" y="38"/>
                  <a:pt x="52" y="39"/>
                </a:cubicBezTo>
                <a:cubicBezTo>
                  <a:pt x="49" y="40"/>
                  <a:pt x="43" y="40"/>
                  <a:pt x="43" y="43"/>
                </a:cubicBezTo>
                <a:cubicBezTo>
                  <a:pt x="42" y="48"/>
                  <a:pt x="39" y="48"/>
                  <a:pt x="36" y="50"/>
                </a:cubicBezTo>
                <a:cubicBezTo>
                  <a:pt x="35" y="48"/>
                  <a:pt x="36" y="45"/>
                  <a:pt x="33" y="45"/>
                </a:cubicBezTo>
                <a:cubicBezTo>
                  <a:pt x="31" y="45"/>
                  <a:pt x="31" y="46"/>
                  <a:pt x="29" y="46"/>
                </a:cubicBezTo>
                <a:cubicBezTo>
                  <a:pt x="27" y="46"/>
                  <a:pt x="27" y="45"/>
                  <a:pt x="24" y="45"/>
                </a:cubicBezTo>
                <a:cubicBezTo>
                  <a:pt x="22" y="45"/>
                  <a:pt x="22" y="47"/>
                  <a:pt x="20" y="47"/>
                </a:cubicBezTo>
                <a:cubicBezTo>
                  <a:pt x="18" y="47"/>
                  <a:pt x="18" y="44"/>
                  <a:pt x="17" y="43"/>
                </a:cubicBezTo>
                <a:cubicBezTo>
                  <a:pt x="17" y="43"/>
                  <a:pt x="16" y="47"/>
                  <a:pt x="15" y="47"/>
                </a:cubicBezTo>
                <a:cubicBezTo>
                  <a:pt x="13" y="47"/>
                  <a:pt x="13" y="45"/>
                  <a:pt x="10" y="45"/>
                </a:cubicBezTo>
                <a:cubicBezTo>
                  <a:pt x="9" y="45"/>
                  <a:pt x="8" y="46"/>
                  <a:pt x="6" y="46"/>
                </a:cubicBezTo>
                <a:cubicBezTo>
                  <a:pt x="5" y="46"/>
                  <a:pt x="2" y="43"/>
                  <a:pt x="2" y="41"/>
                </a:cubicBezTo>
                <a:cubicBezTo>
                  <a:pt x="2" y="39"/>
                  <a:pt x="3" y="39"/>
                  <a:pt x="3" y="36"/>
                </a:cubicBezTo>
                <a:cubicBezTo>
                  <a:pt x="3" y="34"/>
                  <a:pt x="0" y="34"/>
                  <a:pt x="0" y="33"/>
                </a:cubicBezTo>
                <a:cubicBezTo>
                  <a:pt x="0" y="31"/>
                  <a:pt x="3" y="29"/>
                  <a:pt x="5" y="29"/>
                </a:cubicBezTo>
                <a:cubicBezTo>
                  <a:pt x="6" y="29"/>
                  <a:pt x="7" y="30"/>
                  <a:pt x="9" y="30"/>
                </a:cubicBezTo>
                <a:cubicBezTo>
                  <a:pt x="12" y="30"/>
                  <a:pt x="11" y="28"/>
                  <a:pt x="11" y="26"/>
                </a:cubicBezTo>
                <a:cubicBezTo>
                  <a:pt x="11" y="25"/>
                  <a:pt x="11" y="23"/>
                  <a:pt x="11" y="22"/>
                </a:cubicBezTo>
                <a:cubicBezTo>
                  <a:pt x="11" y="18"/>
                  <a:pt x="15" y="19"/>
                  <a:pt x="15" y="15"/>
                </a:cubicBezTo>
                <a:cubicBezTo>
                  <a:pt x="15" y="12"/>
                  <a:pt x="13" y="11"/>
                  <a:pt x="13" y="9"/>
                </a:cubicBezTo>
                <a:cubicBezTo>
                  <a:pt x="13" y="6"/>
                  <a:pt x="17" y="4"/>
                  <a:pt x="18" y="0"/>
                </a:cubicBezTo>
                <a:cubicBezTo>
                  <a:pt x="22" y="0"/>
                  <a:pt x="23" y="0"/>
                  <a:pt x="25" y="0"/>
                </a:cubicBezTo>
                <a:cubicBezTo>
                  <a:pt x="27" y="0"/>
                  <a:pt x="28" y="4"/>
                  <a:pt x="31" y="4"/>
                </a:cubicBezTo>
                <a:cubicBezTo>
                  <a:pt x="31" y="5"/>
                  <a:pt x="31" y="5"/>
                  <a:pt x="31" y="6"/>
                </a:cubicBezTo>
                <a:cubicBezTo>
                  <a:pt x="31" y="10"/>
                  <a:pt x="36" y="8"/>
                  <a:pt x="37" y="11"/>
                </a:cubicBezTo>
                <a:cubicBezTo>
                  <a:pt x="39" y="14"/>
                  <a:pt x="45" y="14"/>
                  <a:pt x="45" y="18"/>
                </a:cubicBezTo>
                <a:cubicBezTo>
                  <a:pt x="45" y="21"/>
                  <a:pt x="42" y="21"/>
                  <a:pt x="42" y="23"/>
                </a:cubicBezTo>
                <a:cubicBezTo>
                  <a:pt x="42" y="24"/>
                  <a:pt x="43" y="24"/>
                  <a:pt x="44" y="24"/>
                </a:cubicBezTo>
                <a:cubicBezTo>
                  <a:pt x="46" y="24"/>
                  <a:pt x="46" y="24"/>
                  <a:pt x="47" y="24"/>
                </a:cubicBezTo>
                <a:cubicBezTo>
                  <a:pt x="48" y="24"/>
                  <a:pt x="47" y="29"/>
                  <a:pt x="49" y="29"/>
                </a:cubicBezTo>
                <a:cubicBezTo>
                  <a:pt x="50" y="29"/>
                  <a:pt x="51" y="29"/>
                  <a:pt x="51" y="29"/>
                </a:cubicBezTo>
                <a:cubicBezTo>
                  <a:pt x="51" y="29"/>
                  <a:pt x="55" y="36"/>
                  <a:pt x="55" y="36"/>
                </a:cubicBezTo>
                <a:cubicBezTo>
                  <a:pt x="56" y="36"/>
                  <a:pt x="55" y="37"/>
                  <a:pt x="56" y="37"/>
                </a:cubicBezTo>
                <a:cubicBezTo>
                  <a:pt x="56" y="37"/>
                  <a:pt x="56" y="37"/>
                  <a:pt x="56" y="37"/>
                </a:cubicBezTo>
                <a:lnTo>
                  <a:pt x="55" y="37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51" name="Freeform 183"/>
          <p:cNvSpPr>
            <a:spLocks/>
          </p:cNvSpPr>
          <p:nvPr>
            <p:custDataLst>
              <p:tags r:id="rId179"/>
            </p:custDataLst>
          </p:nvPr>
        </p:nvSpPr>
        <p:spPr bwMode="auto">
          <a:xfrm>
            <a:off x="2120900" y="4203700"/>
            <a:ext cx="244475" cy="225425"/>
          </a:xfrm>
          <a:custGeom>
            <a:avLst/>
            <a:gdLst>
              <a:gd name="T0" fmla="*/ 4 w 32"/>
              <a:gd name="T1" fmla="*/ 3 h 25"/>
              <a:gd name="T2" fmla="*/ 4 w 32"/>
              <a:gd name="T3" fmla="*/ 3 h 25"/>
              <a:gd name="T4" fmla="*/ 4 w 32"/>
              <a:gd name="T5" fmla="*/ 3 h 25"/>
              <a:gd name="T6" fmla="*/ 6 w 32"/>
              <a:gd name="T7" fmla="*/ 4 h 25"/>
              <a:gd name="T8" fmla="*/ 8 w 32"/>
              <a:gd name="T9" fmla="*/ 2 h 25"/>
              <a:gd name="T10" fmla="*/ 11 w 32"/>
              <a:gd name="T11" fmla="*/ 2 h 25"/>
              <a:gd name="T12" fmla="*/ 15 w 32"/>
              <a:gd name="T13" fmla="*/ 1 h 25"/>
              <a:gd name="T14" fmla="*/ 19 w 32"/>
              <a:gd name="T15" fmla="*/ 2 h 25"/>
              <a:gd name="T16" fmla="*/ 23 w 32"/>
              <a:gd name="T17" fmla="*/ 0 h 25"/>
              <a:gd name="T18" fmla="*/ 23 w 32"/>
              <a:gd name="T19" fmla="*/ 4 h 25"/>
              <a:gd name="T20" fmla="*/ 26 w 32"/>
              <a:gd name="T21" fmla="*/ 6 h 25"/>
              <a:gd name="T22" fmla="*/ 30 w 32"/>
              <a:gd name="T23" fmla="*/ 11 h 25"/>
              <a:gd name="T24" fmla="*/ 30 w 32"/>
              <a:gd name="T25" fmla="*/ 11 h 25"/>
              <a:gd name="T26" fmla="*/ 29 w 32"/>
              <a:gd name="T27" fmla="*/ 12 h 25"/>
              <a:gd name="T28" fmla="*/ 29 w 32"/>
              <a:gd name="T29" fmla="*/ 12 h 25"/>
              <a:gd name="T30" fmla="*/ 32 w 32"/>
              <a:gd name="T31" fmla="*/ 14 h 25"/>
              <a:gd name="T32" fmla="*/ 32 w 32"/>
              <a:gd name="T33" fmla="*/ 14 h 25"/>
              <a:gd name="T34" fmla="*/ 32 w 32"/>
              <a:gd name="T35" fmla="*/ 16 h 25"/>
              <a:gd name="T36" fmla="*/ 32 w 32"/>
              <a:gd name="T37" fmla="*/ 16 h 25"/>
              <a:gd name="T38" fmla="*/ 31 w 32"/>
              <a:gd name="T39" fmla="*/ 17 h 25"/>
              <a:gd name="T40" fmla="*/ 21 w 32"/>
              <a:gd name="T41" fmla="*/ 25 h 25"/>
              <a:gd name="T42" fmla="*/ 17 w 32"/>
              <a:gd name="T43" fmla="*/ 22 h 25"/>
              <a:gd name="T44" fmla="*/ 13 w 32"/>
              <a:gd name="T45" fmla="*/ 24 h 25"/>
              <a:gd name="T46" fmla="*/ 9 w 32"/>
              <a:gd name="T47" fmla="*/ 20 h 25"/>
              <a:gd name="T48" fmla="*/ 7 w 32"/>
              <a:gd name="T49" fmla="*/ 22 h 25"/>
              <a:gd name="T50" fmla="*/ 4 w 32"/>
              <a:gd name="T51" fmla="*/ 16 h 25"/>
              <a:gd name="T52" fmla="*/ 2 w 32"/>
              <a:gd name="T53" fmla="*/ 16 h 25"/>
              <a:gd name="T54" fmla="*/ 0 w 32"/>
              <a:gd name="T55" fmla="*/ 14 h 25"/>
              <a:gd name="T56" fmla="*/ 4 w 32"/>
              <a:gd name="T57" fmla="*/ 3 h 25"/>
              <a:gd name="T58" fmla="*/ 4 w 32"/>
              <a:gd name="T59" fmla="*/ 3 h 25"/>
              <a:gd name="T60" fmla="*/ 4 w 32"/>
              <a:gd name="T61" fmla="*/ 3 h 25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32"/>
              <a:gd name="T94" fmla="*/ 0 h 25"/>
              <a:gd name="T95" fmla="*/ 32 w 32"/>
              <a:gd name="T96" fmla="*/ 25 h 25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32" h="25">
                <a:moveTo>
                  <a:pt x="4" y="3"/>
                </a:moveTo>
                <a:lnTo>
                  <a:pt x="4" y="3"/>
                </a:lnTo>
                <a:cubicBezTo>
                  <a:pt x="4" y="4"/>
                  <a:pt x="5" y="4"/>
                  <a:pt x="6" y="4"/>
                </a:cubicBezTo>
                <a:cubicBezTo>
                  <a:pt x="7" y="4"/>
                  <a:pt x="7" y="2"/>
                  <a:pt x="8" y="2"/>
                </a:cubicBezTo>
                <a:cubicBezTo>
                  <a:pt x="10" y="2"/>
                  <a:pt x="10" y="2"/>
                  <a:pt x="11" y="2"/>
                </a:cubicBezTo>
                <a:cubicBezTo>
                  <a:pt x="12" y="2"/>
                  <a:pt x="13" y="1"/>
                  <a:pt x="15" y="1"/>
                </a:cubicBezTo>
                <a:cubicBezTo>
                  <a:pt x="17" y="1"/>
                  <a:pt x="17" y="2"/>
                  <a:pt x="19" y="2"/>
                </a:cubicBezTo>
                <a:cubicBezTo>
                  <a:pt x="22" y="2"/>
                  <a:pt x="23" y="1"/>
                  <a:pt x="23" y="0"/>
                </a:cubicBezTo>
                <a:cubicBezTo>
                  <a:pt x="23" y="2"/>
                  <a:pt x="23" y="2"/>
                  <a:pt x="23" y="4"/>
                </a:cubicBezTo>
                <a:cubicBezTo>
                  <a:pt x="23" y="5"/>
                  <a:pt x="25" y="6"/>
                  <a:pt x="26" y="6"/>
                </a:cubicBezTo>
                <a:cubicBezTo>
                  <a:pt x="27" y="8"/>
                  <a:pt x="28" y="10"/>
                  <a:pt x="30" y="11"/>
                </a:cubicBezTo>
                <a:lnTo>
                  <a:pt x="29" y="12"/>
                </a:lnTo>
                <a:cubicBezTo>
                  <a:pt x="29" y="14"/>
                  <a:pt x="30" y="14"/>
                  <a:pt x="32" y="14"/>
                </a:cubicBezTo>
                <a:lnTo>
                  <a:pt x="32" y="16"/>
                </a:lnTo>
                <a:cubicBezTo>
                  <a:pt x="32" y="16"/>
                  <a:pt x="31" y="17"/>
                  <a:pt x="31" y="17"/>
                </a:cubicBezTo>
                <a:cubicBezTo>
                  <a:pt x="32" y="22"/>
                  <a:pt x="24" y="24"/>
                  <a:pt x="21" y="25"/>
                </a:cubicBezTo>
                <a:cubicBezTo>
                  <a:pt x="20" y="24"/>
                  <a:pt x="19" y="22"/>
                  <a:pt x="17" y="22"/>
                </a:cubicBezTo>
                <a:cubicBezTo>
                  <a:pt x="15" y="22"/>
                  <a:pt x="16" y="24"/>
                  <a:pt x="13" y="24"/>
                </a:cubicBezTo>
                <a:cubicBezTo>
                  <a:pt x="11" y="24"/>
                  <a:pt x="11" y="20"/>
                  <a:pt x="9" y="20"/>
                </a:cubicBezTo>
                <a:cubicBezTo>
                  <a:pt x="8" y="20"/>
                  <a:pt x="8" y="22"/>
                  <a:pt x="7" y="22"/>
                </a:cubicBezTo>
                <a:cubicBezTo>
                  <a:pt x="4" y="22"/>
                  <a:pt x="6" y="16"/>
                  <a:pt x="4" y="16"/>
                </a:cubicBezTo>
                <a:cubicBezTo>
                  <a:pt x="4" y="16"/>
                  <a:pt x="3" y="16"/>
                  <a:pt x="2" y="16"/>
                </a:cubicBezTo>
                <a:cubicBezTo>
                  <a:pt x="1" y="16"/>
                  <a:pt x="0" y="16"/>
                  <a:pt x="0" y="14"/>
                </a:cubicBezTo>
                <a:cubicBezTo>
                  <a:pt x="0" y="9"/>
                  <a:pt x="4" y="3"/>
                  <a:pt x="4" y="3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52" name="Freeform 184"/>
          <p:cNvSpPr>
            <a:spLocks/>
          </p:cNvSpPr>
          <p:nvPr>
            <p:custDataLst>
              <p:tags r:id="rId180"/>
            </p:custDataLst>
          </p:nvPr>
        </p:nvSpPr>
        <p:spPr bwMode="auto">
          <a:xfrm>
            <a:off x="1919288" y="3987800"/>
            <a:ext cx="223837" cy="179388"/>
          </a:xfrm>
          <a:custGeom>
            <a:avLst/>
            <a:gdLst>
              <a:gd name="T0" fmla="*/ 28 w 29"/>
              <a:gd name="T1" fmla="*/ 15 h 20"/>
              <a:gd name="T2" fmla="*/ 25 w 29"/>
              <a:gd name="T3" fmla="*/ 17 h 20"/>
              <a:gd name="T4" fmla="*/ 23 w 29"/>
              <a:gd name="T5" fmla="*/ 16 h 20"/>
              <a:gd name="T6" fmla="*/ 20 w 29"/>
              <a:gd name="T7" fmla="*/ 18 h 20"/>
              <a:gd name="T8" fmla="*/ 16 w 29"/>
              <a:gd name="T9" fmla="*/ 16 h 20"/>
              <a:gd name="T10" fmla="*/ 8 w 29"/>
              <a:gd name="T11" fmla="*/ 20 h 20"/>
              <a:gd name="T12" fmla="*/ 1 w 29"/>
              <a:gd name="T13" fmla="*/ 14 h 20"/>
              <a:gd name="T14" fmla="*/ 3 w 29"/>
              <a:gd name="T15" fmla="*/ 10 h 20"/>
              <a:gd name="T16" fmla="*/ 0 w 29"/>
              <a:gd name="T17" fmla="*/ 6 h 20"/>
              <a:gd name="T18" fmla="*/ 0 w 29"/>
              <a:gd name="T19" fmla="*/ 2 h 20"/>
              <a:gd name="T20" fmla="*/ 6 w 29"/>
              <a:gd name="T21" fmla="*/ 0 h 20"/>
              <a:gd name="T22" fmla="*/ 9 w 29"/>
              <a:gd name="T23" fmla="*/ 4 h 20"/>
              <a:gd name="T24" fmla="*/ 10 w 29"/>
              <a:gd name="T25" fmla="*/ 2 h 20"/>
              <a:gd name="T26" fmla="*/ 13 w 29"/>
              <a:gd name="T27" fmla="*/ 5 h 20"/>
              <a:gd name="T28" fmla="*/ 15 w 29"/>
              <a:gd name="T29" fmla="*/ 3 h 20"/>
              <a:gd name="T30" fmla="*/ 19 w 29"/>
              <a:gd name="T31" fmla="*/ 2 h 20"/>
              <a:gd name="T32" fmla="*/ 24 w 29"/>
              <a:gd name="T33" fmla="*/ 6 h 20"/>
              <a:gd name="T34" fmla="*/ 29 w 29"/>
              <a:gd name="T35" fmla="*/ 12 h 20"/>
              <a:gd name="T36" fmla="*/ 28 w 29"/>
              <a:gd name="T37" fmla="*/ 16 h 20"/>
              <a:gd name="T38" fmla="*/ 28 w 29"/>
              <a:gd name="T39" fmla="*/ 16 h 20"/>
              <a:gd name="T40" fmla="*/ 28 w 29"/>
              <a:gd name="T41" fmla="*/ 15 h 20"/>
              <a:gd name="T42" fmla="*/ 28 w 29"/>
              <a:gd name="T43" fmla="*/ 15 h 20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29"/>
              <a:gd name="T67" fmla="*/ 0 h 20"/>
              <a:gd name="T68" fmla="*/ 29 w 29"/>
              <a:gd name="T69" fmla="*/ 20 h 20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29" h="20">
                <a:moveTo>
                  <a:pt x="28" y="15"/>
                </a:moveTo>
                <a:cubicBezTo>
                  <a:pt x="27" y="16"/>
                  <a:pt x="26" y="17"/>
                  <a:pt x="25" y="17"/>
                </a:cubicBezTo>
                <a:cubicBezTo>
                  <a:pt x="24" y="17"/>
                  <a:pt x="24" y="16"/>
                  <a:pt x="23" y="16"/>
                </a:cubicBezTo>
                <a:cubicBezTo>
                  <a:pt x="22" y="16"/>
                  <a:pt x="22" y="18"/>
                  <a:pt x="20" y="18"/>
                </a:cubicBezTo>
                <a:cubicBezTo>
                  <a:pt x="18" y="18"/>
                  <a:pt x="18" y="16"/>
                  <a:pt x="16" y="16"/>
                </a:cubicBezTo>
                <a:cubicBezTo>
                  <a:pt x="12" y="16"/>
                  <a:pt x="12" y="20"/>
                  <a:pt x="8" y="20"/>
                </a:cubicBezTo>
                <a:cubicBezTo>
                  <a:pt x="4" y="20"/>
                  <a:pt x="1" y="18"/>
                  <a:pt x="1" y="14"/>
                </a:cubicBezTo>
                <a:cubicBezTo>
                  <a:pt x="1" y="12"/>
                  <a:pt x="3" y="12"/>
                  <a:pt x="3" y="10"/>
                </a:cubicBezTo>
                <a:cubicBezTo>
                  <a:pt x="3" y="8"/>
                  <a:pt x="0" y="8"/>
                  <a:pt x="0" y="6"/>
                </a:cubicBezTo>
                <a:cubicBezTo>
                  <a:pt x="0" y="5"/>
                  <a:pt x="2" y="5"/>
                  <a:pt x="0" y="2"/>
                </a:cubicBezTo>
                <a:cubicBezTo>
                  <a:pt x="3" y="1"/>
                  <a:pt x="5" y="0"/>
                  <a:pt x="6" y="0"/>
                </a:cubicBezTo>
                <a:cubicBezTo>
                  <a:pt x="7" y="1"/>
                  <a:pt x="8" y="3"/>
                  <a:pt x="9" y="4"/>
                </a:cubicBezTo>
                <a:cubicBezTo>
                  <a:pt x="10" y="3"/>
                  <a:pt x="10" y="3"/>
                  <a:pt x="10" y="2"/>
                </a:cubicBezTo>
                <a:cubicBezTo>
                  <a:pt x="12" y="3"/>
                  <a:pt x="12" y="5"/>
                  <a:pt x="13" y="5"/>
                </a:cubicBezTo>
                <a:cubicBezTo>
                  <a:pt x="15" y="5"/>
                  <a:pt x="14" y="3"/>
                  <a:pt x="15" y="3"/>
                </a:cubicBezTo>
                <a:cubicBezTo>
                  <a:pt x="17" y="3"/>
                  <a:pt x="18" y="2"/>
                  <a:pt x="19" y="2"/>
                </a:cubicBezTo>
                <a:cubicBezTo>
                  <a:pt x="23" y="2"/>
                  <a:pt x="23" y="4"/>
                  <a:pt x="24" y="6"/>
                </a:cubicBezTo>
                <a:cubicBezTo>
                  <a:pt x="26" y="8"/>
                  <a:pt x="29" y="7"/>
                  <a:pt x="29" y="12"/>
                </a:cubicBezTo>
                <a:cubicBezTo>
                  <a:pt x="29" y="13"/>
                  <a:pt x="28" y="14"/>
                  <a:pt x="28" y="16"/>
                </a:cubicBezTo>
                <a:lnTo>
                  <a:pt x="28" y="15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53" name="Freeform 185"/>
          <p:cNvSpPr>
            <a:spLocks/>
          </p:cNvSpPr>
          <p:nvPr>
            <p:custDataLst>
              <p:tags r:id="rId181"/>
            </p:custDataLst>
          </p:nvPr>
        </p:nvSpPr>
        <p:spPr bwMode="auto">
          <a:xfrm>
            <a:off x="2089150" y="4384675"/>
            <a:ext cx="193675" cy="263525"/>
          </a:xfrm>
          <a:custGeom>
            <a:avLst/>
            <a:gdLst>
              <a:gd name="T0" fmla="*/ 25 w 25"/>
              <a:gd name="T1" fmla="*/ 5 h 29"/>
              <a:gd name="T2" fmla="*/ 23 w 25"/>
              <a:gd name="T3" fmla="*/ 9 h 29"/>
              <a:gd name="T4" fmla="*/ 23 w 25"/>
              <a:gd name="T5" fmla="*/ 19 h 29"/>
              <a:gd name="T6" fmla="*/ 18 w 25"/>
              <a:gd name="T7" fmla="*/ 24 h 29"/>
              <a:gd name="T8" fmla="*/ 15 w 25"/>
              <a:gd name="T9" fmla="*/ 25 h 29"/>
              <a:gd name="T10" fmla="*/ 15 w 25"/>
              <a:gd name="T11" fmla="*/ 25 h 29"/>
              <a:gd name="T12" fmla="*/ 9 w 25"/>
              <a:gd name="T13" fmla="*/ 29 h 29"/>
              <a:gd name="T14" fmla="*/ 9 w 25"/>
              <a:gd name="T15" fmla="*/ 29 h 29"/>
              <a:gd name="T16" fmla="*/ 6 w 25"/>
              <a:gd name="T17" fmla="*/ 26 h 29"/>
              <a:gd name="T18" fmla="*/ 0 w 25"/>
              <a:gd name="T19" fmla="*/ 15 h 29"/>
              <a:gd name="T20" fmla="*/ 3 w 25"/>
              <a:gd name="T21" fmla="*/ 11 h 29"/>
              <a:gd name="T22" fmla="*/ 3 w 25"/>
              <a:gd name="T23" fmla="*/ 6 h 29"/>
              <a:gd name="T24" fmla="*/ 10 w 25"/>
              <a:gd name="T25" fmla="*/ 0 h 29"/>
              <a:gd name="T26" fmla="*/ 11 w 25"/>
              <a:gd name="T27" fmla="*/ 2 h 29"/>
              <a:gd name="T28" fmla="*/ 13 w 25"/>
              <a:gd name="T29" fmla="*/ 0 h 29"/>
              <a:gd name="T30" fmla="*/ 17 w 25"/>
              <a:gd name="T31" fmla="*/ 4 h 29"/>
              <a:gd name="T32" fmla="*/ 21 w 25"/>
              <a:gd name="T33" fmla="*/ 2 h 29"/>
              <a:gd name="T34" fmla="*/ 25 w 25"/>
              <a:gd name="T35" fmla="*/ 5 h 29"/>
              <a:gd name="T36" fmla="*/ 25 w 25"/>
              <a:gd name="T37" fmla="*/ 5 h 29"/>
              <a:gd name="T38" fmla="*/ 25 w 25"/>
              <a:gd name="T39" fmla="*/ 5 h 29"/>
              <a:gd name="T40" fmla="*/ 25 w 25"/>
              <a:gd name="T41" fmla="*/ 5 h 29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5"/>
              <a:gd name="T64" fmla="*/ 0 h 29"/>
              <a:gd name="T65" fmla="*/ 25 w 25"/>
              <a:gd name="T66" fmla="*/ 29 h 29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5" h="29">
                <a:moveTo>
                  <a:pt x="25" y="5"/>
                </a:moveTo>
                <a:cubicBezTo>
                  <a:pt x="24" y="6"/>
                  <a:pt x="23" y="7"/>
                  <a:pt x="23" y="9"/>
                </a:cubicBezTo>
                <a:cubicBezTo>
                  <a:pt x="23" y="12"/>
                  <a:pt x="23" y="14"/>
                  <a:pt x="23" y="19"/>
                </a:cubicBezTo>
                <a:cubicBezTo>
                  <a:pt x="23" y="22"/>
                  <a:pt x="19" y="22"/>
                  <a:pt x="18" y="24"/>
                </a:cubicBezTo>
                <a:cubicBezTo>
                  <a:pt x="17" y="24"/>
                  <a:pt x="16" y="24"/>
                  <a:pt x="15" y="25"/>
                </a:cubicBezTo>
                <a:lnTo>
                  <a:pt x="9" y="29"/>
                </a:lnTo>
                <a:cubicBezTo>
                  <a:pt x="10" y="25"/>
                  <a:pt x="6" y="28"/>
                  <a:pt x="6" y="26"/>
                </a:cubicBezTo>
                <a:cubicBezTo>
                  <a:pt x="4" y="21"/>
                  <a:pt x="2" y="19"/>
                  <a:pt x="0" y="15"/>
                </a:cubicBezTo>
                <a:cubicBezTo>
                  <a:pt x="3" y="15"/>
                  <a:pt x="3" y="13"/>
                  <a:pt x="3" y="11"/>
                </a:cubicBezTo>
                <a:cubicBezTo>
                  <a:pt x="3" y="8"/>
                  <a:pt x="3" y="8"/>
                  <a:pt x="3" y="6"/>
                </a:cubicBezTo>
                <a:cubicBezTo>
                  <a:pt x="3" y="4"/>
                  <a:pt x="7" y="1"/>
                  <a:pt x="10" y="0"/>
                </a:cubicBezTo>
                <a:cubicBezTo>
                  <a:pt x="10" y="1"/>
                  <a:pt x="10" y="2"/>
                  <a:pt x="11" y="2"/>
                </a:cubicBezTo>
                <a:cubicBezTo>
                  <a:pt x="12" y="2"/>
                  <a:pt x="12" y="0"/>
                  <a:pt x="13" y="0"/>
                </a:cubicBezTo>
                <a:cubicBezTo>
                  <a:pt x="15" y="0"/>
                  <a:pt x="15" y="4"/>
                  <a:pt x="17" y="4"/>
                </a:cubicBezTo>
                <a:cubicBezTo>
                  <a:pt x="20" y="4"/>
                  <a:pt x="19" y="2"/>
                  <a:pt x="21" y="2"/>
                </a:cubicBezTo>
                <a:cubicBezTo>
                  <a:pt x="23" y="2"/>
                  <a:pt x="24" y="4"/>
                  <a:pt x="25" y="5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54" name="Freeform 186"/>
          <p:cNvSpPr>
            <a:spLocks/>
          </p:cNvSpPr>
          <p:nvPr>
            <p:custDataLst>
              <p:tags r:id="rId182"/>
            </p:custDataLst>
          </p:nvPr>
        </p:nvSpPr>
        <p:spPr bwMode="auto">
          <a:xfrm>
            <a:off x="1889125" y="4411663"/>
            <a:ext cx="277813" cy="336550"/>
          </a:xfrm>
          <a:custGeom>
            <a:avLst/>
            <a:gdLst>
              <a:gd name="T0" fmla="*/ 35 w 36"/>
              <a:gd name="T1" fmla="*/ 28 h 37"/>
              <a:gd name="T2" fmla="*/ 35 w 36"/>
              <a:gd name="T3" fmla="*/ 26 h 37"/>
              <a:gd name="T4" fmla="*/ 32 w 36"/>
              <a:gd name="T5" fmla="*/ 23 h 37"/>
              <a:gd name="T6" fmla="*/ 26 w 36"/>
              <a:gd name="T7" fmla="*/ 12 h 37"/>
              <a:gd name="T8" fmla="*/ 20 w 36"/>
              <a:gd name="T9" fmla="*/ 8 h 37"/>
              <a:gd name="T10" fmla="*/ 19 w 36"/>
              <a:gd name="T11" fmla="*/ 4 h 37"/>
              <a:gd name="T12" fmla="*/ 15 w 36"/>
              <a:gd name="T13" fmla="*/ 1 h 37"/>
              <a:gd name="T14" fmla="*/ 11 w 36"/>
              <a:gd name="T15" fmla="*/ 0 h 37"/>
              <a:gd name="T16" fmla="*/ 7 w 36"/>
              <a:gd name="T17" fmla="*/ 7 h 37"/>
              <a:gd name="T18" fmla="*/ 7 w 36"/>
              <a:gd name="T19" fmla="*/ 9 h 37"/>
              <a:gd name="T20" fmla="*/ 6 w 36"/>
              <a:gd name="T21" fmla="*/ 11 h 37"/>
              <a:gd name="T22" fmla="*/ 8 w 36"/>
              <a:gd name="T23" fmla="*/ 12 h 37"/>
              <a:gd name="T24" fmla="*/ 6 w 36"/>
              <a:gd name="T25" fmla="*/ 15 h 37"/>
              <a:gd name="T26" fmla="*/ 6 w 36"/>
              <a:gd name="T27" fmla="*/ 17 h 37"/>
              <a:gd name="T28" fmla="*/ 0 w 36"/>
              <a:gd name="T29" fmla="*/ 28 h 37"/>
              <a:gd name="T30" fmla="*/ 2 w 36"/>
              <a:gd name="T31" fmla="*/ 34 h 37"/>
              <a:gd name="T32" fmla="*/ 3 w 36"/>
              <a:gd name="T33" fmla="*/ 33 h 37"/>
              <a:gd name="T34" fmla="*/ 10 w 36"/>
              <a:gd name="T35" fmla="*/ 37 h 37"/>
              <a:gd name="T36" fmla="*/ 14 w 36"/>
              <a:gd name="T37" fmla="*/ 36 h 37"/>
              <a:gd name="T38" fmla="*/ 16 w 36"/>
              <a:gd name="T39" fmla="*/ 36 h 37"/>
              <a:gd name="T40" fmla="*/ 21 w 36"/>
              <a:gd name="T41" fmla="*/ 27 h 37"/>
              <a:gd name="T42" fmla="*/ 28 w 36"/>
              <a:gd name="T43" fmla="*/ 27 h 37"/>
              <a:gd name="T44" fmla="*/ 34 w 36"/>
              <a:gd name="T45" fmla="*/ 32 h 37"/>
              <a:gd name="T46" fmla="*/ 35 w 36"/>
              <a:gd name="T47" fmla="*/ 28 h 37"/>
              <a:gd name="T48" fmla="*/ 35 w 36"/>
              <a:gd name="T49" fmla="*/ 28 h 37"/>
              <a:gd name="T50" fmla="*/ 35 w 36"/>
              <a:gd name="T51" fmla="*/ 28 h 37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6"/>
              <a:gd name="T79" fmla="*/ 0 h 37"/>
              <a:gd name="T80" fmla="*/ 36 w 36"/>
              <a:gd name="T81" fmla="*/ 37 h 37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6" h="37">
                <a:moveTo>
                  <a:pt x="35" y="28"/>
                </a:moveTo>
                <a:cubicBezTo>
                  <a:pt x="35" y="28"/>
                  <a:pt x="35" y="27"/>
                  <a:pt x="35" y="26"/>
                </a:cubicBezTo>
                <a:cubicBezTo>
                  <a:pt x="36" y="22"/>
                  <a:pt x="32" y="25"/>
                  <a:pt x="32" y="23"/>
                </a:cubicBezTo>
                <a:cubicBezTo>
                  <a:pt x="30" y="18"/>
                  <a:pt x="28" y="16"/>
                  <a:pt x="26" y="12"/>
                </a:cubicBezTo>
                <a:cubicBezTo>
                  <a:pt x="24" y="12"/>
                  <a:pt x="20" y="9"/>
                  <a:pt x="20" y="8"/>
                </a:cubicBezTo>
                <a:cubicBezTo>
                  <a:pt x="19" y="6"/>
                  <a:pt x="21" y="5"/>
                  <a:pt x="19" y="4"/>
                </a:cubicBezTo>
                <a:cubicBezTo>
                  <a:pt x="17" y="3"/>
                  <a:pt x="16" y="1"/>
                  <a:pt x="15" y="1"/>
                </a:cubicBezTo>
                <a:cubicBezTo>
                  <a:pt x="13" y="1"/>
                  <a:pt x="13" y="1"/>
                  <a:pt x="11" y="0"/>
                </a:cubicBezTo>
                <a:cubicBezTo>
                  <a:pt x="10" y="3"/>
                  <a:pt x="7" y="7"/>
                  <a:pt x="7" y="7"/>
                </a:cubicBezTo>
                <a:cubicBezTo>
                  <a:pt x="7" y="8"/>
                  <a:pt x="7" y="8"/>
                  <a:pt x="7" y="9"/>
                </a:cubicBezTo>
                <a:cubicBezTo>
                  <a:pt x="6" y="9"/>
                  <a:pt x="6" y="10"/>
                  <a:pt x="6" y="11"/>
                </a:cubicBezTo>
                <a:cubicBezTo>
                  <a:pt x="6" y="11"/>
                  <a:pt x="8" y="12"/>
                  <a:pt x="8" y="12"/>
                </a:cubicBezTo>
                <a:cubicBezTo>
                  <a:pt x="7" y="13"/>
                  <a:pt x="6" y="14"/>
                  <a:pt x="6" y="15"/>
                </a:cubicBezTo>
                <a:cubicBezTo>
                  <a:pt x="6" y="16"/>
                  <a:pt x="6" y="16"/>
                  <a:pt x="6" y="17"/>
                </a:cubicBezTo>
                <a:cubicBezTo>
                  <a:pt x="6" y="21"/>
                  <a:pt x="0" y="22"/>
                  <a:pt x="0" y="28"/>
                </a:cubicBezTo>
                <a:cubicBezTo>
                  <a:pt x="0" y="28"/>
                  <a:pt x="1" y="33"/>
                  <a:pt x="2" y="34"/>
                </a:cubicBezTo>
                <a:cubicBezTo>
                  <a:pt x="2" y="34"/>
                  <a:pt x="2" y="33"/>
                  <a:pt x="3" y="33"/>
                </a:cubicBezTo>
                <a:cubicBezTo>
                  <a:pt x="6" y="33"/>
                  <a:pt x="7" y="37"/>
                  <a:pt x="10" y="37"/>
                </a:cubicBezTo>
                <a:cubicBezTo>
                  <a:pt x="12" y="37"/>
                  <a:pt x="13" y="36"/>
                  <a:pt x="14" y="36"/>
                </a:cubicBezTo>
                <a:cubicBezTo>
                  <a:pt x="15" y="36"/>
                  <a:pt x="16" y="36"/>
                  <a:pt x="16" y="36"/>
                </a:cubicBezTo>
                <a:cubicBezTo>
                  <a:pt x="16" y="33"/>
                  <a:pt x="20" y="31"/>
                  <a:pt x="21" y="27"/>
                </a:cubicBezTo>
                <a:cubicBezTo>
                  <a:pt x="25" y="27"/>
                  <a:pt x="26" y="27"/>
                  <a:pt x="28" y="27"/>
                </a:cubicBezTo>
                <a:cubicBezTo>
                  <a:pt x="30" y="27"/>
                  <a:pt x="31" y="31"/>
                  <a:pt x="34" y="32"/>
                </a:cubicBezTo>
                <a:cubicBezTo>
                  <a:pt x="34" y="32"/>
                  <a:pt x="35" y="30"/>
                  <a:pt x="35" y="28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55" name="Freeform 187"/>
          <p:cNvSpPr>
            <a:spLocks/>
          </p:cNvSpPr>
          <p:nvPr>
            <p:custDataLst>
              <p:tags r:id="rId183"/>
            </p:custDataLst>
          </p:nvPr>
        </p:nvSpPr>
        <p:spPr bwMode="auto">
          <a:xfrm>
            <a:off x="1749425" y="4221163"/>
            <a:ext cx="223838" cy="227012"/>
          </a:xfrm>
          <a:custGeom>
            <a:avLst/>
            <a:gdLst>
              <a:gd name="T0" fmla="*/ 28 w 29"/>
              <a:gd name="T1" fmla="*/ 19 h 25"/>
              <a:gd name="T2" fmla="*/ 28 w 29"/>
              <a:gd name="T3" fmla="*/ 21 h 25"/>
              <a:gd name="T4" fmla="*/ 29 w 29"/>
              <a:gd name="T5" fmla="*/ 21 h 25"/>
              <a:gd name="T6" fmla="*/ 27 w 29"/>
              <a:gd name="T7" fmla="*/ 25 h 25"/>
              <a:gd name="T8" fmla="*/ 14 w 29"/>
              <a:gd name="T9" fmla="*/ 21 h 25"/>
              <a:gd name="T10" fmla="*/ 9 w 29"/>
              <a:gd name="T11" fmla="*/ 17 h 25"/>
              <a:gd name="T12" fmla="*/ 7 w 29"/>
              <a:gd name="T13" fmla="*/ 17 h 25"/>
              <a:gd name="T14" fmla="*/ 4 w 29"/>
              <a:gd name="T15" fmla="*/ 15 h 25"/>
              <a:gd name="T16" fmla="*/ 4 w 29"/>
              <a:gd name="T17" fmla="*/ 11 h 25"/>
              <a:gd name="T18" fmla="*/ 0 w 29"/>
              <a:gd name="T19" fmla="*/ 6 h 25"/>
              <a:gd name="T20" fmla="*/ 4 w 29"/>
              <a:gd name="T21" fmla="*/ 2 h 25"/>
              <a:gd name="T22" fmla="*/ 6 w 29"/>
              <a:gd name="T23" fmla="*/ 3 h 25"/>
              <a:gd name="T24" fmla="*/ 9 w 29"/>
              <a:gd name="T25" fmla="*/ 0 h 25"/>
              <a:gd name="T26" fmla="*/ 10 w 29"/>
              <a:gd name="T27" fmla="*/ 1 h 25"/>
              <a:gd name="T28" fmla="*/ 14 w 29"/>
              <a:gd name="T29" fmla="*/ 0 h 25"/>
              <a:gd name="T30" fmla="*/ 19 w 29"/>
              <a:gd name="T31" fmla="*/ 6 h 25"/>
              <a:gd name="T32" fmla="*/ 23 w 29"/>
              <a:gd name="T33" fmla="*/ 8 h 25"/>
              <a:gd name="T34" fmla="*/ 27 w 29"/>
              <a:gd name="T35" fmla="*/ 18 h 25"/>
              <a:gd name="T36" fmla="*/ 27 w 29"/>
              <a:gd name="T37" fmla="*/ 18 h 25"/>
              <a:gd name="T38" fmla="*/ 28 w 29"/>
              <a:gd name="T39" fmla="*/ 19 h 25"/>
              <a:gd name="T40" fmla="*/ 28 w 29"/>
              <a:gd name="T41" fmla="*/ 19 h 2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9"/>
              <a:gd name="T64" fmla="*/ 0 h 25"/>
              <a:gd name="T65" fmla="*/ 29 w 29"/>
              <a:gd name="T66" fmla="*/ 25 h 25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9" h="25">
                <a:moveTo>
                  <a:pt x="28" y="19"/>
                </a:moveTo>
                <a:cubicBezTo>
                  <a:pt x="28" y="20"/>
                  <a:pt x="28" y="20"/>
                  <a:pt x="28" y="21"/>
                </a:cubicBezTo>
                <a:cubicBezTo>
                  <a:pt x="28" y="21"/>
                  <a:pt x="29" y="21"/>
                  <a:pt x="29" y="21"/>
                </a:cubicBezTo>
                <a:cubicBezTo>
                  <a:pt x="29" y="22"/>
                  <a:pt x="28" y="24"/>
                  <a:pt x="27" y="25"/>
                </a:cubicBezTo>
                <a:cubicBezTo>
                  <a:pt x="23" y="23"/>
                  <a:pt x="19" y="23"/>
                  <a:pt x="14" y="21"/>
                </a:cubicBezTo>
                <a:cubicBezTo>
                  <a:pt x="12" y="21"/>
                  <a:pt x="12" y="17"/>
                  <a:pt x="9" y="17"/>
                </a:cubicBezTo>
                <a:cubicBezTo>
                  <a:pt x="8" y="17"/>
                  <a:pt x="8" y="17"/>
                  <a:pt x="7" y="17"/>
                </a:cubicBezTo>
                <a:cubicBezTo>
                  <a:pt x="6" y="17"/>
                  <a:pt x="6" y="16"/>
                  <a:pt x="4" y="15"/>
                </a:cubicBezTo>
                <a:cubicBezTo>
                  <a:pt x="4" y="14"/>
                  <a:pt x="5" y="12"/>
                  <a:pt x="4" y="11"/>
                </a:cubicBezTo>
                <a:cubicBezTo>
                  <a:pt x="3" y="10"/>
                  <a:pt x="0" y="9"/>
                  <a:pt x="0" y="6"/>
                </a:cubicBezTo>
                <a:cubicBezTo>
                  <a:pt x="0" y="5"/>
                  <a:pt x="3" y="3"/>
                  <a:pt x="4" y="2"/>
                </a:cubicBezTo>
                <a:cubicBezTo>
                  <a:pt x="4" y="2"/>
                  <a:pt x="5" y="3"/>
                  <a:pt x="6" y="3"/>
                </a:cubicBezTo>
                <a:cubicBezTo>
                  <a:pt x="7" y="3"/>
                  <a:pt x="7" y="1"/>
                  <a:pt x="9" y="0"/>
                </a:cubicBezTo>
                <a:cubicBezTo>
                  <a:pt x="9" y="0"/>
                  <a:pt x="9" y="1"/>
                  <a:pt x="10" y="1"/>
                </a:cubicBezTo>
                <a:cubicBezTo>
                  <a:pt x="12" y="1"/>
                  <a:pt x="13" y="0"/>
                  <a:pt x="14" y="0"/>
                </a:cubicBezTo>
                <a:cubicBezTo>
                  <a:pt x="18" y="0"/>
                  <a:pt x="18" y="2"/>
                  <a:pt x="19" y="6"/>
                </a:cubicBezTo>
                <a:cubicBezTo>
                  <a:pt x="19" y="6"/>
                  <a:pt x="22" y="6"/>
                  <a:pt x="23" y="8"/>
                </a:cubicBezTo>
                <a:cubicBezTo>
                  <a:pt x="25" y="12"/>
                  <a:pt x="24" y="15"/>
                  <a:pt x="27" y="18"/>
                </a:cubicBezTo>
                <a:lnTo>
                  <a:pt x="28" y="19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56" name="Freeform 188"/>
          <p:cNvSpPr>
            <a:spLocks/>
          </p:cNvSpPr>
          <p:nvPr>
            <p:custDataLst>
              <p:tags r:id="rId184"/>
            </p:custDataLst>
          </p:nvPr>
        </p:nvSpPr>
        <p:spPr bwMode="auto">
          <a:xfrm>
            <a:off x="1857375" y="4149725"/>
            <a:ext cx="185738" cy="244475"/>
          </a:xfrm>
          <a:custGeom>
            <a:avLst/>
            <a:gdLst>
              <a:gd name="T0" fmla="*/ 18 w 24"/>
              <a:gd name="T1" fmla="*/ 2 h 27"/>
              <a:gd name="T2" fmla="*/ 19 w 24"/>
              <a:gd name="T3" fmla="*/ 8 h 27"/>
              <a:gd name="T4" fmla="*/ 23 w 24"/>
              <a:gd name="T5" fmla="*/ 14 h 27"/>
              <a:gd name="T6" fmla="*/ 23 w 24"/>
              <a:gd name="T7" fmla="*/ 16 h 27"/>
              <a:gd name="T8" fmla="*/ 24 w 24"/>
              <a:gd name="T9" fmla="*/ 17 h 27"/>
              <a:gd name="T10" fmla="*/ 19 w 24"/>
              <a:gd name="T11" fmla="*/ 23 h 27"/>
              <a:gd name="T12" fmla="*/ 14 w 24"/>
              <a:gd name="T13" fmla="*/ 27 h 27"/>
              <a:gd name="T14" fmla="*/ 14 w 24"/>
              <a:gd name="T15" fmla="*/ 27 h 27"/>
              <a:gd name="T16" fmla="*/ 13 w 24"/>
              <a:gd name="T17" fmla="*/ 26 h 27"/>
              <a:gd name="T18" fmla="*/ 13 w 24"/>
              <a:gd name="T19" fmla="*/ 26 h 27"/>
              <a:gd name="T20" fmla="*/ 9 w 24"/>
              <a:gd name="T21" fmla="*/ 16 h 27"/>
              <a:gd name="T22" fmla="*/ 5 w 24"/>
              <a:gd name="T23" fmla="*/ 14 h 27"/>
              <a:gd name="T24" fmla="*/ 0 w 24"/>
              <a:gd name="T25" fmla="*/ 8 h 27"/>
              <a:gd name="T26" fmla="*/ 5 w 24"/>
              <a:gd name="T27" fmla="*/ 2 h 27"/>
              <a:gd name="T28" fmla="*/ 8 w 24"/>
              <a:gd name="T29" fmla="*/ 3 h 27"/>
              <a:gd name="T30" fmla="*/ 11 w 24"/>
              <a:gd name="T31" fmla="*/ 0 h 27"/>
              <a:gd name="T32" fmla="*/ 16 w 24"/>
              <a:gd name="T33" fmla="*/ 2 h 27"/>
              <a:gd name="T34" fmla="*/ 18 w 24"/>
              <a:gd name="T35" fmla="*/ 1 h 27"/>
              <a:gd name="T36" fmla="*/ 18 w 24"/>
              <a:gd name="T37" fmla="*/ 1 h 27"/>
              <a:gd name="T38" fmla="*/ 18 w 24"/>
              <a:gd name="T39" fmla="*/ 2 h 27"/>
              <a:gd name="T40" fmla="*/ 18 w 24"/>
              <a:gd name="T41" fmla="*/ 2 h 27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4"/>
              <a:gd name="T64" fmla="*/ 0 h 27"/>
              <a:gd name="T65" fmla="*/ 24 w 24"/>
              <a:gd name="T66" fmla="*/ 27 h 27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4" h="27">
                <a:moveTo>
                  <a:pt x="18" y="2"/>
                </a:moveTo>
                <a:cubicBezTo>
                  <a:pt x="19" y="4"/>
                  <a:pt x="18" y="6"/>
                  <a:pt x="19" y="8"/>
                </a:cubicBezTo>
                <a:cubicBezTo>
                  <a:pt x="20" y="11"/>
                  <a:pt x="23" y="11"/>
                  <a:pt x="23" y="14"/>
                </a:cubicBezTo>
                <a:cubicBezTo>
                  <a:pt x="23" y="16"/>
                  <a:pt x="23" y="14"/>
                  <a:pt x="23" y="16"/>
                </a:cubicBezTo>
                <a:cubicBezTo>
                  <a:pt x="23" y="16"/>
                  <a:pt x="23" y="17"/>
                  <a:pt x="24" y="17"/>
                </a:cubicBezTo>
                <a:cubicBezTo>
                  <a:pt x="22" y="19"/>
                  <a:pt x="20" y="20"/>
                  <a:pt x="19" y="23"/>
                </a:cubicBezTo>
                <a:cubicBezTo>
                  <a:pt x="19" y="26"/>
                  <a:pt x="14" y="24"/>
                  <a:pt x="14" y="27"/>
                </a:cubicBezTo>
                <a:lnTo>
                  <a:pt x="13" y="26"/>
                </a:lnTo>
                <a:cubicBezTo>
                  <a:pt x="10" y="23"/>
                  <a:pt x="11" y="20"/>
                  <a:pt x="9" y="16"/>
                </a:cubicBezTo>
                <a:cubicBezTo>
                  <a:pt x="8" y="14"/>
                  <a:pt x="5" y="14"/>
                  <a:pt x="5" y="14"/>
                </a:cubicBezTo>
                <a:cubicBezTo>
                  <a:pt x="5" y="11"/>
                  <a:pt x="4" y="8"/>
                  <a:pt x="0" y="8"/>
                </a:cubicBezTo>
                <a:cubicBezTo>
                  <a:pt x="2" y="7"/>
                  <a:pt x="5" y="6"/>
                  <a:pt x="5" y="2"/>
                </a:cubicBezTo>
                <a:cubicBezTo>
                  <a:pt x="6" y="2"/>
                  <a:pt x="7" y="3"/>
                  <a:pt x="8" y="3"/>
                </a:cubicBezTo>
                <a:cubicBezTo>
                  <a:pt x="9" y="3"/>
                  <a:pt x="10" y="1"/>
                  <a:pt x="11" y="0"/>
                </a:cubicBezTo>
                <a:cubicBezTo>
                  <a:pt x="12" y="1"/>
                  <a:pt x="14" y="2"/>
                  <a:pt x="16" y="2"/>
                </a:cubicBezTo>
                <a:cubicBezTo>
                  <a:pt x="17" y="2"/>
                  <a:pt x="18" y="2"/>
                  <a:pt x="18" y="1"/>
                </a:cubicBezTo>
                <a:lnTo>
                  <a:pt x="18" y="2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57" name="Freeform 189"/>
          <p:cNvSpPr>
            <a:spLocks/>
          </p:cNvSpPr>
          <p:nvPr>
            <p:custDataLst>
              <p:tags r:id="rId185"/>
            </p:custDataLst>
          </p:nvPr>
        </p:nvSpPr>
        <p:spPr bwMode="auto">
          <a:xfrm>
            <a:off x="1703388" y="3987800"/>
            <a:ext cx="239712" cy="252413"/>
          </a:xfrm>
          <a:custGeom>
            <a:avLst/>
            <a:gdLst>
              <a:gd name="T0" fmla="*/ 18 w 31"/>
              <a:gd name="T1" fmla="*/ 4 h 28"/>
              <a:gd name="T2" fmla="*/ 16 w 31"/>
              <a:gd name="T3" fmla="*/ 5 h 28"/>
              <a:gd name="T4" fmla="*/ 8 w 31"/>
              <a:gd name="T5" fmla="*/ 0 h 28"/>
              <a:gd name="T6" fmla="*/ 6 w 31"/>
              <a:gd name="T7" fmla="*/ 2 h 28"/>
              <a:gd name="T8" fmla="*/ 0 w 31"/>
              <a:gd name="T9" fmla="*/ 11 h 28"/>
              <a:gd name="T10" fmla="*/ 3 w 31"/>
              <a:gd name="T11" fmla="*/ 13 h 28"/>
              <a:gd name="T12" fmla="*/ 5 w 31"/>
              <a:gd name="T13" fmla="*/ 12 h 28"/>
              <a:gd name="T14" fmla="*/ 8 w 31"/>
              <a:gd name="T15" fmla="*/ 17 h 28"/>
              <a:gd name="T16" fmla="*/ 14 w 31"/>
              <a:gd name="T17" fmla="*/ 21 h 28"/>
              <a:gd name="T18" fmla="*/ 13 w 31"/>
              <a:gd name="T19" fmla="*/ 25 h 28"/>
              <a:gd name="T20" fmla="*/ 13 w 31"/>
              <a:gd name="T21" fmla="*/ 25 h 28"/>
              <a:gd name="T22" fmla="*/ 13 w 31"/>
              <a:gd name="T23" fmla="*/ 28 h 28"/>
              <a:gd name="T24" fmla="*/ 13 w 31"/>
              <a:gd name="T25" fmla="*/ 28 h 28"/>
              <a:gd name="T26" fmla="*/ 15 w 31"/>
              <a:gd name="T27" fmla="*/ 26 h 28"/>
              <a:gd name="T28" fmla="*/ 16 w 31"/>
              <a:gd name="T29" fmla="*/ 27 h 28"/>
              <a:gd name="T30" fmla="*/ 20 w 31"/>
              <a:gd name="T31" fmla="*/ 26 h 28"/>
              <a:gd name="T32" fmla="*/ 25 w 31"/>
              <a:gd name="T33" fmla="*/ 20 h 28"/>
              <a:gd name="T34" fmla="*/ 28 w 31"/>
              <a:gd name="T35" fmla="*/ 21 h 28"/>
              <a:gd name="T36" fmla="*/ 31 w 31"/>
              <a:gd name="T37" fmla="*/ 18 h 28"/>
              <a:gd name="T38" fmla="*/ 29 w 31"/>
              <a:gd name="T39" fmla="*/ 14 h 28"/>
              <a:gd name="T40" fmla="*/ 31 w 31"/>
              <a:gd name="T41" fmla="*/ 10 h 28"/>
              <a:gd name="T42" fmla="*/ 28 w 31"/>
              <a:gd name="T43" fmla="*/ 6 h 28"/>
              <a:gd name="T44" fmla="*/ 28 w 31"/>
              <a:gd name="T45" fmla="*/ 2 h 28"/>
              <a:gd name="T46" fmla="*/ 21 w 31"/>
              <a:gd name="T47" fmla="*/ 4 h 28"/>
              <a:gd name="T48" fmla="*/ 18 w 31"/>
              <a:gd name="T49" fmla="*/ 2 h 28"/>
              <a:gd name="T50" fmla="*/ 18 w 31"/>
              <a:gd name="T51" fmla="*/ 2 h 28"/>
              <a:gd name="T52" fmla="*/ 18 w 31"/>
              <a:gd name="T53" fmla="*/ 2 h 28"/>
              <a:gd name="T54" fmla="*/ 18 w 31"/>
              <a:gd name="T55" fmla="*/ 4 h 28"/>
              <a:gd name="T56" fmla="*/ 18 w 31"/>
              <a:gd name="T57" fmla="*/ 4 h 28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31"/>
              <a:gd name="T88" fmla="*/ 0 h 28"/>
              <a:gd name="T89" fmla="*/ 31 w 31"/>
              <a:gd name="T90" fmla="*/ 28 h 28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31" h="28">
                <a:moveTo>
                  <a:pt x="18" y="4"/>
                </a:moveTo>
                <a:cubicBezTo>
                  <a:pt x="16" y="4"/>
                  <a:pt x="17" y="5"/>
                  <a:pt x="16" y="5"/>
                </a:cubicBezTo>
                <a:cubicBezTo>
                  <a:pt x="12" y="5"/>
                  <a:pt x="10" y="0"/>
                  <a:pt x="8" y="0"/>
                </a:cubicBezTo>
                <a:cubicBezTo>
                  <a:pt x="6" y="0"/>
                  <a:pt x="6" y="2"/>
                  <a:pt x="6" y="2"/>
                </a:cubicBezTo>
                <a:cubicBezTo>
                  <a:pt x="6" y="6"/>
                  <a:pt x="0" y="6"/>
                  <a:pt x="0" y="11"/>
                </a:cubicBezTo>
                <a:cubicBezTo>
                  <a:pt x="0" y="12"/>
                  <a:pt x="1" y="13"/>
                  <a:pt x="3" y="13"/>
                </a:cubicBezTo>
                <a:cubicBezTo>
                  <a:pt x="4" y="13"/>
                  <a:pt x="5" y="12"/>
                  <a:pt x="5" y="12"/>
                </a:cubicBezTo>
                <a:cubicBezTo>
                  <a:pt x="6" y="14"/>
                  <a:pt x="7" y="16"/>
                  <a:pt x="8" y="17"/>
                </a:cubicBezTo>
                <a:cubicBezTo>
                  <a:pt x="10" y="19"/>
                  <a:pt x="14" y="18"/>
                  <a:pt x="14" y="21"/>
                </a:cubicBezTo>
                <a:cubicBezTo>
                  <a:pt x="14" y="23"/>
                  <a:pt x="13" y="24"/>
                  <a:pt x="13" y="25"/>
                </a:cubicBezTo>
                <a:lnTo>
                  <a:pt x="13" y="28"/>
                </a:lnTo>
                <a:cubicBezTo>
                  <a:pt x="13" y="27"/>
                  <a:pt x="14" y="26"/>
                  <a:pt x="15" y="26"/>
                </a:cubicBezTo>
                <a:cubicBezTo>
                  <a:pt x="15" y="26"/>
                  <a:pt x="15" y="27"/>
                  <a:pt x="16" y="27"/>
                </a:cubicBezTo>
                <a:cubicBezTo>
                  <a:pt x="18" y="27"/>
                  <a:pt x="19" y="26"/>
                  <a:pt x="20" y="26"/>
                </a:cubicBezTo>
                <a:cubicBezTo>
                  <a:pt x="22" y="25"/>
                  <a:pt x="25" y="24"/>
                  <a:pt x="25" y="20"/>
                </a:cubicBezTo>
                <a:cubicBezTo>
                  <a:pt x="26" y="20"/>
                  <a:pt x="27" y="21"/>
                  <a:pt x="28" y="21"/>
                </a:cubicBezTo>
                <a:cubicBezTo>
                  <a:pt x="29" y="21"/>
                  <a:pt x="30" y="19"/>
                  <a:pt x="31" y="18"/>
                </a:cubicBezTo>
                <a:cubicBezTo>
                  <a:pt x="30" y="17"/>
                  <a:pt x="29" y="16"/>
                  <a:pt x="29" y="14"/>
                </a:cubicBezTo>
                <a:cubicBezTo>
                  <a:pt x="29" y="12"/>
                  <a:pt x="31" y="12"/>
                  <a:pt x="31" y="10"/>
                </a:cubicBezTo>
                <a:cubicBezTo>
                  <a:pt x="31" y="8"/>
                  <a:pt x="28" y="8"/>
                  <a:pt x="28" y="6"/>
                </a:cubicBezTo>
                <a:cubicBezTo>
                  <a:pt x="28" y="5"/>
                  <a:pt x="30" y="4"/>
                  <a:pt x="28" y="2"/>
                </a:cubicBezTo>
                <a:cubicBezTo>
                  <a:pt x="26" y="4"/>
                  <a:pt x="24" y="4"/>
                  <a:pt x="21" y="4"/>
                </a:cubicBezTo>
                <a:cubicBezTo>
                  <a:pt x="19" y="4"/>
                  <a:pt x="18" y="5"/>
                  <a:pt x="18" y="2"/>
                </a:cubicBezTo>
                <a:lnTo>
                  <a:pt x="18" y="4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58" name="Freeform 190"/>
          <p:cNvSpPr>
            <a:spLocks/>
          </p:cNvSpPr>
          <p:nvPr>
            <p:custDataLst>
              <p:tags r:id="rId186"/>
            </p:custDataLst>
          </p:nvPr>
        </p:nvSpPr>
        <p:spPr bwMode="auto">
          <a:xfrm>
            <a:off x="1965325" y="4303713"/>
            <a:ext cx="201613" cy="217487"/>
          </a:xfrm>
          <a:custGeom>
            <a:avLst/>
            <a:gdLst>
              <a:gd name="T0" fmla="*/ 10 w 26"/>
              <a:gd name="T1" fmla="*/ 0 h 24"/>
              <a:gd name="T2" fmla="*/ 13 w 26"/>
              <a:gd name="T3" fmla="*/ 4 h 24"/>
              <a:gd name="T4" fmla="*/ 13 w 26"/>
              <a:gd name="T5" fmla="*/ 4 h 24"/>
              <a:gd name="T6" fmla="*/ 15 w 26"/>
              <a:gd name="T7" fmla="*/ 4 h 24"/>
              <a:gd name="T8" fmla="*/ 15 w 26"/>
              <a:gd name="T9" fmla="*/ 4 h 24"/>
              <a:gd name="T10" fmla="*/ 20 w 26"/>
              <a:gd name="T11" fmla="*/ 1 h 24"/>
              <a:gd name="T12" fmla="*/ 20 w 26"/>
              <a:gd name="T13" fmla="*/ 3 h 24"/>
              <a:gd name="T14" fmla="*/ 22 w 26"/>
              <a:gd name="T15" fmla="*/ 5 h 24"/>
              <a:gd name="T16" fmla="*/ 24 w 26"/>
              <a:gd name="T17" fmla="*/ 5 h 24"/>
              <a:gd name="T18" fmla="*/ 25 w 26"/>
              <a:gd name="T19" fmla="*/ 9 h 24"/>
              <a:gd name="T20" fmla="*/ 19 w 26"/>
              <a:gd name="T21" fmla="*/ 15 h 24"/>
              <a:gd name="T22" fmla="*/ 19 w 26"/>
              <a:gd name="T23" fmla="*/ 20 h 24"/>
              <a:gd name="T24" fmla="*/ 16 w 26"/>
              <a:gd name="T25" fmla="*/ 24 h 24"/>
              <a:gd name="T26" fmla="*/ 10 w 26"/>
              <a:gd name="T27" fmla="*/ 20 h 24"/>
              <a:gd name="T28" fmla="*/ 9 w 26"/>
              <a:gd name="T29" fmla="*/ 16 h 24"/>
              <a:gd name="T30" fmla="*/ 5 w 26"/>
              <a:gd name="T31" fmla="*/ 13 h 24"/>
              <a:gd name="T32" fmla="*/ 0 w 26"/>
              <a:gd name="T33" fmla="*/ 12 h 24"/>
              <a:gd name="T34" fmla="*/ 0 w 26"/>
              <a:gd name="T35" fmla="*/ 10 h 24"/>
              <a:gd name="T36" fmla="*/ 5 w 26"/>
              <a:gd name="T37" fmla="*/ 6 h 24"/>
              <a:gd name="T38" fmla="*/ 9 w 26"/>
              <a:gd name="T39" fmla="*/ 0 h 24"/>
              <a:gd name="T40" fmla="*/ 9 w 26"/>
              <a:gd name="T41" fmla="*/ 0 h 24"/>
              <a:gd name="T42" fmla="*/ 10 w 26"/>
              <a:gd name="T43" fmla="*/ 0 h 24"/>
              <a:gd name="T44" fmla="*/ 10 w 26"/>
              <a:gd name="T45" fmla="*/ 0 h 24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6"/>
              <a:gd name="T70" fmla="*/ 0 h 24"/>
              <a:gd name="T71" fmla="*/ 26 w 26"/>
              <a:gd name="T72" fmla="*/ 24 h 24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6" h="24">
                <a:moveTo>
                  <a:pt x="10" y="0"/>
                </a:moveTo>
                <a:cubicBezTo>
                  <a:pt x="10" y="2"/>
                  <a:pt x="11" y="3"/>
                  <a:pt x="13" y="4"/>
                </a:cubicBezTo>
                <a:lnTo>
                  <a:pt x="15" y="4"/>
                </a:lnTo>
                <a:cubicBezTo>
                  <a:pt x="15" y="0"/>
                  <a:pt x="18" y="1"/>
                  <a:pt x="20" y="1"/>
                </a:cubicBezTo>
                <a:cubicBezTo>
                  <a:pt x="20" y="2"/>
                  <a:pt x="20" y="2"/>
                  <a:pt x="20" y="3"/>
                </a:cubicBezTo>
                <a:cubicBezTo>
                  <a:pt x="20" y="5"/>
                  <a:pt x="21" y="5"/>
                  <a:pt x="22" y="5"/>
                </a:cubicBezTo>
                <a:cubicBezTo>
                  <a:pt x="23" y="5"/>
                  <a:pt x="24" y="5"/>
                  <a:pt x="24" y="5"/>
                </a:cubicBezTo>
                <a:cubicBezTo>
                  <a:pt x="26" y="5"/>
                  <a:pt x="25" y="7"/>
                  <a:pt x="25" y="9"/>
                </a:cubicBezTo>
                <a:cubicBezTo>
                  <a:pt x="23" y="11"/>
                  <a:pt x="19" y="13"/>
                  <a:pt x="19" y="15"/>
                </a:cubicBezTo>
                <a:cubicBezTo>
                  <a:pt x="19" y="17"/>
                  <a:pt x="19" y="17"/>
                  <a:pt x="19" y="20"/>
                </a:cubicBezTo>
                <a:cubicBezTo>
                  <a:pt x="19" y="22"/>
                  <a:pt x="19" y="24"/>
                  <a:pt x="16" y="24"/>
                </a:cubicBezTo>
                <a:cubicBezTo>
                  <a:pt x="14" y="24"/>
                  <a:pt x="10" y="21"/>
                  <a:pt x="10" y="20"/>
                </a:cubicBezTo>
                <a:cubicBezTo>
                  <a:pt x="9" y="18"/>
                  <a:pt x="11" y="17"/>
                  <a:pt x="9" y="16"/>
                </a:cubicBezTo>
                <a:cubicBezTo>
                  <a:pt x="7" y="15"/>
                  <a:pt x="6" y="13"/>
                  <a:pt x="5" y="13"/>
                </a:cubicBezTo>
                <a:cubicBezTo>
                  <a:pt x="3" y="13"/>
                  <a:pt x="1" y="13"/>
                  <a:pt x="0" y="12"/>
                </a:cubicBezTo>
                <a:cubicBezTo>
                  <a:pt x="0" y="11"/>
                  <a:pt x="0" y="11"/>
                  <a:pt x="0" y="10"/>
                </a:cubicBezTo>
                <a:cubicBezTo>
                  <a:pt x="0" y="7"/>
                  <a:pt x="5" y="9"/>
                  <a:pt x="5" y="6"/>
                </a:cubicBezTo>
                <a:cubicBezTo>
                  <a:pt x="6" y="3"/>
                  <a:pt x="7" y="2"/>
                  <a:pt x="9" y="0"/>
                </a:cubicBezTo>
                <a:lnTo>
                  <a:pt x="10" y="0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59" name="Freeform 191"/>
          <p:cNvSpPr>
            <a:spLocks/>
          </p:cNvSpPr>
          <p:nvPr>
            <p:custDataLst>
              <p:tags r:id="rId187"/>
            </p:custDataLst>
          </p:nvPr>
        </p:nvSpPr>
        <p:spPr bwMode="auto">
          <a:xfrm>
            <a:off x="2513013" y="4692650"/>
            <a:ext cx="293687" cy="280988"/>
          </a:xfrm>
          <a:custGeom>
            <a:avLst/>
            <a:gdLst>
              <a:gd name="T0" fmla="*/ 10 w 38"/>
              <a:gd name="T1" fmla="*/ 31 h 31"/>
              <a:gd name="T2" fmla="*/ 18 w 38"/>
              <a:gd name="T3" fmla="*/ 29 h 31"/>
              <a:gd name="T4" fmla="*/ 25 w 38"/>
              <a:gd name="T5" fmla="*/ 24 h 31"/>
              <a:gd name="T6" fmla="*/ 31 w 38"/>
              <a:gd name="T7" fmla="*/ 18 h 31"/>
              <a:gd name="T8" fmla="*/ 35 w 38"/>
              <a:gd name="T9" fmla="*/ 15 h 31"/>
              <a:gd name="T10" fmla="*/ 38 w 38"/>
              <a:gd name="T11" fmla="*/ 10 h 31"/>
              <a:gd name="T12" fmla="*/ 33 w 38"/>
              <a:gd name="T13" fmla="*/ 1 h 31"/>
              <a:gd name="T14" fmla="*/ 31 w 38"/>
              <a:gd name="T15" fmla="*/ 3 h 31"/>
              <a:gd name="T16" fmla="*/ 29 w 38"/>
              <a:gd name="T17" fmla="*/ 3 h 31"/>
              <a:gd name="T18" fmla="*/ 24 w 38"/>
              <a:gd name="T19" fmla="*/ 0 h 31"/>
              <a:gd name="T20" fmla="*/ 19 w 38"/>
              <a:gd name="T21" fmla="*/ 5 h 31"/>
              <a:gd name="T22" fmla="*/ 8 w 38"/>
              <a:gd name="T23" fmla="*/ 1 h 31"/>
              <a:gd name="T24" fmla="*/ 6 w 38"/>
              <a:gd name="T25" fmla="*/ 3 h 31"/>
              <a:gd name="T26" fmla="*/ 3 w 38"/>
              <a:gd name="T27" fmla="*/ 2 h 31"/>
              <a:gd name="T28" fmla="*/ 2 w 38"/>
              <a:gd name="T29" fmla="*/ 5 h 31"/>
              <a:gd name="T30" fmla="*/ 3 w 38"/>
              <a:gd name="T31" fmla="*/ 9 h 31"/>
              <a:gd name="T32" fmla="*/ 0 w 38"/>
              <a:gd name="T33" fmla="*/ 13 h 31"/>
              <a:gd name="T34" fmla="*/ 5 w 38"/>
              <a:gd name="T35" fmla="*/ 19 h 31"/>
              <a:gd name="T36" fmla="*/ 11 w 38"/>
              <a:gd name="T37" fmla="*/ 31 h 31"/>
              <a:gd name="T38" fmla="*/ 11 w 38"/>
              <a:gd name="T39" fmla="*/ 31 h 31"/>
              <a:gd name="T40" fmla="*/ 10 w 38"/>
              <a:gd name="T41" fmla="*/ 31 h 31"/>
              <a:gd name="T42" fmla="*/ 10 w 38"/>
              <a:gd name="T43" fmla="*/ 31 h 31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38"/>
              <a:gd name="T67" fmla="*/ 0 h 31"/>
              <a:gd name="T68" fmla="*/ 38 w 38"/>
              <a:gd name="T69" fmla="*/ 31 h 31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38" h="31">
                <a:moveTo>
                  <a:pt x="10" y="31"/>
                </a:moveTo>
                <a:cubicBezTo>
                  <a:pt x="12" y="30"/>
                  <a:pt x="16" y="31"/>
                  <a:pt x="18" y="29"/>
                </a:cubicBezTo>
                <a:cubicBezTo>
                  <a:pt x="19" y="28"/>
                  <a:pt x="22" y="24"/>
                  <a:pt x="25" y="24"/>
                </a:cubicBezTo>
                <a:cubicBezTo>
                  <a:pt x="29" y="24"/>
                  <a:pt x="29" y="20"/>
                  <a:pt x="31" y="18"/>
                </a:cubicBezTo>
                <a:cubicBezTo>
                  <a:pt x="32" y="16"/>
                  <a:pt x="34" y="17"/>
                  <a:pt x="35" y="15"/>
                </a:cubicBezTo>
                <a:cubicBezTo>
                  <a:pt x="36" y="13"/>
                  <a:pt x="35" y="10"/>
                  <a:pt x="38" y="10"/>
                </a:cubicBezTo>
                <a:cubicBezTo>
                  <a:pt x="36" y="8"/>
                  <a:pt x="34" y="5"/>
                  <a:pt x="33" y="1"/>
                </a:cubicBezTo>
                <a:cubicBezTo>
                  <a:pt x="31" y="2"/>
                  <a:pt x="31" y="2"/>
                  <a:pt x="31" y="3"/>
                </a:cubicBezTo>
                <a:cubicBezTo>
                  <a:pt x="30" y="3"/>
                  <a:pt x="30" y="3"/>
                  <a:pt x="29" y="3"/>
                </a:cubicBezTo>
                <a:cubicBezTo>
                  <a:pt x="27" y="3"/>
                  <a:pt x="25" y="2"/>
                  <a:pt x="24" y="0"/>
                </a:cubicBezTo>
                <a:cubicBezTo>
                  <a:pt x="24" y="3"/>
                  <a:pt x="22" y="5"/>
                  <a:pt x="19" y="5"/>
                </a:cubicBezTo>
                <a:cubicBezTo>
                  <a:pt x="17" y="5"/>
                  <a:pt x="11" y="1"/>
                  <a:pt x="8" y="1"/>
                </a:cubicBezTo>
                <a:cubicBezTo>
                  <a:pt x="7" y="1"/>
                  <a:pt x="6" y="2"/>
                  <a:pt x="6" y="3"/>
                </a:cubicBezTo>
                <a:cubicBezTo>
                  <a:pt x="5" y="3"/>
                  <a:pt x="4" y="2"/>
                  <a:pt x="3" y="2"/>
                </a:cubicBezTo>
                <a:cubicBezTo>
                  <a:pt x="2" y="3"/>
                  <a:pt x="2" y="4"/>
                  <a:pt x="2" y="5"/>
                </a:cubicBezTo>
                <a:cubicBezTo>
                  <a:pt x="2" y="7"/>
                  <a:pt x="3" y="8"/>
                  <a:pt x="3" y="9"/>
                </a:cubicBezTo>
                <a:cubicBezTo>
                  <a:pt x="3" y="11"/>
                  <a:pt x="0" y="11"/>
                  <a:pt x="0" y="13"/>
                </a:cubicBezTo>
                <a:cubicBezTo>
                  <a:pt x="0" y="16"/>
                  <a:pt x="4" y="18"/>
                  <a:pt x="5" y="19"/>
                </a:cubicBezTo>
                <a:cubicBezTo>
                  <a:pt x="8" y="22"/>
                  <a:pt x="8" y="28"/>
                  <a:pt x="11" y="31"/>
                </a:cubicBezTo>
                <a:lnTo>
                  <a:pt x="10" y="31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60" name="Freeform 192"/>
          <p:cNvSpPr>
            <a:spLocks/>
          </p:cNvSpPr>
          <p:nvPr>
            <p:custDataLst>
              <p:tags r:id="rId188"/>
            </p:custDataLst>
          </p:nvPr>
        </p:nvSpPr>
        <p:spPr bwMode="auto">
          <a:xfrm>
            <a:off x="2435225" y="4530725"/>
            <a:ext cx="263525" cy="252413"/>
          </a:xfrm>
          <a:custGeom>
            <a:avLst/>
            <a:gdLst>
              <a:gd name="T0" fmla="*/ 13 w 34"/>
              <a:gd name="T1" fmla="*/ 28 h 28"/>
              <a:gd name="T2" fmla="*/ 0 w 34"/>
              <a:gd name="T3" fmla="*/ 24 h 28"/>
              <a:gd name="T4" fmla="*/ 5 w 34"/>
              <a:gd name="T5" fmla="*/ 16 h 28"/>
              <a:gd name="T6" fmla="*/ 4 w 34"/>
              <a:gd name="T7" fmla="*/ 13 h 28"/>
              <a:gd name="T8" fmla="*/ 5 w 34"/>
              <a:gd name="T9" fmla="*/ 8 h 28"/>
              <a:gd name="T10" fmla="*/ 4 w 34"/>
              <a:gd name="T11" fmla="*/ 5 h 28"/>
              <a:gd name="T12" fmla="*/ 4 w 34"/>
              <a:gd name="T13" fmla="*/ 5 h 28"/>
              <a:gd name="T14" fmla="*/ 4 w 34"/>
              <a:gd name="T15" fmla="*/ 4 h 28"/>
              <a:gd name="T16" fmla="*/ 4 w 34"/>
              <a:gd name="T17" fmla="*/ 4 h 28"/>
              <a:gd name="T18" fmla="*/ 5 w 34"/>
              <a:gd name="T19" fmla="*/ 4 h 28"/>
              <a:gd name="T20" fmla="*/ 10 w 34"/>
              <a:gd name="T21" fmla="*/ 5 h 28"/>
              <a:gd name="T22" fmla="*/ 13 w 34"/>
              <a:gd name="T23" fmla="*/ 0 h 28"/>
              <a:gd name="T24" fmla="*/ 16 w 34"/>
              <a:gd name="T25" fmla="*/ 4 h 28"/>
              <a:gd name="T26" fmla="*/ 18 w 34"/>
              <a:gd name="T27" fmla="*/ 6 h 28"/>
              <a:gd name="T28" fmla="*/ 23 w 34"/>
              <a:gd name="T29" fmla="*/ 6 h 28"/>
              <a:gd name="T30" fmla="*/ 27 w 34"/>
              <a:gd name="T31" fmla="*/ 10 h 28"/>
              <a:gd name="T32" fmla="*/ 30 w 34"/>
              <a:gd name="T33" fmla="*/ 10 h 28"/>
              <a:gd name="T34" fmla="*/ 32 w 34"/>
              <a:gd name="T35" fmla="*/ 13 h 28"/>
              <a:gd name="T36" fmla="*/ 34 w 34"/>
              <a:gd name="T37" fmla="*/ 18 h 28"/>
              <a:gd name="T38" fmla="*/ 29 w 34"/>
              <a:gd name="T39" fmla="*/ 23 h 28"/>
              <a:gd name="T40" fmla="*/ 18 w 34"/>
              <a:gd name="T41" fmla="*/ 19 h 28"/>
              <a:gd name="T42" fmla="*/ 16 w 34"/>
              <a:gd name="T43" fmla="*/ 21 h 28"/>
              <a:gd name="T44" fmla="*/ 13 w 34"/>
              <a:gd name="T45" fmla="*/ 20 h 28"/>
              <a:gd name="T46" fmla="*/ 12 w 34"/>
              <a:gd name="T47" fmla="*/ 23 h 28"/>
              <a:gd name="T48" fmla="*/ 13 w 34"/>
              <a:gd name="T49" fmla="*/ 27 h 28"/>
              <a:gd name="T50" fmla="*/ 13 w 34"/>
              <a:gd name="T51" fmla="*/ 28 h 28"/>
              <a:gd name="T52" fmla="*/ 13 w 34"/>
              <a:gd name="T53" fmla="*/ 28 h 28"/>
              <a:gd name="T54" fmla="*/ 13 w 34"/>
              <a:gd name="T55" fmla="*/ 28 h 28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34"/>
              <a:gd name="T85" fmla="*/ 0 h 28"/>
              <a:gd name="T86" fmla="*/ 34 w 34"/>
              <a:gd name="T87" fmla="*/ 28 h 28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34" h="28">
                <a:moveTo>
                  <a:pt x="13" y="28"/>
                </a:moveTo>
                <a:cubicBezTo>
                  <a:pt x="10" y="28"/>
                  <a:pt x="0" y="26"/>
                  <a:pt x="0" y="24"/>
                </a:cubicBezTo>
                <a:cubicBezTo>
                  <a:pt x="0" y="21"/>
                  <a:pt x="5" y="20"/>
                  <a:pt x="5" y="16"/>
                </a:cubicBezTo>
                <a:cubicBezTo>
                  <a:pt x="5" y="15"/>
                  <a:pt x="4" y="15"/>
                  <a:pt x="4" y="13"/>
                </a:cubicBezTo>
                <a:cubicBezTo>
                  <a:pt x="4" y="12"/>
                  <a:pt x="5" y="11"/>
                  <a:pt x="5" y="8"/>
                </a:cubicBezTo>
                <a:cubicBezTo>
                  <a:pt x="5" y="7"/>
                  <a:pt x="5" y="6"/>
                  <a:pt x="4" y="5"/>
                </a:cubicBezTo>
                <a:lnTo>
                  <a:pt x="4" y="4"/>
                </a:lnTo>
                <a:cubicBezTo>
                  <a:pt x="5" y="4"/>
                  <a:pt x="5" y="4"/>
                  <a:pt x="5" y="4"/>
                </a:cubicBezTo>
                <a:cubicBezTo>
                  <a:pt x="8" y="4"/>
                  <a:pt x="8" y="5"/>
                  <a:pt x="10" y="5"/>
                </a:cubicBezTo>
                <a:cubicBezTo>
                  <a:pt x="12" y="5"/>
                  <a:pt x="12" y="2"/>
                  <a:pt x="13" y="0"/>
                </a:cubicBezTo>
                <a:cubicBezTo>
                  <a:pt x="13" y="0"/>
                  <a:pt x="15" y="2"/>
                  <a:pt x="16" y="4"/>
                </a:cubicBezTo>
                <a:cubicBezTo>
                  <a:pt x="17" y="5"/>
                  <a:pt x="18" y="6"/>
                  <a:pt x="18" y="6"/>
                </a:cubicBezTo>
                <a:cubicBezTo>
                  <a:pt x="20" y="7"/>
                  <a:pt x="22" y="6"/>
                  <a:pt x="23" y="6"/>
                </a:cubicBezTo>
                <a:cubicBezTo>
                  <a:pt x="25" y="7"/>
                  <a:pt x="24" y="10"/>
                  <a:pt x="27" y="10"/>
                </a:cubicBezTo>
                <a:cubicBezTo>
                  <a:pt x="28" y="11"/>
                  <a:pt x="30" y="10"/>
                  <a:pt x="30" y="10"/>
                </a:cubicBezTo>
                <a:cubicBezTo>
                  <a:pt x="32" y="10"/>
                  <a:pt x="32" y="12"/>
                  <a:pt x="32" y="13"/>
                </a:cubicBezTo>
                <a:cubicBezTo>
                  <a:pt x="32" y="14"/>
                  <a:pt x="33" y="17"/>
                  <a:pt x="34" y="18"/>
                </a:cubicBezTo>
                <a:cubicBezTo>
                  <a:pt x="34" y="21"/>
                  <a:pt x="32" y="23"/>
                  <a:pt x="29" y="23"/>
                </a:cubicBezTo>
                <a:cubicBezTo>
                  <a:pt x="27" y="23"/>
                  <a:pt x="21" y="19"/>
                  <a:pt x="18" y="19"/>
                </a:cubicBezTo>
                <a:cubicBezTo>
                  <a:pt x="17" y="19"/>
                  <a:pt x="16" y="20"/>
                  <a:pt x="16" y="21"/>
                </a:cubicBezTo>
                <a:cubicBezTo>
                  <a:pt x="15" y="21"/>
                  <a:pt x="14" y="20"/>
                  <a:pt x="13" y="20"/>
                </a:cubicBezTo>
                <a:cubicBezTo>
                  <a:pt x="12" y="21"/>
                  <a:pt x="12" y="22"/>
                  <a:pt x="12" y="23"/>
                </a:cubicBezTo>
                <a:cubicBezTo>
                  <a:pt x="12" y="25"/>
                  <a:pt x="13" y="26"/>
                  <a:pt x="13" y="27"/>
                </a:cubicBezTo>
                <a:cubicBezTo>
                  <a:pt x="13" y="28"/>
                  <a:pt x="13" y="28"/>
                  <a:pt x="13" y="28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61" name="Freeform 193"/>
          <p:cNvSpPr>
            <a:spLocks/>
          </p:cNvSpPr>
          <p:nvPr>
            <p:custDataLst>
              <p:tags r:id="rId189"/>
            </p:custDataLst>
          </p:nvPr>
        </p:nvSpPr>
        <p:spPr bwMode="auto">
          <a:xfrm>
            <a:off x="2282825" y="4357688"/>
            <a:ext cx="260350" cy="217487"/>
          </a:xfrm>
          <a:custGeom>
            <a:avLst/>
            <a:gdLst>
              <a:gd name="T0" fmla="*/ 10 w 34"/>
              <a:gd name="T1" fmla="*/ 1 h 24"/>
              <a:gd name="T2" fmla="*/ 0 w 34"/>
              <a:gd name="T3" fmla="*/ 8 h 24"/>
              <a:gd name="T4" fmla="*/ 5 w 34"/>
              <a:gd name="T5" fmla="*/ 12 h 24"/>
              <a:gd name="T6" fmla="*/ 8 w 34"/>
              <a:gd name="T7" fmla="*/ 12 h 24"/>
              <a:gd name="T8" fmla="*/ 13 w 34"/>
              <a:gd name="T9" fmla="*/ 21 h 24"/>
              <a:gd name="T10" fmla="*/ 17 w 34"/>
              <a:gd name="T11" fmla="*/ 19 h 24"/>
              <a:gd name="T12" fmla="*/ 23 w 34"/>
              <a:gd name="T13" fmla="*/ 23 h 24"/>
              <a:gd name="T14" fmla="*/ 23 w 34"/>
              <a:gd name="T15" fmla="*/ 23 h 24"/>
              <a:gd name="T16" fmla="*/ 25 w 34"/>
              <a:gd name="T17" fmla="*/ 23 h 24"/>
              <a:gd name="T18" fmla="*/ 25 w 34"/>
              <a:gd name="T19" fmla="*/ 23 h 24"/>
              <a:gd name="T20" fmla="*/ 25 w 34"/>
              <a:gd name="T21" fmla="*/ 23 h 24"/>
              <a:gd name="T22" fmla="*/ 30 w 34"/>
              <a:gd name="T23" fmla="*/ 24 h 24"/>
              <a:gd name="T24" fmla="*/ 33 w 34"/>
              <a:gd name="T25" fmla="*/ 19 h 24"/>
              <a:gd name="T26" fmla="*/ 34 w 34"/>
              <a:gd name="T27" fmla="*/ 17 h 24"/>
              <a:gd name="T28" fmla="*/ 33 w 34"/>
              <a:gd name="T29" fmla="*/ 14 h 24"/>
              <a:gd name="T30" fmla="*/ 30 w 34"/>
              <a:gd name="T31" fmla="*/ 11 h 24"/>
              <a:gd name="T32" fmla="*/ 22 w 34"/>
              <a:gd name="T33" fmla="*/ 15 h 24"/>
              <a:gd name="T34" fmla="*/ 18 w 34"/>
              <a:gd name="T35" fmla="*/ 11 h 24"/>
              <a:gd name="T36" fmla="*/ 15 w 34"/>
              <a:gd name="T37" fmla="*/ 3 h 24"/>
              <a:gd name="T38" fmla="*/ 10 w 34"/>
              <a:gd name="T39" fmla="*/ 0 h 24"/>
              <a:gd name="T40" fmla="*/ 10 w 34"/>
              <a:gd name="T41" fmla="*/ 0 h 24"/>
              <a:gd name="T42" fmla="*/ 10 w 34"/>
              <a:gd name="T43" fmla="*/ 0 h 24"/>
              <a:gd name="T44" fmla="*/ 10 w 34"/>
              <a:gd name="T45" fmla="*/ 1 h 24"/>
              <a:gd name="T46" fmla="*/ 10 w 34"/>
              <a:gd name="T47" fmla="*/ 1 h 24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4"/>
              <a:gd name="T73" fmla="*/ 0 h 24"/>
              <a:gd name="T74" fmla="*/ 34 w 34"/>
              <a:gd name="T75" fmla="*/ 24 h 24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4" h="24">
                <a:moveTo>
                  <a:pt x="10" y="1"/>
                </a:moveTo>
                <a:cubicBezTo>
                  <a:pt x="9" y="5"/>
                  <a:pt x="4" y="7"/>
                  <a:pt x="0" y="8"/>
                </a:cubicBezTo>
                <a:cubicBezTo>
                  <a:pt x="0" y="10"/>
                  <a:pt x="4" y="12"/>
                  <a:pt x="5" y="12"/>
                </a:cubicBezTo>
                <a:cubicBezTo>
                  <a:pt x="6" y="12"/>
                  <a:pt x="7" y="12"/>
                  <a:pt x="8" y="12"/>
                </a:cubicBezTo>
                <a:cubicBezTo>
                  <a:pt x="13" y="12"/>
                  <a:pt x="9" y="21"/>
                  <a:pt x="13" y="21"/>
                </a:cubicBezTo>
                <a:cubicBezTo>
                  <a:pt x="15" y="21"/>
                  <a:pt x="15" y="19"/>
                  <a:pt x="17" y="19"/>
                </a:cubicBezTo>
                <a:cubicBezTo>
                  <a:pt x="19" y="19"/>
                  <a:pt x="20" y="22"/>
                  <a:pt x="23" y="23"/>
                </a:cubicBezTo>
                <a:lnTo>
                  <a:pt x="25" y="23"/>
                </a:lnTo>
                <a:cubicBezTo>
                  <a:pt x="25" y="23"/>
                  <a:pt x="25" y="23"/>
                  <a:pt x="25" y="23"/>
                </a:cubicBezTo>
                <a:cubicBezTo>
                  <a:pt x="28" y="23"/>
                  <a:pt x="28" y="24"/>
                  <a:pt x="30" y="24"/>
                </a:cubicBezTo>
                <a:cubicBezTo>
                  <a:pt x="32" y="24"/>
                  <a:pt x="32" y="21"/>
                  <a:pt x="33" y="19"/>
                </a:cubicBezTo>
                <a:cubicBezTo>
                  <a:pt x="33" y="18"/>
                  <a:pt x="34" y="18"/>
                  <a:pt x="34" y="17"/>
                </a:cubicBezTo>
                <a:cubicBezTo>
                  <a:pt x="34" y="15"/>
                  <a:pt x="33" y="16"/>
                  <a:pt x="33" y="14"/>
                </a:cubicBezTo>
                <a:cubicBezTo>
                  <a:pt x="33" y="14"/>
                  <a:pt x="30" y="12"/>
                  <a:pt x="30" y="11"/>
                </a:cubicBezTo>
                <a:cubicBezTo>
                  <a:pt x="27" y="11"/>
                  <a:pt x="24" y="15"/>
                  <a:pt x="22" y="15"/>
                </a:cubicBezTo>
                <a:cubicBezTo>
                  <a:pt x="20" y="15"/>
                  <a:pt x="18" y="13"/>
                  <a:pt x="18" y="11"/>
                </a:cubicBezTo>
                <a:cubicBezTo>
                  <a:pt x="18" y="8"/>
                  <a:pt x="18" y="3"/>
                  <a:pt x="15" y="3"/>
                </a:cubicBezTo>
                <a:cubicBezTo>
                  <a:pt x="14" y="3"/>
                  <a:pt x="10" y="2"/>
                  <a:pt x="10" y="0"/>
                </a:cubicBezTo>
                <a:lnTo>
                  <a:pt x="10" y="1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62" name="Freeform 194"/>
          <p:cNvSpPr>
            <a:spLocks/>
          </p:cNvSpPr>
          <p:nvPr>
            <p:custDataLst>
              <p:tags r:id="rId190"/>
            </p:custDataLst>
          </p:nvPr>
        </p:nvSpPr>
        <p:spPr bwMode="auto">
          <a:xfrm>
            <a:off x="1997075" y="4122738"/>
            <a:ext cx="169863" cy="217487"/>
          </a:xfrm>
          <a:custGeom>
            <a:avLst/>
            <a:gdLst>
              <a:gd name="T0" fmla="*/ 0 w 22"/>
              <a:gd name="T1" fmla="*/ 5 h 24"/>
              <a:gd name="T2" fmla="*/ 1 w 22"/>
              <a:gd name="T3" fmla="*/ 11 h 24"/>
              <a:gd name="T4" fmla="*/ 5 w 22"/>
              <a:gd name="T5" fmla="*/ 17 h 24"/>
              <a:gd name="T6" fmla="*/ 5 w 22"/>
              <a:gd name="T7" fmla="*/ 19 h 24"/>
              <a:gd name="T8" fmla="*/ 9 w 22"/>
              <a:gd name="T9" fmla="*/ 24 h 24"/>
              <a:gd name="T10" fmla="*/ 9 w 22"/>
              <a:gd name="T11" fmla="*/ 24 h 24"/>
              <a:gd name="T12" fmla="*/ 11 w 22"/>
              <a:gd name="T13" fmla="*/ 24 h 24"/>
              <a:gd name="T14" fmla="*/ 11 w 22"/>
              <a:gd name="T15" fmla="*/ 24 h 24"/>
              <a:gd name="T16" fmla="*/ 16 w 22"/>
              <a:gd name="T17" fmla="*/ 21 h 24"/>
              <a:gd name="T18" fmla="*/ 19 w 22"/>
              <a:gd name="T19" fmla="*/ 15 h 24"/>
              <a:gd name="T20" fmla="*/ 19 w 22"/>
              <a:gd name="T21" fmla="*/ 15 h 24"/>
              <a:gd name="T22" fmla="*/ 20 w 22"/>
              <a:gd name="T23" fmla="*/ 12 h 24"/>
              <a:gd name="T24" fmla="*/ 20 w 22"/>
              <a:gd name="T25" fmla="*/ 12 h 24"/>
              <a:gd name="T26" fmla="*/ 20 w 22"/>
              <a:gd name="T27" fmla="*/ 12 h 24"/>
              <a:gd name="T28" fmla="*/ 22 w 22"/>
              <a:gd name="T29" fmla="*/ 8 h 24"/>
              <a:gd name="T30" fmla="*/ 18 w 22"/>
              <a:gd name="T31" fmla="*/ 1 h 24"/>
              <a:gd name="T32" fmla="*/ 18 w 22"/>
              <a:gd name="T33" fmla="*/ 1 h 24"/>
              <a:gd name="T34" fmla="*/ 18 w 22"/>
              <a:gd name="T35" fmla="*/ 0 h 24"/>
              <a:gd name="T36" fmla="*/ 18 w 22"/>
              <a:gd name="T37" fmla="*/ 0 h 24"/>
              <a:gd name="T38" fmla="*/ 15 w 22"/>
              <a:gd name="T39" fmla="*/ 2 h 24"/>
              <a:gd name="T40" fmla="*/ 13 w 22"/>
              <a:gd name="T41" fmla="*/ 1 h 24"/>
              <a:gd name="T42" fmla="*/ 10 w 22"/>
              <a:gd name="T43" fmla="*/ 3 h 24"/>
              <a:gd name="T44" fmla="*/ 6 w 22"/>
              <a:gd name="T45" fmla="*/ 1 h 24"/>
              <a:gd name="T46" fmla="*/ 0 w 22"/>
              <a:gd name="T47" fmla="*/ 4 h 24"/>
              <a:gd name="T48" fmla="*/ 0 w 22"/>
              <a:gd name="T49" fmla="*/ 4 h 24"/>
              <a:gd name="T50" fmla="*/ 0 w 22"/>
              <a:gd name="T51" fmla="*/ 5 h 24"/>
              <a:gd name="T52" fmla="*/ 0 w 22"/>
              <a:gd name="T53" fmla="*/ 5 h 24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22"/>
              <a:gd name="T82" fmla="*/ 0 h 24"/>
              <a:gd name="T83" fmla="*/ 22 w 22"/>
              <a:gd name="T84" fmla="*/ 24 h 24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22" h="24">
                <a:moveTo>
                  <a:pt x="0" y="5"/>
                </a:moveTo>
                <a:cubicBezTo>
                  <a:pt x="1" y="7"/>
                  <a:pt x="0" y="9"/>
                  <a:pt x="1" y="11"/>
                </a:cubicBezTo>
                <a:cubicBezTo>
                  <a:pt x="2" y="14"/>
                  <a:pt x="5" y="14"/>
                  <a:pt x="5" y="17"/>
                </a:cubicBezTo>
                <a:cubicBezTo>
                  <a:pt x="5" y="19"/>
                  <a:pt x="5" y="17"/>
                  <a:pt x="5" y="19"/>
                </a:cubicBezTo>
                <a:cubicBezTo>
                  <a:pt x="5" y="20"/>
                  <a:pt x="7" y="23"/>
                  <a:pt x="9" y="24"/>
                </a:cubicBezTo>
                <a:lnTo>
                  <a:pt x="11" y="24"/>
                </a:lnTo>
                <a:cubicBezTo>
                  <a:pt x="11" y="20"/>
                  <a:pt x="14" y="21"/>
                  <a:pt x="16" y="21"/>
                </a:cubicBezTo>
                <a:cubicBezTo>
                  <a:pt x="17" y="17"/>
                  <a:pt x="19" y="15"/>
                  <a:pt x="19" y="15"/>
                </a:cubicBezTo>
                <a:lnTo>
                  <a:pt x="20" y="12"/>
                </a:lnTo>
                <a:cubicBezTo>
                  <a:pt x="20" y="13"/>
                  <a:pt x="20" y="13"/>
                  <a:pt x="20" y="12"/>
                </a:cubicBezTo>
                <a:cubicBezTo>
                  <a:pt x="20" y="10"/>
                  <a:pt x="22" y="10"/>
                  <a:pt x="22" y="8"/>
                </a:cubicBezTo>
                <a:cubicBezTo>
                  <a:pt x="22" y="4"/>
                  <a:pt x="18" y="5"/>
                  <a:pt x="18" y="1"/>
                </a:cubicBezTo>
                <a:lnTo>
                  <a:pt x="18" y="0"/>
                </a:lnTo>
                <a:cubicBezTo>
                  <a:pt x="17" y="1"/>
                  <a:pt x="16" y="2"/>
                  <a:pt x="15" y="2"/>
                </a:cubicBezTo>
                <a:cubicBezTo>
                  <a:pt x="14" y="2"/>
                  <a:pt x="14" y="1"/>
                  <a:pt x="13" y="1"/>
                </a:cubicBezTo>
                <a:cubicBezTo>
                  <a:pt x="12" y="1"/>
                  <a:pt x="12" y="3"/>
                  <a:pt x="10" y="3"/>
                </a:cubicBezTo>
                <a:cubicBezTo>
                  <a:pt x="8" y="3"/>
                  <a:pt x="8" y="1"/>
                  <a:pt x="6" y="1"/>
                </a:cubicBezTo>
                <a:cubicBezTo>
                  <a:pt x="3" y="1"/>
                  <a:pt x="2" y="4"/>
                  <a:pt x="0" y="4"/>
                </a:cubicBezTo>
                <a:lnTo>
                  <a:pt x="0" y="5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63" name="Freeform 195"/>
          <p:cNvSpPr>
            <a:spLocks/>
          </p:cNvSpPr>
          <p:nvPr>
            <p:custDataLst>
              <p:tags r:id="rId191"/>
            </p:custDataLst>
          </p:nvPr>
        </p:nvSpPr>
        <p:spPr bwMode="auto">
          <a:xfrm>
            <a:off x="2035175" y="5064125"/>
            <a:ext cx="193675" cy="388938"/>
          </a:xfrm>
          <a:custGeom>
            <a:avLst/>
            <a:gdLst>
              <a:gd name="T0" fmla="*/ 20 w 25"/>
              <a:gd name="T1" fmla="*/ 12 h 43"/>
              <a:gd name="T2" fmla="*/ 18 w 25"/>
              <a:gd name="T3" fmla="*/ 8 h 43"/>
              <a:gd name="T4" fmla="*/ 20 w 25"/>
              <a:gd name="T5" fmla="*/ 5 h 43"/>
              <a:gd name="T6" fmla="*/ 17 w 25"/>
              <a:gd name="T7" fmla="*/ 0 h 43"/>
              <a:gd name="T8" fmla="*/ 13 w 25"/>
              <a:gd name="T9" fmla="*/ 1 h 43"/>
              <a:gd name="T10" fmla="*/ 8 w 25"/>
              <a:gd name="T11" fmla="*/ 0 h 43"/>
              <a:gd name="T12" fmla="*/ 6 w 25"/>
              <a:gd name="T13" fmla="*/ 1 h 43"/>
              <a:gd name="T14" fmla="*/ 8 w 25"/>
              <a:gd name="T15" fmla="*/ 12 h 43"/>
              <a:gd name="T16" fmla="*/ 12 w 25"/>
              <a:gd name="T17" fmla="*/ 17 h 43"/>
              <a:gd name="T18" fmla="*/ 12 w 25"/>
              <a:gd name="T19" fmla="*/ 17 h 43"/>
              <a:gd name="T20" fmla="*/ 12 w 25"/>
              <a:gd name="T21" fmla="*/ 19 h 43"/>
              <a:gd name="T22" fmla="*/ 12 w 25"/>
              <a:gd name="T23" fmla="*/ 19 h 43"/>
              <a:gd name="T24" fmla="*/ 10 w 25"/>
              <a:gd name="T25" fmla="*/ 21 h 43"/>
              <a:gd name="T26" fmla="*/ 11 w 25"/>
              <a:gd name="T27" fmla="*/ 27 h 43"/>
              <a:gd name="T28" fmla="*/ 7 w 25"/>
              <a:gd name="T29" fmla="*/ 30 h 43"/>
              <a:gd name="T30" fmla="*/ 5 w 25"/>
              <a:gd name="T31" fmla="*/ 29 h 43"/>
              <a:gd name="T32" fmla="*/ 3 w 25"/>
              <a:gd name="T33" fmla="*/ 30 h 43"/>
              <a:gd name="T34" fmla="*/ 5 w 25"/>
              <a:gd name="T35" fmla="*/ 34 h 43"/>
              <a:gd name="T36" fmla="*/ 0 w 25"/>
              <a:gd name="T37" fmla="*/ 39 h 43"/>
              <a:gd name="T38" fmla="*/ 5 w 25"/>
              <a:gd name="T39" fmla="*/ 42 h 43"/>
              <a:gd name="T40" fmla="*/ 5 w 25"/>
              <a:gd name="T41" fmla="*/ 42 h 43"/>
              <a:gd name="T42" fmla="*/ 5 w 25"/>
              <a:gd name="T43" fmla="*/ 42 h 43"/>
              <a:gd name="T44" fmla="*/ 5 w 25"/>
              <a:gd name="T45" fmla="*/ 42 h 43"/>
              <a:gd name="T46" fmla="*/ 11 w 25"/>
              <a:gd name="T47" fmla="*/ 43 h 43"/>
              <a:gd name="T48" fmla="*/ 22 w 25"/>
              <a:gd name="T49" fmla="*/ 43 h 43"/>
              <a:gd name="T50" fmla="*/ 20 w 25"/>
              <a:gd name="T51" fmla="*/ 41 h 43"/>
              <a:gd name="T52" fmla="*/ 20 w 25"/>
              <a:gd name="T53" fmla="*/ 41 h 43"/>
              <a:gd name="T54" fmla="*/ 20 w 25"/>
              <a:gd name="T55" fmla="*/ 35 h 43"/>
              <a:gd name="T56" fmla="*/ 20 w 25"/>
              <a:gd name="T57" fmla="*/ 35 h 43"/>
              <a:gd name="T58" fmla="*/ 24 w 25"/>
              <a:gd name="T59" fmla="*/ 37 h 43"/>
              <a:gd name="T60" fmla="*/ 25 w 25"/>
              <a:gd name="T61" fmla="*/ 30 h 43"/>
              <a:gd name="T62" fmla="*/ 23 w 25"/>
              <a:gd name="T63" fmla="*/ 21 h 43"/>
              <a:gd name="T64" fmla="*/ 18 w 25"/>
              <a:gd name="T65" fmla="*/ 18 h 43"/>
              <a:gd name="T66" fmla="*/ 21 w 25"/>
              <a:gd name="T67" fmla="*/ 12 h 43"/>
              <a:gd name="T68" fmla="*/ 21 w 25"/>
              <a:gd name="T69" fmla="*/ 12 h 43"/>
              <a:gd name="T70" fmla="*/ 20 w 25"/>
              <a:gd name="T71" fmla="*/ 12 h 43"/>
              <a:gd name="T72" fmla="*/ 20 w 25"/>
              <a:gd name="T73" fmla="*/ 12 h 43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25"/>
              <a:gd name="T112" fmla="*/ 0 h 43"/>
              <a:gd name="T113" fmla="*/ 25 w 25"/>
              <a:gd name="T114" fmla="*/ 43 h 43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25" h="43">
                <a:moveTo>
                  <a:pt x="20" y="12"/>
                </a:moveTo>
                <a:cubicBezTo>
                  <a:pt x="19" y="11"/>
                  <a:pt x="18" y="10"/>
                  <a:pt x="18" y="8"/>
                </a:cubicBezTo>
                <a:cubicBezTo>
                  <a:pt x="18" y="6"/>
                  <a:pt x="19" y="6"/>
                  <a:pt x="20" y="5"/>
                </a:cubicBezTo>
                <a:cubicBezTo>
                  <a:pt x="19" y="3"/>
                  <a:pt x="20" y="0"/>
                  <a:pt x="17" y="0"/>
                </a:cubicBezTo>
                <a:cubicBezTo>
                  <a:pt x="15" y="0"/>
                  <a:pt x="15" y="1"/>
                  <a:pt x="13" y="1"/>
                </a:cubicBezTo>
                <a:cubicBezTo>
                  <a:pt x="11" y="1"/>
                  <a:pt x="11" y="0"/>
                  <a:pt x="8" y="0"/>
                </a:cubicBezTo>
                <a:cubicBezTo>
                  <a:pt x="7" y="0"/>
                  <a:pt x="6" y="0"/>
                  <a:pt x="6" y="1"/>
                </a:cubicBezTo>
                <a:cubicBezTo>
                  <a:pt x="7" y="5"/>
                  <a:pt x="8" y="7"/>
                  <a:pt x="8" y="12"/>
                </a:cubicBezTo>
                <a:cubicBezTo>
                  <a:pt x="8" y="15"/>
                  <a:pt x="9" y="16"/>
                  <a:pt x="12" y="17"/>
                </a:cubicBezTo>
                <a:lnTo>
                  <a:pt x="12" y="19"/>
                </a:lnTo>
                <a:cubicBezTo>
                  <a:pt x="11" y="20"/>
                  <a:pt x="10" y="20"/>
                  <a:pt x="10" y="21"/>
                </a:cubicBezTo>
                <a:cubicBezTo>
                  <a:pt x="10" y="24"/>
                  <a:pt x="11" y="25"/>
                  <a:pt x="11" y="27"/>
                </a:cubicBezTo>
                <a:cubicBezTo>
                  <a:pt x="11" y="28"/>
                  <a:pt x="7" y="30"/>
                  <a:pt x="7" y="30"/>
                </a:cubicBezTo>
                <a:cubicBezTo>
                  <a:pt x="6" y="30"/>
                  <a:pt x="6" y="29"/>
                  <a:pt x="5" y="29"/>
                </a:cubicBezTo>
                <a:cubicBezTo>
                  <a:pt x="3" y="29"/>
                  <a:pt x="3" y="30"/>
                  <a:pt x="3" y="30"/>
                </a:cubicBezTo>
                <a:cubicBezTo>
                  <a:pt x="3" y="32"/>
                  <a:pt x="5" y="33"/>
                  <a:pt x="5" y="34"/>
                </a:cubicBezTo>
                <a:cubicBezTo>
                  <a:pt x="5" y="37"/>
                  <a:pt x="0" y="36"/>
                  <a:pt x="0" y="39"/>
                </a:cubicBezTo>
                <a:cubicBezTo>
                  <a:pt x="0" y="40"/>
                  <a:pt x="4" y="42"/>
                  <a:pt x="5" y="42"/>
                </a:cubicBezTo>
                <a:cubicBezTo>
                  <a:pt x="7" y="42"/>
                  <a:pt x="9" y="43"/>
                  <a:pt x="11" y="43"/>
                </a:cubicBezTo>
                <a:cubicBezTo>
                  <a:pt x="15" y="43"/>
                  <a:pt x="19" y="43"/>
                  <a:pt x="22" y="43"/>
                </a:cubicBezTo>
                <a:cubicBezTo>
                  <a:pt x="21" y="42"/>
                  <a:pt x="21" y="42"/>
                  <a:pt x="20" y="41"/>
                </a:cubicBezTo>
                <a:lnTo>
                  <a:pt x="20" y="35"/>
                </a:lnTo>
                <a:cubicBezTo>
                  <a:pt x="22" y="36"/>
                  <a:pt x="22" y="37"/>
                  <a:pt x="24" y="37"/>
                </a:cubicBezTo>
                <a:cubicBezTo>
                  <a:pt x="25" y="34"/>
                  <a:pt x="25" y="33"/>
                  <a:pt x="25" y="30"/>
                </a:cubicBezTo>
                <a:cubicBezTo>
                  <a:pt x="25" y="26"/>
                  <a:pt x="25" y="23"/>
                  <a:pt x="23" y="21"/>
                </a:cubicBezTo>
                <a:cubicBezTo>
                  <a:pt x="21" y="20"/>
                  <a:pt x="18" y="21"/>
                  <a:pt x="18" y="18"/>
                </a:cubicBezTo>
                <a:cubicBezTo>
                  <a:pt x="18" y="15"/>
                  <a:pt x="20" y="14"/>
                  <a:pt x="21" y="12"/>
                </a:cubicBezTo>
                <a:lnTo>
                  <a:pt x="20" y="12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64" name="Freeform 196"/>
          <p:cNvSpPr>
            <a:spLocks/>
          </p:cNvSpPr>
          <p:nvPr>
            <p:custDataLst>
              <p:tags r:id="rId192"/>
            </p:custDataLst>
          </p:nvPr>
        </p:nvSpPr>
        <p:spPr bwMode="auto">
          <a:xfrm>
            <a:off x="1765300" y="5046663"/>
            <a:ext cx="361950" cy="452437"/>
          </a:xfrm>
          <a:custGeom>
            <a:avLst/>
            <a:gdLst>
              <a:gd name="T0" fmla="*/ 26 w 47"/>
              <a:gd name="T1" fmla="*/ 4 h 50"/>
              <a:gd name="T2" fmla="*/ 26 w 47"/>
              <a:gd name="T3" fmla="*/ 5 h 50"/>
              <a:gd name="T4" fmla="*/ 27 w 47"/>
              <a:gd name="T5" fmla="*/ 6 h 50"/>
              <a:gd name="T6" fmla="*/ 29 w 47"/>
              <a:gd name="T7" fmla="*/ 5 h 50"/>
              <a:gd name="T8" fmla="*/ 29 w 47"/>
              <a:gd name="T9" fmla="*/ 5 h 50"/>
              <a:gd name="T10" fmla="*/ 30 w 47"/>
              <a:gd name="T11" fmla="*/ 5 h 50"/>
              <a:gd name="T12" fmla="*/ 30 w 47"/>
              <a:gd name="T13" fmla="*/ 5 h 50"/>
              <a:gd name="T14" fmla="*/ 30 w 47"/>
              <a:gd name="T15" fmla="*/ 6 h 50"/>
              <a:gd name="T16" fmla="*/ 22 w 47"/>
              <a:gd name="T17" fmla="*/ 13 h 50"/>
              <a:gd name="T18" fmla="*/ 20 w 47"/>
              <a:gd name="T19" fmla="*/ 15 h 50"/>
              <a:gd name="T20" fmla="*/ 19 w 47"/>
              <a:gd name="T21" fmla="*/ 17 h 50"/>
              <a:gd name="T22" fmla="*/ 16 w 47"/>
              <a:gd name="T23" fmla="*/ 16 h 50"/>
              <a:gd name="T24" fmla="*/ 14 w 47"/>
              <a:gd name="T25" fmla="*/ 12 h 50"/>
              <a:gd name="T26" fmla="*/ 9 w 47"/>
              <a:gd name="T27" fmla="*/ 5 h 50"/>
              <a:gd name="T28" fmla="*/ 9 w 47"/>
              <a:gd name="T29" fmla="*/ 5 h 50"/>
              <a:gd name="T30" fmla="*/ 7 w 47"/>
              <a:gd name="T31" fmla="*/ 5 h 50"/>
              <a:gd name="T32" fmla="*/ 7 w 47"/>
              <a:gd name="T33" fmla="*/ 5 h 50"/>
              <a:gd name="T34" fmla="*/ 6 w 47"/>
              <a:gd name="T35" fmla="*/ 7 h 50"/>
              <a:gd name="T36" fmla="*/ 2 w 47"/>
              <a:gd name="T37" fmla="*/ 6 h 50"/>
              <a:gd name="T38" fmla="*/ 0 w 47"/>
              <a:gd name="T39" fmla="*/ 8 h 50"/>
              <a:gd name="T40" fmla="*/ 2 w 47"/>
              <a:gd name="T41" fmla="*/ 11 h 50"/>
              <a:gd name="T42" fmla="*/ 5 w 47"/>
              <a:gd name="T43" fmla="*/ 10 h 50"/>
              <a:gd name="T44" fmla="*/ 10 w 47"/>
              <a:gd name="T45" fmla="*/ 13 h 50"/>
              <a:gd name="T46" fmla="*/ 11 w 47"/>
              <a:gd name="T47" fmla="*/ 15 h 50"/>
              <a:gd name="T48" fmla="*/ 16 w 47"/>
              <a:gd name="T49" fmla="*/ 22 h 50"/>
              <a:gd name="T50" fmla="*/ 15 w 47"/>
              <a:gd name="T51" fmla="*/ 25 h 50"/>
              <a:gd name="T52" fmla="*/ 22 w 47"/>
              <a:gd name="T53" fmla="*/ 39 h 50"/>
              <a:gd name="T54" fmla="*/ 22 w 47"/>
              <a:gd name="T55" fmla="*/ 41 h 50"/>
              <a:gd name="T56" fmla="*/ 27 w 47"/>
              <a:gd name="T57" fmla="*/ 46 h 50"/>
              <a:gd name="T58" fmla="*/ 28 w 47"/>
              <a:gd name="T59" fmla="*/ 50 h 50"/>
              <a:gd name="T60" fmla="*/ 28 w 47"/>
              <a:gd name="T61" fmla="*/ 50 h 50"/>
              <a:gd name="T62" fmla="*/ 29 w 47"/>
              <a:gd name="T63" fmla="*/ 50 h 50"/>
              <a:gd name="T64" fmla="*/ 29 w 47"/>
              <a:gd name="T65" fmla="*/ 50 h 50"/>
              <a:gd name="T66" fmla="*/ 35 w 47"/>
              <a:gd name="T67" fmla="*/ 47 h 50"/>
              <a:gd name="T68" fmla="*/ 40 w 47"/>
              <a:gd name="T69" fmla="*/ 44 h 50"/>
              <a:gd name="T70" fmla="*/ 35 w 47"/>
              <a:gd name="T71" fmla="*/ 41 h 50"/>
              <a:gd name="T72" fmla="*/ 40 w 47"/>
              <a:gd name="T73" fmla="*/ 36 h 50"/>
              <a:gd name="T74" fmla="*/ 38 w 47"/>
              <a:gd name="T75" fmla="*/ 32 h 50"/>
              <a:gd name="T76" fmla="*/ 40 w 47"/>
              <a:gd name="T77" fmla="*/ 31 h 50"/>
              <a:gd name="T78" fmla="*/ 42 w 47"/>
              <a:gd name="T79" fmla="*/ 32 h 50"/>
              <a:gd name="T80" fmla="*/ 46 w 47"/>
              <a:gd name="T81" fmla="*/ 29 h 50"/>
              <a:gd name="T82" fmla="*/ 45 w 47"/>
              <a:gd name="T83" fmla="*/ 23 h 50"/>
              <a:gd name="T84" fmla="*/ 47 w 47"/>
              <a:gd name="T85" fmla="*/ 21 h 50"/>
              <a:gd name="T86" fmla="*/ 47 w 47"/>
              <a:gd name="T87" fmla="*/ 21 h 50"/>
              <a:gd name="T88" fmla="*/ 47 w 47"/>
              <a:gd name="T89" fmla="*/ 19 h 50"/>
              <a:gd name="T90" fmla="*/ 47 w 47"/>
              <a:gd name="T91" fmla="*/ 19 h 50"/>
              <a:gd name="T92" fmla="*/ 43 w 47"/>
              <a:gd name="T93" fmla="*/ 14 h 50"/>
              <a:gd name="T94" fmla="*/ 41 w 47"/>
              <a:gd name="T95" fmla="*/ 3 h 50"/>
              <a:gd name="T96" fmla="*/ 39 w 47"/>
              <a:gd name="T97" fmla="*/ 4 h 50"/>
              <a:gd name="T98" fmla="*/ 36 w 47"/>
              <a:gd name="T99" fmla="*/ 0 h 50"/>
              <a:gd name="T100" fmla="*/ 34 w 47"/>
              <a:gd name="T101" fmla="*/ 4 h 50"/>
              <a:gd name="T102" fmla="*/ 29 w 47"/>
              <a:gd name="T103" fmla="*/ 2 h 50"/>
              <a:gd name="T104" fmla="*/ 25 w 47"/>
              <a:gd name="T105" fmla="*/ 3 h 50"/>
              <a:gd name="T106" fmla="*/ 25 w 47"/>
              <a:gd name="T107" fmla="*/ 3 h 50"/>
              <a:gd name="T108" fmla="*/ 26 w 47"/>
              <a:gd name="T109" fmla="*/ 4 h 50"/>
              <a:gd name="T110" fmla="*/ 26 w 47"/>
              <a:gd name="T111" fmla="*/ 4 h 5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7"/>
              <a:gd name="T169" fmla="*/ 0 h 50"/>
              <a:gd name="T170" fmla="*/ 47 w 47"/>
              <a:gd name="T171" fmla="*/ 50 h 5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7" h="50">
                <a:moveTo>
                  <a:pt x="26" y="4"/>
                </a:moveTo>
                <a:cubicBezTo>
                  <a:pt x="26" y="5"/>
                  <a:pt x="26" y="5"/>
                  <a:pt x="26" y="5"/>
                </a:cubicBezTo>
                <a:cubicBezTo>
                  <a:pt x="26" y="5"/>
                  <a:pt x="26" y="6"/>
                  <a:pt x="27" y="6"/>
                </a:cubicBezTo>
                <a:cubicBezTo>
                  <a:pt x="28" y="6"/>
                  <a:pt x="28" y="6"/>
                  <a:pt x="29" y="5"/>
                </a:cubicBezTo>
                <a:lnTo>
                  <a:pt x="30" y="5"/>
                </a:lnTo>
                <a:cubicBezTo>
                  <a:pt x="30" y="6"/>
                  <a:pt x="30" y="6"/>
                  <a:pt x="30" y="6"/>
                </a:cubicBezTo>
                <a:cubicBezTo>
                  <a:pt x="30" y="12"/>
                  <a:pt x="26" y="12"/>
                  <a:pt x="22" y="13"/>
                </a:cubicBezTo>
                <a:cubicBezTo>
                  <a:pt x="20" y="14"/>
                  <a:pt x="21" y="15"/>
                  <a:pt x="20" y="15"/>
                </a:cubicBezTo>
                <a:cubicBezTo>
                  <a:pt x="20" y="17"/>
                  <a:pt x="20" y="17"/>
                  <a:pt x="19" y="17"/>
                </a:cubicBezTo>
                <a:cubicBezTo>
                  <a:pt x="18" y="17"/>
                  <a:pt x="17" y="16"/>
                  <a:pt x="16" y="16"/>
                </a:cubicBezTo>
                <a:cubicBezTo>
                  <a:pt x="14" y="16"/>
                  <a:pt x="14" y="15"/>
                  <a:pt x="14" y="12"/>
                </a:cubicBezTo>
                <a:cubicBezTo>
                  <a:pt x="13" y="10"/>
                  <a:pt x="9" y="9"/>
                  <a:pt x="9" y="5"/>
                </a:cubicBezTo>
                <a:lnTo>
                  <a:pt x="7" y="5"/>
                </a:lnTo>
                <a:cubicBezTo>
                  <a:pt x="7" y="6"/>
                  <a:pt x="7" y="7"/>
                  <a:pt x="6" y="7"/>
                </a:cubicBezTo>
                <a:cubicBezTo>
                  <a:pt x="4" y="7"/>
                  <a:pt x="4" y="6"/>
                  <a:pt x="2" y="6"/>
                </a:cubicBezTo>
                <a:cubicBezTo>
                  <a:pt x="1" y="6"/>
                  <a:pt x="0" y="7"/>
                  <a:pt x="0" y="8"/>
                </a:cubicBezTo>
                <a:cubicBezTo>
                  <a:pt x="0" y="9"/>
                  <a:pt x="1" y="11"/>
                  <a:pt x="2" y="11"/>
                </a:cubicBezTo>
                <a:cubicBezTo>
                  <a:pt x="4" y="11"/>
                  <a:pt x="4" y="10"/>
                  <a:pt x="5" y="10"/>
                </a:cubicBezTo>
                <a:cubicBezTo>
                  <a:pt x="6" y="13"/>
                  <a:pt x="7" y="12"/>
                  <a:pt x="10" y="13"/>
                </a:cubicBezTo>
                <a:cubicBezTo>
                  <a:pt x="11" y="13"/>
                  <a:pt x="11" y="14"/>
                  <a:pt x="11" y="15"/>
                </a:cubicBezTo>
                <a:cubicBezTo>
                  <a:pt x="12" y="18"/>
                  <a:pt x="16" y="18"/>
                  <a:pt x="16" y="22"/>
                </a:cubicBezTo>
                <a:cubicBezTo>
                  <a:pt x="16" y="23"/>
                  <a:pt x="15" y="24"/>
                  <a:pt x="15" y="25"/>
                </a:cubicBezTo>
                <a:cubicBezTo>
                  <a:pt x="15" y="31"/>
                  <a:pt x="22" y="34"/>
                  <a:pt x="22" y="39"/>
                </a:cubicBezTo>
                <a:cubicBezTo>
                  <a:pt x="22" y="40"/>
                  <a:pt x="22" y="40"/>
                  <a:pt x="22" y="41"/>
                </a:cubicBezTo>
                <a:cubicBezTo>
                  <a:pt x="22" y="43"/>
                  <a:pt x="25" y="44"/>
                  <a:pt x="27" y="46"/>
                </a:cubicBezTo>
                <a:cubicBezTo>
                  <a:pt x="28" y="47"/>
                  <a:pt x="28" y="49"/>
                  <a:pt x="28" y="50"/>
                </a:cubicBezTo>
                <a:lnTo>
                  <a:pt x="29" y="50"/>
                </a:lnTo>
                <a:cubicBezTo>
                  <a:pt x="30" y="50"/>
                  <a:pt x="33" y="50"/>
                  <a:pt x="35" y="47"/>
                </a:cubicBezTo>
                <a:cubicBezTo>
                  <a:pt x="37" y="45"/>
                  <a:pt x="38" y="44"/>
                  <a:pt x="40" y="44"/>
                </a:cubicBezTo>
                <a:cubicBezTo>
                  <a:pt x="39" y="44"/>
                  <a:pt x="35" y="42"/>
                  <a:pt x="35" y="41"/>
                </a:cubicBezTo>
                <a:cubicBezTo>
                  <a:pt x="35" y="38"/>
                  <a:pt x="40" y="39"/>
                  <a:pt x="40" y="36"/>
                </a:cubicBezTo>
                <a:cubicBezTo>
                  <a:pt x="40" y="35"/>
                  <a:pt x="38" y="34"/>
                  <a:pt x="38" y="32"/>
                </a:cubicBezTo>
                <a:cubicBezTo>
                  <a:pt x="38" y="32"/>
                  <a:pt x="38" y="31"/>
                  <a:pt x="40" y="31"/>
                </a:cubicBezTo>
                <a:cubicBezTo>
                  <a:pt x="41" y="31"/>
                  <a:pt x="41" y="32"/>
                  <a:pt x="42" y="32"/>
                </a:cubicBezTo>
                <a:cubicBezTo>
                  <a:pt x="42" y="32"/>
                  <a:pt x="46" y="30"/>
                  <a:pt x="46" y="29"/>
                </a:cubicBezTo>
                <a:cubicBezTo>
                  <a:pt x="46" y="27"/>
                  <a:pt x="45" y="26"/>
                  <a:pt x="45" y="23"/>
                </a:cubicBezTo>
                <a:cubicBezTo>
                  <a:pt x="45" y="22"/>
                  <a:pt x="46" y="22"/>
                  <a:pt x="47" y="21"/>
                </a:cubicBezTo>
                <a:lnTo>
                  <a:pt x="47" y="19"/>
                </a:lnTo>
                <a:cubicBezTo>
                  <a:pt x="44" y="18"/>
                  <a:pt x="43" y="17"/>
                  <a:pt x="43" y="14"/>
                </a:cubicBezTo>
                <a:cubicBezTo>
                  <a:pt x="43" y="9"/>
                  <a:pt x="42" y="7"/>
                  <a:pt x="41" y="3"/>
                </a:cubicBezTo>
                <a:cubicBezTo>
                  <a:pt x="40" y="3"/>
                  <a:pt x="40" y="4"/>
                  <a:pt x="39" y="4"/>
                </a:cubicBezTo>
                <a:cubicBezTo>
                  <a:pt x="37" y="4"/>
                  <a:pt x="37" y="1"/>
                  <a:pt x="36" y="0"/>
                </a:cubicBezTo>
                <a:cubicBezTo>
                  <a:pt x="36" y="0"/>
                  <a:pt x="35" y="4"/>
                  <a:pt x="34" y="4"/>
                </a:cubicBezTo>
                <a:cubicBezTo>
                  <a:pt x="32" y="4"/>
                  <a:pt x="32" y="2"/>
                  <a:pt x="29" y="2"/>
                </a:cubicBezTo>
                <a:cubicBezTo>
                  <a:pt x="28" y="2"/>
                  <a:pt x="27" y="3"/>
                  <a:pt x="25" y="3"/>
                </a:cubicBezTo>
                <a:lnTo>
                  <a:pt x="26" y="4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65" name="Freeform 197"/>
          <p:cNvSpPr>
            <a:spLocks/>
          </p:cNvSpPr>
          <p:nvPr>
            <p:custDataLst>
              <p:tags r:id="rId193"/>
            </p:custDataLst>
          </p:nvPr>
        </p:nvSpPr>
        <p:spPr bwMode="auto">
          <a:xfrm>
            <a:off x="1433513" y="4821238"/>
            <a:ext cx="307975" cy="468312"/>
          </a:xfrm>
          <a:custGeom>
            <a:avLst/>
            <a:gdLst>
              <a:gd name="T0" fmla="*/ 39 w 40"/>
              <a:gd name="T1" fmla="*/ 32 h 52"/>
              <a:gd name="T2" fmla="*/ 37 w 40"/>
              <a:gd name="T3" fmla="*/ 33 h 52"/>
              <a:gd name="T4" fmla="*/ 35 w 40"/>
              <a:gd name="T5" fmla="*/ 31 h 52"/>
              <a:gd name="T6" fmla="*/ 32 w 40"/>
              <a:gd name="T7" fmla="*/ 36 h 52"/>
              <a:gd name="T8" fmla="*/ 34 w 40"/>
              <a:gd name="T9" fmla="*/ 38 h 52"/>
              <a:gd name="T10" fmla="*/ 34 w 40"/>
              <a:gd name="T11" fmla="*/ 44 h 52"/>
              <a:gd name="T12" fmla="*/ 30 w 40"/>
              <a:gd name="T13" fmla="*/ 48 h 52"/>
              <a:gd name="T14" fmla="*/ 30 w 40"/>
              <a:gd name="T15" fmla="*/ 48 h 52"/>
              <a:gd name="T16" fmla="*/ 30 w 40"/>
              <a:gd name="T17" fmla="*/ 48 h 52"/>
              <a:gd name="T18" fmla="*/ 30 w 40"/>
              <a:gd name="T19" fmla="*/ 48 h 52"/>
              <a:gd name="T20" fmla="*/ 26 w 40"/>
              <a:gd name="T21" fmla="*/ 51 h 52"/>
              <a:gd name="T22" fmla="*/ 21 w 40"/>
              <a:gd name="T23" fmla="*/ 48 h 52"/>
              <a:gd name="T24" fmla="*/ 15 w 40"/>
              <a:gd name="T25" fmla="*/ 52 h 52"/>
              <a:gd name="T26" fmla="*/ 12 w 40"/>
              <a:gd name="T27" fmla="*/ 48 h 52"/>
              <a:gd name="T28" fmla="*/ 9 w 40"/>
              <a:gd name="T29" fmla="*/ 48 h 52"/>
              <a:gd name="T30" fmla="*/ 8 w 40"/>
              <a:gd name="T31" fmla="*/ 45 h 52"/>
              <a:gd name="T32" fmla="*/ 6 w 40"/>
              <a:gd name="T33" fmla="*/ 32 h 52"/>
              <a:gd name="T34" fmla="*/ 4 w 40"/>
              <a:gd name="T35" fmla="*/ 28 h 52"/>
              <a:gd name="T36" fmla="*/ 2 w 40"/>
              <a:gd name="T37" fmla="*/ 18 h 52"/>
              <a:gd name="T38" fmla="*/ 0 w 40"/>
              <a:gd name="T39" fmla="*/ 10 h 52"/>
              <a:gd name="T40" fmla="*/ 0 w 40"/>
              <a:gd name="T41" fmla="*/ 10 h 52"/>
              <a:gd name="T42" fmla="*/ 3 w 40"/>
              <a:gd name="T43" fmla="*/ 9 h 52"/>
              <a:gd name="T44" fmla="*/ 7 w 40"/>
              <a:gd name="T45" fmla="*/ 14 h 52"/>
              <a:gd name="T46" fmla="*/ 7 w 40"/>
              <a:gd name="T47" fmla="*/ 14 h 52"/>
              <a:gd name="T48" fmla="*/ 13 w 40"/>
              <a:gd name="T49" fmla="*/ 12 h 52"/>
              <a:gd name="T50" fmla="*/ 22 w 40"/>
              <a:gd name="T51" fmla="*/ 13 h 52"/>
              <a:gd name="T52" fmla="*/ 19 w 40"/>
              <a:gd name="T53" fmla="*/ 6 h 52"/>
              <a:gd name="T54" fmla="*/ 23 w 40"/>
              <a:gd name="T55" fmla="*/ 5 h 52"/>
              <a:gd name="T56" fmla="*/ 29 w 40"/>
              <a:gd name="T57" fmla="*/ 7 h 52"/>
              <a:gd name="T58" fmla="*/ 30 w 40"/>
              <a:gd name="T59" fmla="*/ 7 h 52"/>
              <a:gd name="T60" fmla="*/ 30 w 40"/>
              <a:gd name="T61" fmla="*/ 12 h 52"/>
              <a:gd name="T62" fmla="*/ 38 w 40"/>
              <a:gd name="T63" fmla="*/ 16 h 52"/>
              <a:gd name="T64" fmla="*/ 36 w 40"/>
              <a:gd name="T65" fmla="*/ 21 h 52"/>
              <a:gd name="T66" fmla="*/ 40 w 40"/>
              <a:gd name="T67" fmla="*/ 27 h 52"/>
              <a:gd name="T68" fmla="*/ 39 w 40"/>
              <a:gd name="T69" fmla="*/ 31 h 52"/>
              <a:gd name="T70" fmla="*/ 39 w 40"/>
              <a:gd name="T71" fmla="*/ 31 h 52"/>
              <a:gd name="T72" fmla="*/ 39 w 40"/>
              <a:gd name="T73" fmla="*/ 32 h 52"/>
              <a:gd name="T74" fmla="*/ 39 w 40"/>
              <a:gd name="T75" fmla="*/ 32 h 52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40"/>
              <a:gd name="T115" fmla="*/ 0 h 52"/>
              <a:gd name="T116" fmla="*/ 40 w 40"/>
              <a:gd name="T117" fmla="*/ 52 h 52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40" h="52">
                <a:moveTo>
                  <a:pt x="39" y="32"/>
                </a:moveTo>
                <a:cubicBezTo>
                  <a:pt x="38" y="32"/>
                  <a:pt x="38" y="33"/>
                  <a:pt x="37" y="33"/>
                </a:cubicBezTo>
                <a:cubicBezTo>
                  <a:pt x="36" y="33"/>
                  <a:pt x="36" y="31"/>
                  <a:pt x="35" y="31"/>
                </a:cubicBezTo>
                <a:cubicBezTo>
                  <a:pt x="35" y="31"/>
                  <a:pt x="32" y="35"/>
                  <a:pt x="32" y="36"/>
                </a:cubicBezTo>
                <a:cubicBezTo>
                  <a:pt x="32" y="37"/>
                  <a:pt x="34" y="37"/>
                  <a:pt x="34" y="38"/>
                </a:cubicBezTo>
                <a:cubicBezTo>
                  <a:pt x="34" y="40"/>
                  <a:pt x="34" y="41"/>
                  <a:pt x="34" y="44"/>
                </a:cubicBezTo>
                <a:cubicBezTo>
                  <a:pt x="31" y="45"/>
                  <a:pt x="30" y="46"/>
                  <a:pt x="30" y="48"/>
                </a:cubicBezTo>
                <a:cubicBezTo>
                  <a:pt x="29" y="51"/>
                  <a:pt x="29" y="51"/>
                  <a:pt x="26" y="51"/>
                </a:cubicBezTo>
                <a:cubicBezTo>
                  <a:pt x="23" y="51"/>
                  <a:pt x="25" y="48"/>
                  <a:pt x="21" y="48"/>
                </a:cubicBezTo>
                <a:cubicBezTo>
                  <a:pt x="19" y="48"/>
                  <a:pt x="15" y="50"/>
                  <a:pt x="15" y="52"/>
                </a:cubicBezTo>
                <a:cubicBezTo>
                  <a:pt x="14" y="52"/>
                  <a:pt x="12" y="49"/>
                  <a:pt x="12" y="48"/>
                </a:cubicBezTo>
                <a:cubicBezTo>
                  <a:pt x="11" y="48"/>
                  <a:pt x="10" y="48"/>
                  <a:pt x="9" y="48"/>
                </a:cubicBezTo>
                <a:cubicBezTo>
                  <a:pt x="9" y="47"/>
                  <a:pt x="8" y="46"/>
                  <a:pt x="8" y="45"/>
                </a:cubicBezTo>
                <a:cubicBezTo>
                  <a:pt x="7" y="39"/>
                  <a:pt x="8" y="36"/>
                  <a:pt x="6" y="32"/>
                </a:cubicBezTo>
                <a:cubicBezTo>
                  <a:pt x="5" y="30"/>
                  <a:pt x="4" y="30"/>
                  <a:pt x="4" y="28"/>
                </a:cubicBezTo>
                <a:cubicBezTo>
                  <a:pt x="6" y="26"/>
                  <a:pt x="2" y="21"/>
                  <a:pt x="2" y="18"/>
                </a:cubicBezTo>
                <a:cubicBezTo>
                  <a:pt x="2" y="16"/>
                  <a:pt x="2" y="12"/>
                  <a:pt x="0" y="10"/>
                </a:cubicBezTo>
                <a:lnTo>
                  <a:pt x="3" y="9"/>
                </a:lnTo>
                <a:lnTo>
                  <a:pt x="7" y="14"/>
                </a:lnTo>
                <a:cubicBezTo>
                  <a:pt x="8" y="15"/>
                  <a:pt x="10" y="16"/>
                  <a:pt x="13" y="12"/>
                </a:cubicBezTo>
                <a:cubicBezTo>
                  <a:pt x="14" y="9"/>
                  <a:pt x="22" y="13"/>
                  <a:pt x="22" y="13"/>
                </a:cubicBezTo>
                <a:cubicBezTo>
                  <a:pt x="24" y="10"/>
                  <a:pt x="22" y="9"/>
                  <a:pt x="19" y="6"/>
                </a:cubicBezTo>
                <a:cubicBezTo>
                  <a:pt x="21" y="6"/>
                  <a:pt x="20" y="0"/>
                  <a:pt x="23" y="5"/>
                </a:cubicBezTo>
                <a:cubicBezTo>
                  <a:pt x="24" y="5"/>
                  <a:pt x="26" y="6"/>
                  <a:pt x="29" y="7"/>
                </a:cubicBezTo>
                <a:cubicBezTo>
                  <a:pt x="29" y="7"/>
                  <a:pt x="30" y="7"/>
                  <a:pt x="30" y="7"/>
                </a:cubicBezTo>
                <a:cubicBezTo>
                  <a:pt x="30" y="8"/>
                  <a:pt x="30" y="10"/>
                  <a:pt x="30" y="12"/>
                </a:cubicBezTo>
                <a:cubicBezTo>
                  <a:pt x="33" y="11"/>
                  <a:pt x="38" y="13"/>
                  <a:pt x="38" y="16"/>
                </a:cubicBezTo>
                <a:cubicBezTo>
                  <a:pt x="38" y="18"/>
                  <a:pt x="36" y="18"/>
                  <a:pt x="36" y="21"/>
                </a:cubicBezTo>
                <a:cubicBezTo>
                  <a:pt x="36" y="24"/>
                  <a:pt x="40" y="24"/>
                  <a:pt x="40" y="27"/>
                </a:cubicBezTo>
                <a:cubicBezTo>
                  <a:pt x="40" y="28"/>
                  <a:pt x="40" y="29"/>
                  <a:pt x="39" y="31"/>
                </a:cubicBezTo>
                <a:lnTo>
                  <a:pt x="39" y="32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66" name="Freeform 198"/>
          <p:cNvSpPr>
            <a:spLocks/>
          </p:cNvSpPr>
          <p:nvPr>
            <p:custDataLst>
              <p:tags r:id="rId194"/>
            </p:custDataLst>
          </p:nvPr>
        </p:nvSpPr>
        <p:spPr bwMode="auto">
          <a:xfrm>
            <a:off x="1651000" y="4710113"/>
            <a:ext cx="376238" cy="490537"/>
          </a:xfrm>
          <a:custGeom>
            <a:avLst/>
            <a:gdLst>
              <a:gd name="T0" fmla="*/ 45 w 49"/>
              <a:gd name="T1" fmla="*/ 3 h 54"/>
              <a:gd name="T2" fmla="*/ 41 w 49"/>
              <a:gd name="T3" fmla="*/ 4 h 54"/>
              <a:gd name="T4" fmla="*/ 34 w 49"/>
              <a:gd name="T5" fmla="*/ 0 h 54"/>
              <a:gd name="T6" fmla="*/ 33 w 49"/>
              <a:gd name="T7" fmla="*/ 3 h 54"/>
              <a:gd name="T8" fmla="*/ 26 w 49"/>
              <a:gd name="T9" fmla="*/ 5 h 54"/>
              <a:gd name="T10" fmla="*/ 27 w 49"/>
              <a:gd name="T11" fmla="*/ 8 h 54"/>
              <a:gd name="T12" fmla="*/ 23 w 49"/>
              <a:gd name="T13" fmla="*/ 8 h 54"/>
              <a:gd name="T14" fmla="*/ 23 w 49"/>
              <a:gd name="T15" fmla="*/ 10 h 54"/>
              <a:gd name="T16" fmla="*/ 17 w 49"/>
              <a:gd name="T17" fmla="*/ 16 h 54"/>
              <a:gd name="T18" fmla="*/ 10 w 49"/>
              <a:gd name="T19" fmla="*/ 11 h 54"/>
              <a:gd name="T20" fmla="*/ 9 w 49"/>
              <a:gd name="T21" fmla="*/ 12 h 54"/>
              <a:gd name="T22" fmla="*/ 5 w 49"/>
              <a:gd name="T23" fmla="*/ 10 h 54"/>
              <a:gd name="T24" fmla="*/ 0 w 49"/>
              <a:gd name="T25" fmla="*/ 14 h 54"/>
              <a:gd name="T26" fmla="*/ 6 w 49"/>
              <a:gd name="T27" fmla="*/ 17 h 54"/>
              <a:gd name="T28" fmla="*/ 2 w 49"/>
              <a:gd name="T29" fmla="*/ 19 h 54"/>
              <a:gd name="T30" fmla="*/ 2 w 49"/>
              <a:gd name="T31" fmla="*/ 24 h 54"/>
              <a:gd name="T32" fmla="*/ 10 w 49"/>
              <a:gd name="T33" fmla="*/ 28 h 54"/>
              <a:gd name="T34" fmla="*/ 8 w 49"/>
              <a:gd name="T35" fmla="*/ 33 h 54"/>
              <a:gd name="T36" fmla="*/ 12 w 49"/>
              <a:gd name="T37" fmla="*/ 39 h 54"/>
              <a:gd name="T38" fmla="*/ 11 w 49"/>
              <a:gd name="T39" fmla="*/ 43 h 54"/>
              <a:gd name="T40" fmla="*/ 12 w 49"/>
              <a:gd name="T41" fmla="*/ 43 h 54"/>
              <a:gd name="T42" fmla="*/ 15 w 49"/>
              <a:gd name="T43" fmla="*/ 45 h 54"/>
              <a:gd name="T44" fmla="*/ 17 w 49"/>
              <a:gd name="T45" fmla="*/ 43 h 54"/>
              <a:gd name="T46" fmla="*/ 21 w 49"/>
              <a:gd name="T47" fmla="*/ 44 h 54"/>
              <a:gd name="T48" fmla="*/ 22 w 49"/>
              <a:gd name="T49" fmla="*/ 42 h 54"/>
              <a:gd name="T50" fmla="*/ 22 w 49"/>
              <a:gd name="T51" fmla="*/ 42 h 54"/>
              <a:gd name="T52" fmla="*/ 24 w 49"/>
              <a:gd name="T53" fmla="*/ 42 h 54"/>
              <a:gd name="T54" fmla="*/ 24 w 49"/>
              <a:gd name="T55" fmla="*/ 42 h 54"/>
              <a:gd name="T56" fmla="*/ 29 w 49"/>
              <a:gd name="T57" fmla="*/ 49 h 54"/>
              <a:gd name="T58" fmla="*/ 31 w 49"/>
              <a:gd name="T59" fmla="*/ 53 h 54"/>
              <a:gd name="T60" fmla="*/ 34 w 49"/>
              <a:gd name="T61" fmla="*/ 54 h 54"/>
              <a:gd name="T62" fmla="*/ 35 w 49"/>
              <a:gd name="T63" fmla="*/ 52 h 54"/>
              <a:gd name="T64" fmla="*/ 37 w 49"/>
              <a:gd name="T65" fmla="*/ 50 h 54"/>
              <a:gd name="T66" fmla="*/ 45 w 49"/>
              <a:gd name="T67" fmla="*/ 43 h 54"/>
              <a:gd name="T68" fmla="*/ 45 w 49"/>
              <a:gd name="T69" fmla="*/ 42 h 54"/>
              <a:gd name="T70" fmla="*/ 45 w 49"/>
              <a:gd name="T71" fmla="*/ 42 h 54"/>
              <a:gd name="T72" fmla="*/ 44 w 49"/>
              <a:gd name="T73" fmla="*/ 42 h 54"/>
              <a:gd name="T74" fmla="*/ 44 w 49"/>
              <a:gd name="T75" fmla="*/ 42 h 54"/>
              <a:gd name="T76" fmla="*/ 42 w 49"/>
              <a:gd name="T77" fmla="*/ 43 h 54"/>
              <a:gd name="T78" fmla="*/ 41 w 49"/>
              <a:gd name="T79" fmla="*/ 42 h 54"/>
              <a:gd name="T80" fmla="*/ 41 w 49"/>
              <a:gd name="T81" fmla="*/ 41 h 54"/>
              <a:gd name="T82" fmla="*/ 41 w 49"/>
              <a:gd name="T83" fmla="*/ 41 h 54"/>
              <a:gd name="T84" fmla="*/ 40 w 49"/>
              <a:gd name="T85" fmla="*/ 40 h 54"/>
              <a:gd name="T86" fmla="*/ 40 w 49"/>
              <a:gd name="T87" fmla="*/ 40 h 54"/>
              <a:gd name="T88" fmla="*/ 36 w 49"/>
              <a:gd name="T89" fmla="*/ 35 h 54"/>
              <a:gd name="T90" fmla="*/ 37 w 49"/>
              <a:gd name="T91" fmla="*/ 30 h 54"/>
              <a:gd name="T92" fmla="*/ 34 w 49"/>
              <a:gd name="T93" fmla="*/ 27 h 54"/>
              <a:gd name="T94" fmla="*/ 39 w 49"/>
              <a:gd name="T95" fmla="*/ 23 h 54"/>
              <a:gd name="T96" fmla="*/ 43 w 49"/>
              <a:gd name="T97" fmla="*/ 24 h 54"/>
              <a:gd name="T98" fmla="*/ 45 w 49"/>
              <a:gd name="T99" fmla="*/ 20 h 54"/>
              <a:gd name="T100" fmla="*/ 45 w 49"/>
              <a:gd name="T101" fmla="*/ 16 h 54"/>
              <a:gd name="T102" fmla="*/ 49 w 49"/>
              <a:gd name="T103" fmla="*/ 9 h 54"/>
              <a:gd name="T104" fmla="*/ 47 w 49"/>
              <a:gd name="T105" fmla="*/ 3 h 54"/>
              <a:gd name="T106" fmla="*/ 45 w 49"/>
              <a:gd name="T107" fmla="*/ 3 h 54"/>
              <a:gd name="T108" fmla="*/ 45 w 49"/>
              <a:gd name="T109" fmla="*/ 3 h 54"/>
              <a:gd name="T110" fmla="*/ 45 w 49"/>
              <a:gd name="T111" fmla="*/ 3 h 54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9"/>
              <a:gd name="T169" fmla="*/ 0 h 54"/>
              <a:gd name="T170" fmla="*/ 49 w 49"/>
              <a:gd name="T171" fmla="*/ 54 h 54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9" h="54">
                <a:moveTo>
                  <a:pt x="45" y="3"/>
                </a:moveTo>
                <a:cubicBezTo>
                  <a:pt x="44" y="3"/>
                  <a:pt x="43" y="4"/>
                  <a:pt x="41" y="4"/>
                </a:cubicBezTo>
                <a:cubicBezTo>
                  <a:pt x="38" y="4"/>
                  <a:pt x="37" y="0"/>
                  <a:pt x="34" y="0"/>
                </a:cubicBezTo>
                <a:cubicBezTo>
                  <a:pt x="32" y="0"/>
                  <a:pt x="33" y="2"/>
                  <a:pt x="33" y="3"/>
                </a:cubicBezTo>
                <a:cubicBezTo>
                  <a:pt x="32" y="5"/>
                  <a:pt x="29" y="5"/>
                  <a:pt x="26" y="5"/>
                </a:cubicBezTo>
                <a:cubicBezTo>
                  <a:pt x="26" y="6"/>
                  <a:pt x="27" y="7"/>
                  <a:pt x="27" y="8"/>
                </a:cubicBezTo>
                <a:cubicBezTo>
                  <a:pt x="25" y="9"/>
                  <a:pt x="24" y="7"/>
                  <a:pt x="23" y="8"/>
                </a:cubicBezTo>
                <a:cubicBezTo>
                  <a:pt x="23" y="9"/>
                  <a:pt x="23" y="9"/>
                  <a:pt x="23" y="10"/>
                </a:cubicBezTo>
                <a:cubicBezTo>
                  <a:pt x="23" y="12"/>
                  <a:pt x="20" y="16"/>
                  <a:pt x="17" y="16"/>
                </a:cubicBezTo>
                <a:cubicBezTo>
                  <a:pt x="15" y="16"/>
                  <a:pt x="14" y="11"/>
                  <a:pt x="10" y="11"/>
                </a:cubicBezTo>
                <a:cubicBezTo>
                  <a:pt x="10" y="11"/>
                  <a:pt x="10" y="12"/>
                  <a:pt x="9" y="12"/>
                </a:cubicBezTo>
                <a:cubicBezTo>
                  <a:pt x="7" y="12"/>
                  <a:pt x="7" y="10"/>
                  <a:pt x="5" y="10"/>
                </a:cubicBezTo>
                <a:cubicBezTo>
                  <a:pt x="3" y="10"/>
                  <a:pt x="1" y="12"/>
                  <a:pt x="0" y="14"/>
                </a:cubicBezTo>
                <a:cubicBezTo>
                  <a:pt x="3" y="16"/>
                  <a:pt x="6" y="16"/>
                  <a:pt x="6" y="17"/>
                </a:cubicBezTo>
                <a:cubicBezTo>
                  <a:pt x="10" y="19"/>
                  <a:pt x="8" y="20"/>
                  <a:pt x="2" y="19"/>
                </a:cubicBezTo>
                <a:cubicBezTo>
                  <a:pt x="2" y="20"/>
                  <a:pt x="2" y="22"/>
                  <a:pt x="2" y="24"/>
                </a:cubicBezTo>
                <a:cubicBezTo>
                  <a:pt x="5" y="23"/>
                  <a:pt x="10" y="25"/>
                  <a:pt x="10" y="28"/>
                </a:cubicBezTo>
                <a:cubicBezTo>
                  <a:pt x="10" y="30"/>
                  <a:pt x="8" y="30"/>
                  <a:pt x="8" y="33"/>
                </a:cubicBezTo>
                <a:cubicBezTo>
                  <a:pt x="8" y="36"/>
                  <a:pt x="12" y="36"/>
                  <a:pt x="12" y="39"/>
                </a:cubicBezTo>
                <a:cubicBezTo>
                  <a:pt x="12" y="40"/>
                  <a:pt x="12" y="41"/>
                  <a:pt x="11" y="43"/>
                </a:cubicBezTo>
                <a:cubicBezTo>
                  <a:pt x="12" y="43"/>
                  <a:pt x="12" y="43"/>
                  <a:pt x="12" y="43"/>
                </a:cubicBezTo>
                <a:cubicBezTo>
                  <a:pt x="14" y="43"/>
                  <a:pt x="14" y="44"/>
                  <a:pt x="15" y="45"/>
                </a:cubicBezTo>
                <a:cubicBezTo>
                  <a:pt x="15" y="44"/>
                  <a:pt x="16" y="43"/>
                  <a:pt x="17" y="43"/>
                </a:cubicBezTo>
                <a:cubicBezTo>
                  <a:pt x="19" y="43"/>
                  <a:pt x="19" y="44"/>
                  <a:pt x="21" y="44"/>
                </a:cubicBezTo>
                <a:cubicBezTo>
                  <a:pt x="22" y="44"/>
                  <a:pt x="22" y="43"/>
                  <a:pt x="22" y="42"/>
                </a:cubicBezTo>
                <a:lnTo>
                  <a:pt x="24" y="42"/>
                </a:lnTo>
                <a:cubicBezTo>
                  <a:pt x="24" y="46"/>
                  <a:pt x="28" y="47"/>
                  <a:pt x="29" y="49"/>
                </a:cubicBezTo>
                <a:cubicBezTo>
                  <a:pt x="29" y="52"/>
                  <a:pt x="29" y="53"/>
                  <a:pt x="31" y="53"/>
                </a:cubicBezTo>
                <a:cubicBezTo>
                  <a:pt x="32" y="53"/>
                  <a:pt x="33" y="54"/>
                  <a:pt x="34" y="54"/>
                </a:cubicBezTo>
                <a:cubicBezTo>
                  <a:pt x="35" y="54"/>
                  <a:pt x="35" y="54"/>
                  <a:pt x="35" y="52"/>
                </a:cubicBezTo>
                <a:cubicBezTo>
                  <a:pt x="36" y="52"/>
                  <a:pt x="35" y="51"/>
                  <a:pt x="37" y="50"/>
                </a:cubicBezTo>
                <a:cubicBezTo>
                  <a:pt x="41" y="49"/>
                  <a:pt x="45" y="49"/>
                  <a:pt x="45" y="43"/>
                </a:cubicBezTo>
                <a:cubicBezTo>
                  <a:pt x="45" y="43"/>
                  <a:pt x="45" y="43"/>
                  <a:pt x="45" y="42"/>
                </a:cubicBezTo>
                <a:lnTo>
                  <a:pt x="44" y="42"/>
                </a:lnTo>
                <a:cubicBezTo>
                  <a:pt x="43" y="43"/>
                  <a:pt x="43" y="43"/>
                  <a:pt x="42" y="43"/>
                </a:cubicBezTo>
                <a:cubicBezTo>
                  <a:pt x="41" y="43"/>
                  <a:pt x="41" y="42"/>
                  <a:pt x="41" y="42"/>
                </a:cubicBezTo>
                <a:cubicBezTo>
                  <a:pt x="41" y="42"/>
                  <a:pt x="41" y="42"/>
                  <a:pt x="41" y="41"/>
                </a:cubicBezTo>
                <a:lnTo>
                  <a:pt x="40" y="40"/>
                </a:lnTo>
                <a:cubicBezTo>
                  <a:pt x="39" y="40"/>
                  <a:pt x="36" y="37"/>
                  <a:pt x="36" y="35"/>
                </a:cubicBezTo>
                <a:cubicBezTo>
                  <a:pt x="36" y="33"/>
                  <a:pt x="37" y="33"/>
                  <a:pt x="37" y="30"/>
                </a:cubicBezTo>
                <a:cubicBezTo>
                  <a:pt x="37" y="28"/>
                  <a:pt x="34" y="28"/>
                  <a:pt x="34" y="27"/>
                </a:cubicBezTo>
                <a:cubicBezTo>
                  <a:pt x="34" y="25"/>
                  <a:pt x="37" y="23"/>
                  <a:pt x="39" y="23"/>
                </a:cubicBezTo>
                <a:cubicBezTo>
                  <a:pt x="40" y="23"/>
                  <a:pt x="41" y="24"/>
                  <a:pt x="43" y="24"/>
                </a:cubicBezTo>
                <a:cubicBezTo>
                  <a:pt x="46" y="24"/>
                  <a:pt x="45" y="22"/>
                  <a:pt x="45" y="20"/>
                </a:cubicBezTo>
                <a:cubicBezTo>
                  <a:pt x="45" y="19"/>
                  <a:pt x="45" y="17"/>
                  <a:pt x="45" y="16"/>
                </a:cubicBezTo>
                <a:cubicBezTo>
                  <a:pt x="45" y="12"/>
                  <a:pt x="49" y="13"/>
                  <a:pt x="49" y="9"/>
                </a:cubicBezTo>
                <a:cubicBezTo>
                  <a:pt x="49" y="6"/>
                  <a:pt x="47" y="5"/>
                  <a:pt x="47" y="3"/>
                </a:cubicBezTo>
                <a:cubicBezTo>
                  <a:pt x="47" y="3"/>
                  <a:pt x="46" y="3"/>
                  <a:pt x="45" y="3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67" name="Freeform 199"/>
          <p:cNvSpPr>
            <a:spLocks/>
          </p:cNvSpPr>
          <p:nvPr>
            <p:custDataLst>
              <p:tags r:id="rId195"/>
            </p:custDataLst>
          </p:nvPr>
        </p:nvSpPr>
        <p:spPr bwMode="auto">
          <a:xfrm>
            <a:off x="1749425" y="4357688"/>
            <a:ext cx="207963" cy="307975"/>
          </a:xfrm>
          <a:custGeom>
            <a:avLst/>
            <a:gdLst>
              <a:gd name="T0" fmla="*/ 18 w 27"/>
              <a:gd name="T1" fmla="*/ 34 h 34"/>
              <a:gd name="T2" fmla="*/ 24 w 27"/>
              <a:gd name="T3" fmla="*/ 23 h 34"/>
              <a:gd name="T4" fmla="*/ 24 w 27"/>
              <a:gd name="T5" fmla="*/ 21 h 34"/>
              <a:gd name="T6" fmla="*/ 26 w 27"/>
              <a:gd name="T7" fmla="*/ 18 h 34"/>
              <a:gd name="T8" fmla="*/ 24 w 27"/>
              <a:gd name="T9" fmla="*/ 17 h 34"/>
              <a:gd name="T10" fmla="*/ 25 w 27"/>
              <a:gd name="T11" fmla="*/ 15 h 34"/>
              <a:gd name="T12" fmla="*/ 25 w 27"/>
              <a:gd name="T13" fmla="*/ 13 h 34"/>
              <a:gd name="T14" fmla="*/ 27 w 27"/>
              <a:gd name="T15" fmla="*/ 10 h 34"/>
              <a:gd name="T16" fmla="*/ 14 w 27"/>
              <a:gd name="T17" fmla="*/ 6 h 34"/>
              <a:gd name="T18" fmla="*/ 9 w 27"/>
              <a:gd name="T19" fmla="*/ 2 h 34"/>
              <a:gd name="T20" fmla="*/ 7 w 27"/>
              <a:gd name="T21" fmla="*/ 2 h 34"/>
              <a:gd name="T22" fmla="*/ 4 w 27"/>
              <a:gd name="T23" fmla="*/ 0 h 34"/>
              <a:gd name="T24" fmla="*/ 3 w 27"/>
              <a:gd name="T25" fmla="*/ 3 h 34"/>
              <a:gd name="T26" fmla="*/ 0 w 27"/>
              <a:gd name="T27" fmla="*/ 6 h 34"/>
              <a:gd name="T28" fmla="*/ 3 w 27"/>
              <a:gd name="T29" fmla="*/ 9 h 34"/>
              <a:gd name="T30" fmla="*/ 5 w 27"/>
              <a:gd name="T31" fmla="*/ 15 h 34"/>
              <a:gd name="T32" fmla="*/ 10 w 27"/>
              <a:gd name="T33" fmla="*/ 17 h 34"/>
              <a:gd name="T34" fmla="*/ 10 w 27"/>
              <a:gd name="T35" fmla="*/ 20 h 34"/>
              <a:gd name="T36" fmla="*/ 11 w 27"/>
              <a:gd name="T37" fmla="*/ 25 h 34"/>
              <a:gd name="T38" fmla="*/ 14 w 27"/>
              <a:gd name="T39" fmla="*/ 27 h 34"/>
              <a:gd name="T40" fmla="*/ 18 w 27"/>
              <a:gd name="T41" fmla="*/ 34 h 34"/>
              <a:gd name="T42" fmla="*/ 18 w 27"/>
              <a:gd name="T43" fmla="*/ 34 h 34"/>
              <a:gd name="T44" fmla="*/ 18 w 27"/>
              <a:gd name="T45" fmla="*/ 34 h 34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7"/>
              <a:gd name="T70" fmla="*/ 0 h 34"/>
              <a:gd name="T71" fmla="*/ 27 w 27"/>
              <a:gd name="T72" fmla="*/ 34 h 34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7" h="34">
                <a:moveTo>
                  <a:pt x="18" y="34"/>
                </a:moveTo>
                <a:cubicBezTo>
                  <a:pt x="18" y="28"/>
                  <a:pt x="24" y="27"/>
                  <a:pt x="24" y="23"/>
                </a:cubicBezTo>
                <a:cubicBezTo>
                  <a:pt x="24" y="22"/>
                  <a:pt x="24" y="22"/>
                  <a:pt x="24" y="21"/>
                </a:cubicBezTo>
                <a:cubicBezTo>
                  <a:pt x="24" y="20"/>
                  <a:pt x="25" y="19"/>
                  <a:pt x="26" y="18"/>
                </a:cubicBezTo>
                <a:cubicBezTo>
                  <a:pt x="26" y="18"/>
                  <a:pt x="24" y="17"/>
                  <a:pt x="24" y="17"/>
                </a:cubicBezTo>
                <a:cubicBezTo>
                  <a:pt x="24" y="16"/>
                  <a:pt x="24" y="15"/>
                  <a:pt x="25" y="15"/>
                </a:cubicBezTo>
                <a:cubicBezTo>
                  <a:pt x="25" y="14"/>
                  <a:pt x="25" y="14"/>
                  <a:pt x="25" y="13"/>
                </a:cubicBezTo>
                <a:cubicBezTo>
                  <a:pt x="25" y="13"/>
                  <a:pt x="26" y="12"/>
                  <a:pt x="27" y="10"/>
                </a:cubicBezTo>
                <a:cubicBezTo>
                  <a:pt x="23" y="8"/>
                  <a:pt x="19" y="8"/>
                  <a:pt x="14" y="6"/>
                </a:cubicBezTo>
                <a:cubicBezTo>
                  <a:pt x="12" y="6"/>
                  <a:pt x="12" y="2"/>
                  <a:pt x="9" y="2"/>
                </a:cubicBezTo>
                <a:cubicBezTo>
                  <a:pt x="8" y="2"/>
                  <a:pt x="8" y="2"/>
                  <a:pt x="7" y="2"/>
                </a:cubicBezTo>
                <a:cubicBezTo>
                  <a:pt x="6" y="2"/>
                  <a:pt x="6" y="0"/>
                  <a:pt x="4" y="0"/>
                </a:cubicBezTo>
                <a:cubicBezTo>
                  <a:pt x="3" y="1"/>
                  <a:pt x="3" y="2"/>
                  <a:pt x="3" y="3"/>
                </a:cubicBezTo>
                <a:cubicBezTo>
                  <a:pt x="2" y="4"/>
                  <a:pt x="0" y="4"/>
                  <a:pt x="0" y="6"/>
                </a:cubicBezTo>
                <a:cubicBezTo>
                  <a:pt x="0" y="9"/>
                  <a:pt x="2" y="8"/>
                  <a:pt x="3" y="9"/>
                </a:cubicBezTo>
                <a:cubicBezTo>
                  <a:pt x="4" y="12"/>
                  <a:pt x="3" y="13"/>
                  <a:pt x="5" y="15"/>
                </a:cubicBezTo>
                <a:cubicBezTo>
                  <a:pt x="6" y="15"/>
                  <a:pt x="10" y="15"/>
                  <a:pt x="10" y="17"/>
                </a:cubicBezTo>
                <a:cubicBezTo>
                  <a:pt x="10" y="18"/>
                  <a:pt x="10" y="20"/>
                  <a:pt x="10" y="20"/>
                </a:cubicBezTo>
                <a:cubicBezTo>
                  <a:pt x="10" y="22"/>
                  <a:pt x="10" y="23"/>
                  <a:pt x="11" y="25"/>
                </a:cubicBezTo>
                <a:cubicBezTo>
                  <a:pt x="12" y="26"/>
                  <a:pt x="13" y="25"/>
                  <a:pt x="14" y="27"/>
                </a:cubicBezTo>
                <a:cubicBezTo>
                  <a:pt x="15" y="29"/>
                  <a:pt x="18" y="34"/>
                  <a:pt x="18" y="34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68" name="Freeform 200"/>
          <p:cNvSpPr>
            <a:spLocks/>
          </p:cNvSpPr>
          <p:nvPr>
            <p:custDataLst>
              <p:tags r:id="rId196"/>
            </p:custDataLst>
          </p:nvPr>
        </p:nvSpPr>
        <p:spPr bwMode="auto">
          <a:xfrm>
            <a:off x="1665288" y="5100638"/>
            <a:ext cx="269875" cy="407987"/>
          </a:xfrm>
          <a:custGeom>
            <a:avLst/>
            <a:gdLst>
              <a:gd name="T0" fmla="*/ 14 w 35"/>
              <a:gd name="T1" fmla="*/ 39 h 45"/>
              <a:gd name="T2" fmla="*/ 15 w 35"/>
              <a:gd name="T3" fmla="*/ 38 h 45"/>
              <a:gd name="T4" fmla="*/ 12 w 35"/>
              <a:gd name="T5" fmla="*/ 35 h 45"/>
              <a:gd name="T6" fmla="*/ 3 w 35"/>
              <a:gd name="T7" fmla="*/ 30 h 45"/>
              <a:gd name="T8" fmla="*/ 2 w 35"/>
              <a:gd name="T9" fmla="*/ 26 h 45"/>
              <a:gd name="T10" fmla="*/ 4 w 35"/>
              <a:gd name="T11" fmla="*/ 23 h 45"/>
              <a:gd name="T12" fmla="*/ 0 w 35"/>
              <a:gd name="T13" fmla="*/ 17 h 45"/>
              <a:gd name="T14" fmla="*/ 4 w 35"/>
              <a:gd name="T15" fmla="*/ 13 h 45"/>
              <a:gd name="T16" fmla="*/ 4 w 35"/>
              <a:gd name="T17" fmla="*/ 7 h 45"/>
              <a:gd name="T18" fmla="*/ 2 w 35"/>
              <a:gd name="T19" fmla="*/ 5 h 45"/>
              <a:gd name="T20" fmla="*/ 5 w 35"/>
              <a:gd name="T21" fmla="*/ 0 h 45"/>
              <a:gd name="T22" fmla="*/ 7 w 35"/>
              <a:gd name="T23" fmla="*/ 2 h 45"/>
              <a:gd name="T24" fmla="*/ 10 w 35"/>
              <a:gd name="T25" fmla="*/ 0 h 45"/>
              <a:gd name="T26" fmla="*/ 13 w 35"/>
              <a:gd name="T27" fmla="*/ 2 h 45"/>
              <a:gd name="T28" fmla="*/ 15 w 35"/>
              <a:gd name="T29" fmla="*/ 5 h 45"/>
              <a:gd name="T30" fmla="*/ 18 w 35"/>
              <a:gd name="T31" fmla="*/ 4 h 45"/>
              <a:gd name="T32" fmla="*/ 23 w 35"/>
              <a:gd name="T33" fmla="*/ 7 h 45"/>
              <a:gd name="T34" fmla="*/ 24 w 35"/>
              <a:gd name="T35" fmla="*/ 9 h 45"/>
              <a:gd name="T36" fmla="*/ 29 w 35"/>
              <a:gd name="T37" fmla="*/ 16 h 45"/>
              <a:gd name="T38" fmla="*/ 28 w 35"/>
              <a:gd name="T39" fmla="*/ 19 h 45"/>
              <a:gd name="T40" fmla="*/ 35 w 35"/>
              <a:gd name="T41" fmla="*/ 33 h 45"/>
              <a:gd name="T42" fmla="*/ 35 w 35"/>
              <a:gd name="T43" fmla="*/ 35 h 45"/>
              <a:gd name="T44" fmla="*/ 26 w 35"/>
              <a:gd name="T45" fmla="*/ 36 h 45"/>
              <a:gd name="T46" fmla="*/ 26 w 35"/>
              <a:gd name="T47" fmla="*/ 36 h 45"/>
              <a:gd name="T48" fmla="*/ 27 w 35"/>
              <a:gd name="T49" fmla="*/ 39 h 45"/>
              <a:gd name="T50" fmla="*/ 27 w 35"/>
              <a:gd name="T51" fmla="*/ 39 h 45"/>
              <a:gd name="T52" fmla="*/ 25 w 35"/>
              <a:gd name="T53" fmla="*/ 40 h 45"/>
              <a:gd name="T54" fmla="*/ 25 w 35"/>
              <a:gd name="T55" fmla="*/ 45 h 45"/>
              <a:gd name="T56" fmla="*/ 25 w 35"/>
              <a:gd name="T57" fmla="*/ 45 h 45"/>
              <a:gd name="T58" fmla="*/ 25 w 35"/>
              <a:gd name="T59" fmla="*/ 44 h 45"/>
              <a:gd name="T60" fmla="*/ 25 w 35"/>
              <a:gd name="T61" fmla="*/ 44 h 45"/>
              <a:gd name="T62" fmla="*/ 23 w 35"/>
              <a:gd name="T63" fmla="*/ 44 h 45"/>
              <a:gd name="T64" fmla="*/ 21 w 35"/>
              <a:gd name="T65" fmla="*/ 43 h 45"/>
              <a:gd name="T66" fmla="*/ 18 w 35"/>
              <a:gd name="T67" fmla="*/ 43 h 45"/>
              <a:gd name="T68" fmla="*/ 15 w 35"/>
              <a:gd name="T69" fmla="*/ 40 h 45"/>
              <a:gd name="T70" fmla="*/ 15 w 35"/>
              <a:gd name="T71" fmla="*/ 40 h 45"/>
              <a:gd name="T72" fmla="*/ 14 w 35"/>
              <a:gd name="T73" fmla="*/ 39 h 45"/>
              <a:gd name="T74" fmla="*/ 14 w 35"/>
              <a:gd name="T75" fmla="*/ 39 h 4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35"/>
              <a:gd name="T115" fmla="*/ 0 h 45"/>
              <a:gd name="T116" fmla="*/ 35 w 35"/>
              <a:gd name="T117" fmla="*/ 45 h 4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35" h="45">
                <a:moveTo>
                  <a:pt x="14" y="39"/>
                </a:moveTo>
                <a:cubicBezTo>
                  <a:pt x="15" y="39"/>
                  <a:pt x="15" y="38"/>
                  <a:pt x="15" y="38"/>
                </a:cubicBezTo>
                <a:cubicBezTo>
                  <a:pt x="14" y="37"/>
                  <a:pt x="13" y="36"/>
                  <a:pt x="12" y="35"/>
                </a:cubicBezTo>
                <a:cubicBezTo>
                  <a:pt x="9" y="37"/>
                  <a:pt x="7" y="31"/>
                  <a:pt x="3" y="30"/>
                </a:cubicBezTo>
                <a:cubicBezTo>
                  <a:pt x="3" y="28"/>
                  <a:pt x="2" y="27"/>
                  <a:pt x="2" y="26"/>
                </a:cubicBezTo>
                <a:cubicBezTo>
                  <a:pt x="2" y="24"/>
                  <a:pt x="4" y="25"/>
                  <a:pt x="4" y="23"/>
                </a:cubicBezTo>
                <a:cubicBezTo>
                  <a:pt x="4" y="20"/>
                  <a:pt x="0" y="20"/>
                  <a:pt x="0" y="17"/>
                </a:cubicBezTo>
                <a:cubicBezTo>
                  <a:pt x="0" y="15"/>
                  <a:pt x="1" y="14"/>
                  <a:pt x="4" y="13"/>
                </a:cubicBezTo>
                <a:cubicBezTo>
                  <a:pt x="4" y="10"/>
                  <a:pt x="4" y="9"/>
                  <a:pt x="4" y="7"/>
                </a:cubicBezTo>
                <a:cubicBezTo>
                  <a:pt x="4" y="6"/>
                  <a:pt x="2" y="6"/>
                  <a:pt x="2" y="5"/>
                </a:cubicBezTo>
                <a:cubicBezTo>
                  <a:pt x="2" y="4"/>
                  <a:pt x="5" y="0"/>
                  <a:pt x="5" y="0"/>
                </a:cubicBezTo>
                <a:cubicBezTo>
                  <a:pt x="6" y="0"/>
                  <a:pt x="6" y="2"/>
                  <a:pt x="7" y="2"/>
                </a:cubicBezTo>
                <a:cubicBezTo>
                  <a:pt x="9" y="2"/>
                  <a:pt x="8" y="0"/>
                  <a:pt x="10" y="0"/>
                </a:cubicBezTo>
                <a:cubicBezTo>
                  <a:pt x="12" y="0"/>
                  <a:pt x="12" y="1"/>
                  <a:pt x="13" y="2"/>
                </a:cubicBezTo>
                <a:cubicBezTo>
                  <a:pt x="13" y="3"/>
                  <a:pt x="14" y="5"/>
                  <a:pt x="15" y="5"/>
                </a:cubicBezTo>
                <a:cubicBezTo>
                  <a:pt x="17" y="5"/>
                  <a:pt x="17" y="4"/>
                  <a:pt x="18" y="4"/>
                </a:cubicBezTo>
                <a:cubicBezTo>
                  <a:pt x="19" y="7"/>
                  <a:pt x="20" y="6"/>
                  <a:pt x="23" y="7"/>
                </a:cubicBezTo>
                <a:cubicBezTo>
                  <a:pt x="24" y="7"/>
                  <a:pt x="24" y="8"/>
                  <a:pt x="24" y="9"/>
                </a:cubicBezTo>
                <a:cubicBezTo>
                  <a:pt x="25" y="12"/>
                  <a:pt x="29" y="12"/>
                  <a:pt x="29" y="16"/>
                </a:cubicBezTo>
                <a:cubicBezTo>
                  <a:pt x="29" y="17"/>
                  <a:pt x="28" y="18"/>
                  <a:pt x="28" y="19"/>
                </a:cubicBezTo>
                <a:cubicBezTo>
                  <a:pt x="28" y="25"/>
                  <a:pt x="35" y="28"/>
                  <a:pt x="35" y="33"/>
                </a:cubicBezTo>
                <a:cubicBezTo>
                  <a:pt x="35" y="34"/>
                  <a:pt x="35" y="34"/>
                  <a:pt x="35" y="35"/>
                </a:cubicBezTo>
                <a:cubicBezTo>
                  <a:pt x="32" y="36"/>
                  <a:pt x="30" y="36"/>
                  <a:pt x="26" y="36"/>
                </a:cubicBezTo>
                <a:lnTo>
                  <a:pt x="27" y="39"/>
                </a:lnTo>
                <a:cubicBezTo>
                  <a:pt x="26" y="40"/>
                  <a:pt x="25" y="40"/>
                  <a:pt x="25" y="40"/>
                </a:cubicBezTo>
                <a:cubicBezTo>
                  <a:pt x="25" y="43"/>
                  <a:pt x="24" y="42"/>
                  <a:pt x="25" y="45"/>
                </a:cubicBezTo>
                <a:lnTo>
                  <a:pt x="25" y="44"/>
                </a:lnTo>
                <a:cubicBezTo>
                  <a:pt x="24" y="44"/>
                  <a:pt x="24" y="44"/>
                  <a:pt x="23" y="44"/>
                </a:cubicBezTo>
                <a:cubicBezTo>
                  <a:pt x="23" y="44"/>
                  <a:pt x="22" y="43"/>
                  <a:pt x="21" y="43"/>
                </a:cubicBezTo>
                <a:cubicBezTo>
                  <a:pt x="20" y="43"/>
                  <a:pt x="19" y="43"/>
                  <a:pt x="18" y="43"/>
                </a:cubicBezTo>
                <a:cubicBezTo>
                  <a:pt x="18" y="41"/>
                  <a:pt x="17" y="40"/>
                  <a:pt x="15" y="40"/>
                </a:cubicBezTo>
                <a:lnTo>
                  <a:pt x="14" y="39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69" name="Freeform 201"/>
          <p:cNvSpPr>
            <a:spLocks/>
          </p:cNvSpPr>
          <p:nvPr>
            <p:custDataLst>
              <p:tags r:id="rId197"/>
            </p:custDataLst>
          </p:nvPr>
        </p:nvSpPr>
        <p:spPr bwMode="auto">
          <a:xfrm>
            <a:off x="1733550" y="5489575"/>
            <a:ext cx="193675" cy="173038"/>
          </a:xfrm>
          <a:custGeom>
            <a:avLst/>
            <a:gdLst>
              <a:gd name="T0" fmla="*/ 16 w 25"/>
              <a:gd name="T1" fmla="*/ 1 h 19"/>
              <a:gd name="T2" fmla="*/ 14 w 25"/>
              <a:gd name="T3" fmla="*/ 1 h 19"/>
              <a:gd name="T4" fmla="*/ 12 w 25"/>
              <a:gd name="T5" fmla="*/ 0 h 19"/>
              <a:gd name="T6" fmla="*/ 4 w 25"/>
              <a:gd name="T7" fmla="*/ 3 h 19"/>
              <a:gd name="T8" fmla="*/ 4 w 25"/>
              <a:gd name="T9" fmla="*/ 6 h 19"/>
              <a:gd name="T10" fmla="*/ 2 w 25"/>
              <a:gd name="T11" fmla="*/ 9 h 19"/>
              <a:gd name="T12" fmla="*/ 1 w 25"/>
              <a:gd name="T13" fmla="*/ 8 h 19"/>
              <a:gd name="T14" fmla="*/ 1 w 25"/>
              <a:gd name="T15" fmla="*/ 10 h 19"/>
              <a:gd name="T16" fmla="*/ 5 w 25"/>
              <a:gd name="T17" fmla="*/ 13 h 19"/>
              <a:gd name="T18" fmla="*/ 6 w 25"/>
              <a:gd name="T19" fmla="*/ 19 h 19"/>
              <a:gd name="T20" fmla="*/ 6 w 25"/>
              <a:gd name="T21" fmla="*/ 19 h 19"/>
              <a:gd name="T22" fmla="*/ 7 w 25"/>
              <a:gd name="T23" fmla="*/ 19 h 19"/>
              <a:gd name="T24" fmla="*/ 7 w 25"/>
              <a:gd name="T25" fmla="*/ 19 h 19"/>
              <a:gd name="T26" fmla="*/ 11 w 25"/>
              <a:gd name="T27" fmla="*/ 17 h 19"/>
              <a:gd name="T28" fmla="*/ 15 w 25"/>
              <a:gd name="T29" fmla="*/ 19 h 19"/>
              <a:gd name="T30" fmla="*/ 18 w 25"/>
              <a:gd name="T31" fmla="*/ 13 h 19"/>
              <a:gd name="T32" fmla="*/ 21 w 25"/>
              <a:gd name="T33" fmla="*/ 10 h 19"/>
              <a:gd name="T34" fmla="*/ 23 w 25"/>
              <a:gd name="T35" fmla="*/ 7 h 19"/>
              <a:gd name="T36" fmla="*/ 16 w 25"/>
              <a:gd name="T37" fmla="*/ 2 h 19"/>
              <a:gd name="T38" fmla="*/ 16 w 25"/>
              <a:gd name="T39" fmla="*/ 2 h 19"/>
              <a:gd name="T40" fmla="*/ 16 w 25"/>
              <a:gd name="T41" fmla="*/ 1 h 19"/>
              <a:gd name="T42" fmla="*/ 16 w 25"/>
              <a:gd name="T43" fmla="*/ 1 h 1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25"/>
              <a:gd name="T67" fmla="*/ 0 h 19"/>
              <a:gd name="T68" fmla="*/ 25 w 25"/>
              <a:gd name="T69" fmla="*/ 19 h 19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25" h="19">
                <a:moveTo>
                  <a:pt x="16" y="1"/>
                </a:moveTo>
                <a:cubicBezTo>
                  <a:pt x="15" y="1"/>
                  <a:pt x="15" y="1"/>
                  <a:pt x="14" y="1"/>
                </a:cubicBezTo>
                <a:cubicBezTo>
                  <a:pt x="14" y="1"/>
                  <a:pt x="13" y="0"/>
                  <a:pt x="12" y="0"/>
                </a:cubicBezTo>
                <a:cubicBezTo>
                  <a:pt x="10" y="0"/>
                  <a:pt x="4" y="1"/>
                  <a:pt x="4" y="3"/>
                </a:cubicBezTo>
                <a:cubicBezTo>
                  <a:pt x="4" y="4"/>
                  <a:pt x="4" y="5"/>
                  <a:pt x="4" y="6"/>
                </a:cubicBezTo>
                <a:cubicBezTo>
                  <a:pt x="4" y="8"/>
                  <a:pt x="4" y="9"/>
                  <a:pt x="2" y="9"/>
                </a:cubicBezTo>
                <a:cubicBezTo>
                  <a:pt x="2" y="9"/>
                  <a:pt x="1" y="8"/>
                  <a:pt x="1" y="8"/>
                </a:cubicBezTo>
                <a:cubicBezTo>
                  <a:pt x="0" y="9"/>
                  <a:pt x="1" y="9"/>
                  <a:pt x="1" y="10"/>
                </a:cubicBezTo>
                <a:cubicBezTo>
                  <a:pt x="1" y="11"/>
                  <a:pt x="3" y="11"/>
                  <a:pt x="5" y="13"/>
                </a:cubicBezTo>
                <a:cubicBezTo>
                  <a:pt x="6" y="15"/>
                  <a:pt x="5" y="17"/>
                  <a:pt x="6" y="19"/>
                </a:cubicBezTo>
                <a:lnTo>
                  <a:pt x="7" y="19"/>
                </a:lnTo>
                <a:cubicBezTo>
                  <a:pt x="8" y="18"/>
                  <a:pt x="10" y="17"/>
                  <a:pt x="11" y="17"/>
                </a:cubicBezTo>
                <a:cubicBezTo>
                  <a:pt x="12" y="17"/>
                  <a:pt x="13" y="19"/>
                  <a:pt x="15" y="19"/>
                </a:cubicBezTo>
                <a:cubicBezTo>
                  <a:pt x="17" y="19"/>
                  <a:pt x="17" y="15"/>
                  <a:pt x="18" y="13"/>
                </a:cubicBezTo>
                <a:cubicBezTo>
                  <a:pt x="18" y="13"/>
                  <a:pt x="21" y="10"/>
                  <a:pt x="21" y="10"/>
                </a:cubicBezTo>
                <a:cubicBezTo>
                  <a:pt x="22" y="9"/>
                  <a:pt x="25" y="7"/>
                  <a:pt x="23" y="7"/>
                </a:cubicBezTo>
                <a:cubicBezTo>
                  <a:pt x="19" y="7"/>
                  <a:pt x="18" y="5"/>
                  <a:pt x="16" y="2"/>
                </a:cubicBezTo>
                <a:lnTo>
                  <a:pt x="16" y="1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70" name="Freeform 202"/>
          <p:cNvSpPr>
            <a:spLocks/>
          </p:cNvSpPr>
          <p:nvPr>
            <p:custDataLst>
              <p:tags r:id="rId198"/>
            </p:custDataLst>
          </p:nvPr>
        </p:nvSpPr>
        <p:spPr bwMode="auto">
          <a:xfrm>
            <a:off x="1665288" y="5464175"/>
            <a:ext cx="138112" cy="106363"/>
          </a:xfrm>
          <a:custGeom>
            <a:avLst/>
            <a:gdLst>
              <a:gd name="T0" fmla="*/ 10 w 18"/>
              <a:gd name="T1" fmla="*/ 11 h 12"/>
              <a:gd name="T2" fmla="*/ 11 w 18"/>
              <a:gd name="T3" fmla="*/ 12 h 12"/>
              <a:gd name="T4" fmla="*/ 13 w 18"/>
              <a:gd name="T5" fmla="*/ 9 h 12"/>
              <a:gd name="T6" fmla="*/ 13 w 18"/>
              <a:gd name="T7" fmla="*/ 6 h 12"/>
              <a:gd name="T8" fmla="*/ 18 w 18"/>
              <a:gd name="T9" fmla="*/ 3 h 12"/>
              <a:gd name="T10" fmla="*/ 15 w 18"/>
              <a:gd name="T11" fmla="*/ 0 h 12"/>
              <a:gd name="T12" fmla="*/ 11 w 18"/>
              <a:gd name="T13" fmla="*/ 3 h 12"/>
              <a:gd name="T14" fmla="*/ 10 w 18"/>
              <a:gd name="T15" fmla="*/ 2 h 12"/>
              <a:gd name="T16" fmla="*/ 8 w 18"/>
              <a:gd name="T17" fmla="*/ 3 h 12"/>
              <a:gd name="T18" fmla="*/ 6 w 18"/>
              <a:gd name="T19" fmla="*/ 2 h 12"/>
              <a:gd name="T20" fmla="*/ 0 w 18"/>
              <a:gd name="T21" fmla="*/ 4 h 12"/>
              <a:gd name="T22" fmla="*/ 2 w 18"/>
              <a:gd name="T23" fmla="*/ 7 h 12"/>
              <a:gd name="T24" fmla="*/ 1 w 18"/>
              <a:gd name="T25" fmla="*/ 9 h 12"/>
              <a:gd name="T26" fmla="*/ 9 w 18"/>
              <a:gd name="T27" fmla="*/ 12 h 12"/>
              <a:gd name="T28" fmla="*/ 9 w 18"/>
              <a:gd name="T29" fmla="*/ 12 h 12"/>
              <a:gd name="T30" fmla="*/ 10 w 18"/>
              <a:gd name="T31" fmla="*/ 11 h 12"/>
              <a:gd name="T32" fmla="*/ 10 w 18"/>
              <a:gd name="T33" fmla="*/ 11 h 1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8"/>
              <a:gd name="T52" fmla="*/ 0 h 12"/>
              <a:gd name="T53" fmla="*/ 18 w 18"/>
              <a:gd name="T54" fmla="*/ 12 h 1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8" h="12">
                <a:moveTo>
                  <a:pt x="10" y="11"/>
                </a:moveTo>
                <a:cubicBezTo>
                  <a:pt x="10" y="12"/>
                  <a:pt x="11" y="12"/>
                  <a:pt x="11" y="12"/>
                </a:cubicBezTo>
                <a:cubicBezTo>
                  <a:pt x="13" y="12"/>
                  <a:pt x="13" y="11"/>
                  <a:pt x="13" y="9"/>
                </a:cubicBezTo>
                <a:cubicBezTo>
                  <a:pt x="13" y="8"/>
                  <a:pt x="13" y="7"/>
                  <a:pt x="13" y="6"/>
                </a:cubicBezTo>
                <a:cubicBezTo>
                  <a:pt x="13" y="4"/>
                  <a:pt x="16" y="4"/>
                  <a:pt x="18" y="3"/>
                </a:cubicBezTo>
                <a:cubicBezTo>
                  <a:pt x="18" y="1"/>
                  <a:pt x="17" y="0"/>
                  <a:pt x="15" y="0"/>
                </a:cubicBezTo>
                <a:cubicBezTo>
                  <a:pt x="13" y="0"/>
                  <a:pt x="13" y="3"/>
                  <a:pt x="11" y="3"/>
                </a:cubicBezTo>
                <a:cubicBezTo>
                  <a:pt x="10" y="3"/>
                  <a:pt x="10" y="3"/>
                  <a:pt x="10" y="2"/>
                </a:cubicBezTo>
                <a:cubicBezTo>
                  <a:pt x="9" y="3"/>
                  <a:pt x="8" y="3"/>
                  <a:pt x="8" y="3"/>
                </a:cubicBezTo>
                <a:cubicBezTo>
                  <a:pt x="7" y="3"/>
                  <a:pt x="7" y="2"/>
                  <a:pt x="6" y="2"/>
                </a:cubicBezTo>
                <a:cubicBezTo>
                  <a:pt x="5" y="2"/>
                  <a:pt x="0" y="3"/>
                  <a:pt x="0" y="4"/>
                </a:cubicBezTo>
                <a:cubicBezTo>
                  <a:pt x="0" y="6"/>
                  <a:pt x="2" y="6"/>
                  <a:pt x="2" y="7"/>
                </a:cubicBezTo>
                <a:cubicBezTo>
                  <a:pt x="2" y="8"/>
                  <a:pt x="1" y="8"/>
                  <a:pt x="1" y="9"/>
                </a:cubicBezTo>
                <a:cubicBezTo>
                  <a:pt x="1" y="11"/>
                  <a:pt x="7" y="12"/>
                  <a:pt x="9" y="12"/>
                </a:cubicBezTo>
                <a:lnTo>
                  <a:pt x="10" y="11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71" name="Freeform 203"/>
          <p:cNvSpPr>
            <a:spLocks/>
          </p:cNvSpPr>
          <p:nvPr>
            <p:custDataLst>
              <p:tags r:id="rId199"/>
            </p:custDataLst>
          </p:nvPr>
        </p:nvSpPr>
        <p:spPr bwMode="auto">
          <a:xfrm>
            <a:off x="1549400" y="5254625"/>
            <a:ext cx="146050" cy="153988"/>
          </a:xfrm>
          <a:custGeom>
            <a:avLst/>
            <a:gdLst>
              <a:gd name="T0" fmla="*/ 15 w 19"/>
              <a:gd name="T1" fmla="*/ 0 h 17"/>
              <a:gd name="T2" fmla="*/ 11 w 19"/>
              <a:gd name="T3" fmla="*/ 3 h 17"/>
              <a:gd name="T4" fmla="*/ 6 w 19"/>
              <a:gd name="T5" fmla="*/ 0 h 17"/>
              <a:gd name="T6" fmla="*/ 0 w 19"/>
              <a:gd name="T7" fmla="*/ 4 h 17"/>
              <a:gd name="T8" fmla="*/ 10 w 19"/>
              <a:gd name="T9" fmla="*/ 17 h 17"/>
              <a:gd name="T10" fmla="*/ 17 w 19"/>
              <a:gd name="T11" fmla="*/ 13 h 17"/>
              <a:gd name="T12" fmla="*/ 18 w 19"/>
              <a:gd name="T13" fmla="*/ 13 h 17"/>
              <a:gd name="T14" fmla="*/ 17 w 19"/>
              <a:gd name="T15" fmla="*/ 9 h 17"/>
              <a:gd name="T16" fmla="*/ 19 w 19"/>
              <a:gd name="T17" fmla="*/ 6 h 17"/>
              <a:gd name="T18" fmla="*/ 15 w 19"/>
              <a:gd name="T19" fmla="*/ 0 h 17"/>
              <a:gd name="T20" fmla="*/ 15 w 19"/>
              <a:gd name="T21" fmla="*/ 0 h 17"/>
              <a:gd name="T22" fmla="*/ 15 w 19"/>
              <a:gd name="T23" fmla="*/ 0 h 17"/>
              <a:gd name="T24" fmla="*/ 15 w 19"/>
              <a:gd name="T25" fmla="*/ 0 h 1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9"/>
              <a:gd name="T40" fmla="*/ 0 h 17"/>
              <a:gd name="T41" fmla="*/ 19 w 19"/>
              <a:gd name="T42" fmla="*/ 17 h 1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9" h="17">
                <a:moveTo>
                  <a:pt x="15" y="0"/>
                </a:moveTo>
                <a:cubicBezTo>
                  <a:pt x="14" y="3"/>
                  <a:pt x="14" y="3"/>
                  <a:pt x="11" y="3"/>
                </a:cubicBezTo>
                <a:cubicBezTo>
                  <a:pt x="8" y="3"/>
                  <a:pt x="10" y="0"/>
                  <a:pt x="6" y="0"/>
                </a:cubicBezTo>
                <a:cubicBezTo>
                  <a:pt x="4" y="0"/>
                  <a:pt x="0" y="2"/>
                  <a:pt x="0" y="4"/>
                </a:cubicBezTo>
                <a:cubicBezTo>
                  <a:pt x="0" y="9"/>
                  <a:pt x="7" y="15"/>
                  <a:pt x="10" y="17"/>
                </a:cubicBezTo>
                <a:cubicBezTo>
                  <a:pt x="10" y="15"/>
                  <a:pt x="15" y="13"/>
                  <a:pt x="17" y="13"/>
                </a:cubicBezTo>
                <a:cubicBezTo>
                  <a:pt x="17" y="13"/>
                  <a:pt x="17" y="13"/>
                  <a:pt x="18" y="13"/>
                </a:cubicBezTo>
                <a:cubicBezTo>
                  <a:pt x="18" y="11"/>
                  <a:pt x="17" y="10"/>
                  <a:pt x="17" y="9"/>
                </a:cubicBezTo>
                <a:cubicBezTo>
                  <a:pt x="17" y="7"/>
                  <a:pt x="19" y="8"/>
                  <a:pt x="19" y="6"/>
                </a:cubicBezTo>
                <a:cubicBezTo>
                  <a:pt x="19" y="3"/>
                  <a:pt x="15" y="3"/>
                  <a:pt x="15" y="0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72" name="Freeform 204"/>
          <p:cNvSpPr>
            <a:spLocks/>
          </p:cNvSpPr>
          <p:nvPr>
            <p:custDataLst>
              <p:tags r:id="rId200"/>
            </p:custDataLst>
          </p:nvPr>
        </p:nvSpPr>
        <p:spPr bwMode="auto">
          <a:xfrm>
            <a:off x="1619250" y="5372100"/>
            <a:ext cx="160338" cy="127000"/>
          </a:xfrm>
          <a:custGeom>
            <a:avLst/>
            <a:gdLst>
              <a:gd name="T0" fmla="*/ 20 w 21"/>
              <a:gd name="T1" fmla="*/ 9 h 14"/>
              <a:gd name="T2" fmla="*/ 21 w 21"/>
              <a:gd name="T3" fmla="*/ 8 h 14"/>
              <a:gd name="T4" fmla="*/ 18 w 21"/>
              <a:gd name="T5" fmla="*/ 5 h 14"/>
              <a:gd name="T6" fmla="*/ 8 w 21"/>
              <a:gd name="T7" fmla="*/ 0 h 14"/>
              <a:gd name="T8" fmla="*/ 0 w 21"/>
              <a:gd name="T9" fmla="*/ 4 h 14"/>
              <a:gd name="T10" fmla="*/ 2 w 21"/>
              <a:gd name="T11" fmla="*/ 6 h 14"/>
              <a:gd name="T12" fmla="*/ 6 w 21"/>
              <a:gd name="T13" fmla="*/ 14 h 14"/>
              <a:gd name="T14" fmla="*/ 12 w 21"/>
              <a:gd name="T15" fmla="*/ 12 h 14"/>
              <a:gd name="T16" fmla="*/ 14 w 21"/>
              <a:gd name="T17" fmla="*/ 13 h 14"/>
              <a:gd name="T18" fmla="*/ 16 w 21"/>
              <a:gd name="T19" fmla="*/ 12 h 14"/>
              <a:gd name="T20" fmla="*/ 17 w 21"/>
              <a:gd name="T21" fmla="*/ 13 h 14"/>
              <a:gd name="T22" fmla="*/ 21 w 21"/>
              <a:gd name="T23" fmla="*/ 10 h 14"/>
              <a:gd name="T24" fmla="*/ 21 w 21"/>
              <a:gd name="T25" fmla="*/ 10 h 14"/>
              <a:gd name="T26" fmla="*/ 20 w 21"/>
              <a:gd name="T27" fmla="*/ 9 h 14"/>
              <a:gd name="T28" fmla="*/ 20 w 21"/>
              <a:gd name="T29" fmla="*/ 9 h 1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1"/>
              <a:gd name="T46" fmla="*/ 0 h 14"/>
              <a:gd name="T47" fmla="*/ 21 w 21"/>
              <a:gd name="T48" fmla="*/ 14 h 14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1" h="14">
                <a:moveTo>
                  <a:pt x="20" y="9"/>
                </a:moveTo>
                <a:cubicBezTo>
                  <a:pt x="21" y="9"/>
                  <a:pt x="21" y="8"/>
                  <a:pt x="21" y="8"/>
                </a:cubicBezTo>
                <a:cubicBezTo>
                  <a:pt x="20" y="7"/>
                  <a:pt x="19" y="6"/>
                  <a:pt x="18" y="5"/>
                </a:cubicBezTo>
                <a:cubicBezTo>
                  <a:pt x="14" y="7"/>
                  <a:pt x="13" y="0"/>
                  <a:pt x="8" y="0"/>
                </a:cubicBezTo>
                <a:cubicBezTo>
                  <a:pt x="6" y="0"/>
                  <a:pt x="0" y="3"/>
                  <a:pt x="0" y="4"/>
                </a:cubicBezTo>
                <a:cubicBezTo>
                  <a:pt x="0" y="5"/>
                  <a:pt x="2" y="5"/>
                  <a:pt x="2" y="6"/>
                </a:cubicBezTo>
                <a:cubicBezTo>
                  <a:pt x="3" y="7"/>
                  <a:pt x="5" y="13"/>
                  <a:pt x="6" y="14"/>
                </a:cubicBezTo>
                <a:cubicBezTo>
                  <a:pt x="6" y="13"/>
                  <a:pt x="11" y="12"/>
                  <a:pt x="12" y="12"/>
                </a:cubicBezTo>
                <a:cubicBezTo>
                  <a:pt x="13" y="12"/>
                  <a:pt x="13" y="13"/>
                  <a:pt x="14" y="13"/>
                </a:cubicBezTo>
                <a:cubicBezTo>
                  <a:pt x="14" y="13"/>
                  <a:pt x="15" y="13"/>
                  <a:pt x="16" y="12"/>
                </a:cubicBezTo>
                <a:cubicBezTo>
                  <a:pt x="16" y="13"/>
                  <a:pt x="16" y="13"/>
                  <a:pt x="17" y="13"/>
                </a:cubicBezTo>
                <a:cubicBezTo>
                  <a:pt x="19" y="13"/>
                  <a:pt x="19" y="10"/>
                  <a:pt x="21" y="10"/>
                </a:cubicBezTo>
                <a:lnTo>
                  <a:pt x="20" y="9"/>
                </a:ln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73" name="Freeform 205"/>
          <p:cNvSpPr>
            <a:spLocks/>
          </p:cNvSpPr>
          <p:nvPr>
            <p:custDataLst>
              <p:tags r:id="rId201"/>
            </p:custDataLst>
          </p:nvPr>
        </p:nvSpPr>
        <p:spPr bwMode="auto">
          <a:xfrm>
            <a:off x="3416300" y="3163888"/>
            <a:ext cx="84138" cy="69850"/>
          </a:xfrm>
          <a:custGeom>
            <a:avLst/>
            <a:gdLst>
              <a:gd name="T0" fmla="*/ 9 w 11"/>
              <a:gd name="T1" fmla="*/ 4 h 8"/>
              <a:gd name="T2" fmla="*/ 7 w 11"/>
              <a:gd name="T3" fmla="*/ 0 h 8"/>
              <a:gd name="T4" fmla="*/ 0 w 11"/>
              <a:gd name="T5" fmla="*/ 6 h 8"/>
              <a:gd name="T6" fmla="*/ 2 w 11"/>
              <a:gd name="T7" fmla="*/ 8 h 8"/>
              <a:gd name="T8" fmla="*/ 6 w 11"/>
              <a:gd name="T9" fmla="*/ 8 h 8"/>
              <a:gd name="T10" fmla="*/ 9 w 11"/>
              <a:gd name="T11" fmla="*/ 8 h 8"/>
              <a:gd name="T12" fmla="*/ 11 w 11"/>
              <a:gd name="T13" fmla="*/ 7 h 8"/>
              <a:gd name="T14" fmla="*/ 9 w 11"/>
              <a:gd name="T15" fmla="*/ 4 h 8"/>
              <a:gd name="T16" fmla="*/ 9 w 11"/>
              <a:gd name="T17" fmla="*/ 4 h 8"/>
              <a:gd name="T18" fmla="*/ 9 w 11"/>
              <a:gd name="T19" fmla="*/ 4 h 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1"/>
              <a:gd name="T31" fmla="*/ 0 h 8"/>
              <a:gd name="T32" fmla="*/ 11 w 11"/>
              <a:gd name="T33" fmla="*/ 8 h 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1" h="8">
                <a:moveTo>
                  <a:pt x="9" y="4"/>
                </a:moveTo>
                <a:cubicBezTo>
                  <a:pt x="9" y="4"/>
                  <a:pt x="7" y="0"/>
                  <a:pt x="7" y="0"/>
                </a:cubicBezTo>
                <a:cubicBezTo>
                  <a:pt x="4" y="0"/>
                  <a:pt x="0" y="2"/>
                  <a:pt x="0" y="6"/>
                </a:cubicBezTo>
                <a:cubicBezTo>
                  <a:pt x="0" y="8"/>
                  <a:pt x="0" y="8"/>
                  <a:pt x="2" y="8"/>
                </a:cubicBezTo>
                <a:cubicBezTo>
                  <a:pt x="3" y="8"/>
                  <a:pt x="4" y="8"/>
                  <a:pt x="6" y="8"/>
                </a:cubicBezTo>
                <a:cubicBezTo>
                  <a:pt x="8" y="8"/>
                  <a:pt x="8" y="8"/>
                  <a:pt x="9" y="8"/>
                </a:cubicBezTo>
                <a:cubicBezTo>
                  <a:pt x="10" y="8"/>
                  <a:pt x="11" y="8"/>
                  <a:pt x="11" y="7"/>
                </a:cubicBezTo>
                <a:cubicBezTo>
                  <a:pt x="11" y="6"/>
                  <a:pt x="10" y="4"/>
                  <a:pt x="9" y="4"/>
                </a:cubicBezTo>
              </a:path>
            </a:pathLst>
          </a:custGeom>
          <a:solidFill>
            <a:srgbClr val="D1D0CF"/>
          </a:solidFill>
          <a:ln w="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74" name="Freeform 206"/>
          <p:cNvSpPr>
            <a:spLocks/>
          </p:cNvSpPr>
          <p:nvPr>
            <p:custDataLst>
              <p:tags r:id="rId202"/>
            </p:custDataLst>
          </p:nvPr>
        </p:nvSpPr>
        <p:spPr bwMode="auto">
          <a:xfrm>
            <a:off x="3792538" y="3270250"/>
            <a:ext cx="61912" cy="101600"/>
          </a:xfrm>
          <a:custGeom>
            <a:avLst/>
            <a:gdLst>
              <a:gd name="T0" fmla="*/ 6 w 8"/>
              <a:gd name="T1" fmla="*/ 5 h 11"/>
              <a:gd name="T2" fmla="*/ 6 w 8"/>
              <a:gd name="T3" fmla="*/ 2 h 11"/>
              <a:gd name="T4" fmla="*/ 3 w 8"/>
              <a:gd name="T5" fmla="*/ 0 h 11"/>
              <a:gd name="T6" fmla="*/ 0 w 8"/>
              <a:gd name="T7" fmla="*/ 4 h 11"/>
              <a:gd name="T8" fmla="*/ 5 w 8"/>
              <a:gd name="T9" fmla="*/ 11 h 11"/>
              <a:gd name="T10" fmla="*/ 8 w 8"/>
              <a:gd name="T11" fmla="*/ 8 h 11"/>
              <a:gd name="T12" fmla="*/ 6 w 8"/>
              <a:gd name="T13" fmla="*/ 5 h 11"/>
              <a:gd name="T14" fmla="*/ 6 w 8"/>
              <a:gd name="T15" fmla="*/ 5 h 11"/>
              <a:gd name="T16" fmla="*/ 6 w 8"/>
              <a:gd name="T17" fmla="*/ 5 h 1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8"/>
              <a:gd name="T28" fmla="*/ 0 h 11"/>
              <a:gd name="T29" fmla="*/ 8 w 8"/>
              <a:gd name="T30" fmla="*/ 11 h 1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8" h="11">
                <a:moveTo>
                  <a:pt x="6" y="5"/>
                </a:moveTo>
                <a:cubicBezTo>
                  <a:pt x="5" y="5"/>
                  <a:pt x="6" y="2"/>
                  <a:pt x="6" y="2"/>
                </a:cubicBezTo>
                <a:cubicBezTo>
                  <a:pt x="5" y="1"/>
                  <a:pt x="4" y="1"/>
                  <a:pt x="3" y="0"/>
                </a:cubicBezTo>
                <a:cubicBezTo>
                  <a:pt x="3" y="1"/>
                  <a:pt x="0" y="2"/>
                  <a:pt x="0" y="4"/>
                </a:cubicBezTo>
                <a:cubicBezTo>
                  <a:pt x="0" y="5"/>
                  <a:pt x="5" y="11"/>
                  <a:pt x="5" y="11"/>
                </a:cubicBezTo>
                <a:cubicBezTo>
                  <a:pt x="7" y="11"/>
                  <a:pt x="8" y="9"/>
                  <a:pt x="8" y="8"/>
                </a:cubicBezTo>
                <a:cubicBezTo>
                  <a:pt x="8" y="7"/>
                  <a:pt x="7" y="5"/>
                  <a:pt x="6" y="5"/>
                </a:cubicBezTo>
              </a:path>
            </a:pathLst>
          </a:custGeom>
          <a:solidFill>
            <a:srgbClr val="D1D0CF"/>
          </a:solidFill>
          <a:ln w="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75" name="Oval 207"/>
          <p:cNvSpPr>
            <a:spLocks noChangeArrowheads="1"/>
          </p:cNvSpPr>
          <p:nvPr>
            <p:custDataLst>
              <p:tags r:id="rId203"/>
            </p:custDataLst>
          </p:nvPr>
        </p:nvSpPr>
        <p:spPr bwMode="auto">
          <a:xfrm>
            <a:off x="2500313" y="4270375"/>
            <a:ext cx="53975" cy="53975"/>
          </a:xfrm>
          <a:prstGeom prst="ellipse">
            <a:avLst/>
          </a:prstGeom>
          <a:solidFill>
            <a:srgbClr val="D1D0CF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lIns="93296" tIns="46648" rIns="93296" bIns="46648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</a:pPr>
            <a:endParaRPr lang="ru-RU" sz="9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376" name="Oval 208"/>
          <p:cNvSpPr>
            <a:spLocks noChangeArrowheads="1"/>
          </p:cNvSpPr>
          <p:nvPr>
            <p:custDataLst>
              <p:tags r:id="rId204"/>
            </p:custDataLst>
          </p:nvPr>
        </p:nvSpPr>
        <p:spPr bwMode="auto">
          <a:xfrm>
            <a:off x="2171700" y="4057650"/>
            <a:ext cx="57150" cy="61913"/>
          </a:xfrm>
          <a:prstGeom prst="ellipse">
            <a:avLst/>
          </a:prstGeom>
          <a:solidFill>
            <a:srgbClr val="D1D0CF"/>
          </a:solidFill>
          <a:ln w="3175">
            <a:solidFill>
              <a:schemeClr val="accent2"/>
            </a:solidFill>
            <a:round/>
            <a:headEnd/>
            <a:tailEnd/>
          </a:ln>
        </p:spPr>
        <p:txBody>
          <a:bodyPr wrap="none" lIns="93296" tIns="46648" rIns="93296" bIns="46648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</a:pPr>
            <a:endParaRPr lang="ru-RU" sz="9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377" name="Rectangle 209"/>
          <p:cNvSpPr>
            <a:spLocks noChangeArrowheads="1"/>
          </p:cNvSpPr>
          <p:nvPr>
            <p:custDataLst>
              <p:tags r:id="rId205"/>
            </p:custDataLst>
          </p:nvPr>
        </p:nvSpPr>
        <p:spPr bwMode="auto">
          <a:xfrm>
            <a:off x="2017713" y="3716338"/>
            <a:ext cx="4762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smtClean="0">
                <a:solidFill>
                  <a:srgbClr val="000000"/>
                </a:solidFill>
              </a:rPr>
              <a:t>Тверь</a:t>
            </a:r>
            <a:endParaRPr lang="en-US" sz="600" smtClean="0">
              <a:solidFill>
                <a:srgbClr val="000000"/>
              </a:solidFill>
            </a:endParaRPr>
          </a:p>
        </p:txBody>
      </p:sp>
      <p:sp>
        <p:nvSpPr>
          <p:cNvPr id="7378" name="Rectangle 210"/>
          <p:cNvSpPr>
            <a:spLocks noChangeArrowheads="1"/>
          </p:cNvSpPr>
          <p:nvPr>
            <p:custDataLst>
              <p:tags r:id="rId206"/>
            </p:custDataLst>
          </p:nvPr>
        </p:nvSpPr>
        <p:spPr bwMode="auto">
          <a:xfrm>
            <a:off x="1763713" y="4149725"/>
            <a:ext cx="779462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smtClean="0">
                <a:solidFill>
                  <a:srgbClr val="000000"/>
                </a:solidFill>
              </a:rPr>
              <a:t>Н. Новгород</a:t>
            </a:r>
            <a:endParaRPr lang="en-US" sz="600" smtClean="0">
              <a:solidFill>
                <a:srgbClr val="000000"/>
              </a:solidFill>
            </a:endParaRPr>
          </a:p>
        </p:txBody>
      </p:sp>
      <p:sp>
        <p:nvSpPr>
          <p:cNvPr id="7379" name="Rectangle 211"/>
          <p:cNvSpPr>
            <a:spLocks noChangeArrowheads="1"/>
          </p:cNvSpPr>
          <p:nvPr>
            <p:custDataLst>
              <p:tags r:id="rId207"/>
            </p:custDataLst>
          </p:nvPr>
        </p:nvSpPr>
        <p:spPr bwMode="auto">
          <a:xfrm>
            <a:off x="2255838" y="4006850"/>
            <a:ext cx="622300" cy="92075"/>
          </a:xfrm>
          <a:prstGeom prst="rect">
            <a:avLst/>
          </a:prstGeom>
          <a:solidFill>
            <a:srgbClr val="D1D0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marL="238125" indent="-238125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b="1" smtClean="0">
                <a:solidFill>
                  <a:srgbClr val="000000"/>
                </a:solidFill>
              </a:rPr>
              <a:t>Москва</a:t>
            </a:r>
            <a:endParaRPr lang="en-US" sz="600" b="1" smtClean="0">
              <a:solidFill>
                <a:srgbClr val="000000"/>
              </a:solidFill>
            </a:endParaRPr>
          </a:p>
        </p:txBody>
      </p:sp>
      <p:sp>
        <p:nvSpPr>
          <p:cNvPr id="7380" name="Rectangle 212"/>
          <p:cNvSpPr>
            <a:spLocks noChangeArrowheads="1"/>
          </p:cNvSpPr>
          <p:nvPr>
            <p:custDataLst>
              <p:tags r:id="rId208"/>
            </p:custDataLst>
          </p:nvPr>
        </p:nvSpPr>
        <p:spPr bwMode="auto">
          <a:xfrm>
            <a:off x="1616075" y="3992563"/>
            <a:ext cx="396875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marL="238125" indent="-238125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smtClean="0">
                <a:solidFill>
                  <a:srgbClr val="000000"/>
                </a:solidFill>
              </a:rPr>
              <a:t>Калуга</a:t>
            </a:r>
            <a:endParaRPr lang="en-US" sz="600" smtClean="0">
              <a:solidFill>
                <a:srgbClr val="000000"/>
              </a:solidFill>
            </a:endParaRPr>
          </a:p>
        </p:txBody>
      </p:sp>
      <p:sp>
        <p:nvSpPr>
          <p:cNvPr id="7381" name="Rectangle 213"/>
          <p:cNvSpPr>
            <a:spLocks noChangeArrowheads="1"/>
          </p:cNvSpPr>
          <p:nvPr>
            <p:custDataLst>
              <p:tags r:id="rId209"/>
            </p:custDataLst>
          </p:nvPr>
        </p:nvSpPr>
        <p:spPr bwMode="auto">
          <a:xfrm>
            <a:off x="2949575" y="5119688"/>
            <a:ext cx="554038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smtClean="0">
                <a:solidFill>
                  <a:srgbClr val="000000"/>
                </a:solidFill>
              </a:rPr>
              <a:t>Оренбург</a:t>
            </a:r>
            <a:endParaRPr lang="en-US" sz="600" smtClean="0">
              <a:solidFill>
                <a:srgbClr val="000000"/>
              </a:solidFill>
            </a:endParaRPr>
          </a:p>
        </p:txBody>
      </p:sp>
      <p:sp>
        <p:nvSpPr>
          <p:cNvPr id="7382" name="Rectangle 214"/>
          <p:cNvSpPr>
            <a:spLocks noChangeArrowheads="1"/>
          </p:cNvSpPr>
          <p:nvPr>
            <p:custDataLst>
              <p:tags r:id="rId210"/>
            </p:custDataLst>
          </p:nvPr>
        </p:nvSpPr>
        <p:spPr bwMode="auto">
          <a:xfrm>
            <a:off x="3635375" y="4941888"/>
            <a:ext cx="492125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smtClean="0">
                <a:solidFill>
                  <a:srgbClr val="000000"/>
                </a:solidFill>
              </a:rPr>
              <a:t>Тюмень</a:t>
            </a:r>
            <a:endParaRPr lang="en-US" sz="600" smtClean="0">
              <a:solidFill>
                <a:srgbClr val="000000"/>
              </a:solidFill>
            </a:endParaRPr>
          </a:p>
        </p:txBody>
      </p:sp>
      <p:sp>
        <p:nvSpPr>
          <p:cNvPr id="7383" name="Rectangle 215"/>
          <p:cNvSpPr>
            <a:spLocks noChangeArrowheads="1"/>
          </p:cNvSpPr>
          <p:nvPr>
            <p:custDataLst>
              <p:tags r:id="rId211"/>
            </p:custDataLst>
          </p:nvPr>
        </p:nvSpPr>
        <p:spPr bwMode="auto">
          <a:xfrm>
            <a:off x="1592263" y="5027613"/>
            <a:ext cx="601662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smtClean="0">
                <a:solidFill>
                  <a:srgbClr val="000000"/>
                </a:solidFill>
              </a:rPr>
              <a:t>Краснодар </a:t>
            </a:r>
            <a:endParaRPr lang="en-US" sz="600" smtClean="0">
              <a:solidFill>
                <a:srgbClr val="000000"/>
              </a:solidFill>
            </a:endParaRPr>
          </a:p>
        </p:txBody>
      </p:sp>
      <p:sp>
        <p:nvSpPr>
          <p:cNvPr id="7384" name="Freeform 216"/>
          <p:cNvSpPr>
            <a:spLocks/>
          </p:cNvSpPr>
          <p:nvPr>
            <p:custDataLst>
              <p:tags r:id="rId212"/>
            </p:custDataLst>
          </p:nvPr>
        </p:nvSpPr>
        <p:spPr bwMode="auto">
          <a:xfrm>
            <a:off x="1462088" y="3841750"/>
            <a:ext cx="82550" cy="71438"/>
          </a:xfrm>
          <a:custGeom>
            <a:avLst/>
            <a:gdLst>
              <a:gd name="T0" fmla="*/ 9 w 11"/>
              <a:gd name="T1" fmla="*/ 4 h 8"/>
              <a:gd name="T2" fmla="*/ 7 w 11"/>
              <a:gd name="T3" fmla="*/ 0 h 8"/>
              <a:gd name="T4" fmla="*/ 0 w 11"/>
              <a:gd name="T5" fmla="*/ 6 h 8"/>
              <a:gd name="T6" fmla="*/ 2 w 11"/>
              <a:gd name="T7" fmla="*/ 8 h 8"/>
              <a:gd name="T8" fmla="*/ 6 w 11"/>
              <a:gd name="T9" fmla="*/ 8 h 8"/>
              <a:gd name="T10" fmla="*/ 9 w 11"/>
              <a:gd name="T11" fmla="*/ 8 h 8"/>
              <a:gd name="T12" fmla="*/ 11 w 11"/>
              <a:gd name="T13" fmla="*/ 7 h 8"/>
              <a:gd name="T14" fmla="*/ 9 w 11"/>
              <a:gd name="T15" fmla="*/ 4 h 8"/>
              <a:gd name="T16" fmla="*/ 9 w 11"/>
              <a:gd name="T17" fmla="*/ 4 h 8"/>
              <a:gd name="T18" fmla="*/ 9 w 11"/>
              <a:gd name="T19" fmla="*/ 4 h 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1"/>
              <a:gd name="T31" fmla="*/ 0 h 8"/>
              <a:gd name="T32" fmla="*/ 11 w 11"/>
              <a:gd name="T33" fmla="*/ 8 h 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1" h="8">
                <a:moveTo>
                  <a:pt x="9" y="4"/>
                </a:moveTo>
                <a:cubicBezTo>
                  <a:pt x="9" y="4"/>
                  <a:pt x="7" y="0"/>
                  <a:pt x="7" y="0"/>
                </a:cubicBezTo>
                <a:cubicBezTo>
                  <a:pt x="4" y="0"/>
                  <a:pt x="0" y="2"/>
                  <a:pt x="0" y="6"/>
                </a:cubicBezTo>
                <a:cubicBezTo>
                  <a:pt x="0" y="8"/>
                  <a:pt x="0" y="8"/>
                  <a:pt x="2" y="8"/>
                </a:cubicBezTo>
                <a:cubicBezTo>
                  <a:pt x="3" y="8"/>
                  <a:pt x="4" y="8"/>
                  <a:pt x="6" y="8"/>
                </a:cubicBezTo>
                <a:cubicBezTo>
                  <a:pt x="8" y="8"/>
                  <a:pt x="8" y="8"/>
                  <a:pt x="9" y="8"/>
                </a:cubicBezTo>
                <a:cubicBezTo>
                  <a:pt x="10" y="8"/>
                  <a:pt x="11" y="8"/>
                  <a:pt x="11" y="7"/>
                </a:cubicBezTo>
                <a:cubicBezTo>
                  <a:pt x="11" y="6"/>
                  <a:pt x="10" y="4"/>
                  <a:pt x="9" y="4"/>
                </a:cubicBezTo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85" name="Freeform 217"/>
          <p:cNvSpPr>
            <a:spLocks/>
          </p:cNvSpPr>
          <p:nvPr>
            <p:custDataLst>
              <p:tags r:id="rId213"/>
            </p:custDataLst>
          </p:nvPr>
        </p:nvSpPr>
        <p:spPr bwMode="auto">
          <a:xfrm>
            <a:off x="1479550" y="5033963"/>
            <a:ext cx="127000" cy="109537"/>
          </a:xfrm>
          <a:custGeom>
            <a:avLst/>
            <a:gdLst>
              <a:gd name="T0" fmla="*/ 4 w 484"/>
              <a:gd name="T1" fmla="*/ 36 h 420"/>
              <a:gd name="T2" fmla="*/ 0 w 484"/>
              <a:gd name="T3" fmla="*/ 60 h 420"/>
              <a:gd name="T4" fmla="*/ 20 w 484"/>
              <a:gd name="T5" fmla="*/ 84 h 420"/>
              <a:gd name="T6" fmla="*/ 64 w 484"/>
              <a:gd name="T7" fmla="*/ 108 h 420"/>
              <a:gd name="T8" fmla="*/ 104 w 484"/>
              <a:gd name="T9" fmla="*/ 120 h 420"/>
              <a:gd name="T10" fmla="*/ 152 w 484"/>
              <a:gd name="T11" fmla="*/ 124 h 420"/>
              <a:gd name="T12" fmla="*/ 192 w 484"/>
              <a:gd name="T13" fmla="*/ 124 h 420"/>
              <a:gd name="T14" fmla="*/ 224 w 484"/>
              <a:gd name="T15" fmla="*/ 108 h 420"/>
              <a:gd name="T16" fmla="*/ 236 w 484"/>
              <a:gd name="T17" fmla="*/ 64 h 420"/>
              <a:gd name="T18" fmla="*/ 260 w 484"/>
              <a:gd name="T19" fmla="*/ 40 h 420"/>
              <a:gd name="T20" fmla="*/ 316 w 484"/>
              <a:gd name="T21" fmla="*/ 52 h 420"/>
              <a:gd name="T22" fmla="*/ 328 w 484"/>
              <a:gd name="T23" fmla="*/ 104 h 420"/>
              <a:gd name="T24" fmla="*/ 308 w 484"/>
              <a:gd name="T25" fmla="*/ 144 h 420"/>
              <a:gd name="T26" fmla="*/ 296 w 484"/>
              <a:gd name="T27" fmla="*/ 180 h 420"/>
              <a:gd name="T28" fmla="*/ 296 w 484"/>
              <a:gd name="T29" fmla="*/ 216 h 420"/>
              <a:gd name="T30" fmla="*/ 320 w 484"/>
              <a:gd name="T31" fmla="*/ 260 h 420"/>
              <a:gd name="T32" fmla="*/ 344 w 484"/>
              <a:gd name="T33" fmla="*/ 288 h 420"/>
              <a:gd name="T34" fmla="*/ 344 w 484"/>
              <a:gd name="T35" fmla="*/ 324 h 420"/>
              <a:gd name="T36" fmla="*/ 308 w 484"/>
              <a:gd name="T37" fmla="*/ 340 h 420"/>
              <a:gd name="T38" fmla="*/ 280 w 484"/>
              <a:gd name="T39" fmla="*/ 324 h 420"/>
              <a:gd name="T40" fmla="*/ 260 w 484"/>
              <a:gd name="T41" fmla="*/ 360 h 420"/>
              <a:gd name="T42" fmla="*/ 272 w 484"/>
              <a:gd name="T43" fmla="*/ 388 h 420"/>
              <a:gd name="T44" fmla="*/ 308 w 484"/>
              <a:gd name="T45" fmla="*/ 372 h 420"/>
              <a:gd name="T46" fmla="*/ 340 w 484"/>
              <a:gd name="T47" fmla="*/ 404 h 420"/>
              <a:gd name="T48" fmla="*/ 364 w 484"/>
              <a:gd name="T49" fmla="*/ 400 h 420"/>
              <a:gd name="T50" fmla="*/ 384 w 484"/>
              <a:gd name="T51" fmla="*/ 420 h 420"/>
              <a:gd name="T52" fmla="*/ 428 w 484"/>
              <a:gd name="T53" fmla="*/ 408 h 420"/>
              <a:gd name="T54" fmla="*/ 428 w 484"/>
              <a:gd name="T55" fmla="*/ 336 h 420"/>
              <a:gd name="T56" fmla="*/ 440 w 484"/>
              <a:gd name="T57" fmla="*/ 288 h 420"/>
              <a:gd name="T58" fmla="*/ 452 w 484"/>
              <a:gd name="T59" fmla="*/ 236 h 420"/>
              <a:gd name="T60" fmla="*/ 428 w 484"/>
              <a:gd name="T61" fmla="*/ 188 h 420"/>
              <a:gd name="T62" fmla="*/ 412 w 484"/>
              <a:gd name="T63" fmla="*/ 152 h 420"/>
              <a:gd name="T64" fmla="*/ 464 w 484"/>
              <a:gd name="T65" fmla="*/ 144 h 420"/>
              <a:gd name="T66" fmla="*/ 484 w 484"/>
              <a:gd name="T67" fmla="*/ 120 h 420"/>
              <a:gd name="T68" fmla="*/ 440 w 484"/>
              <a:gd name="T69" fmla="*/ 64 h 420"/>
              <a:gd name="T70" fmla="*/ 416 w 484"/>
              <a:gd name="T71" fmla="*/ 52 h 420"/>
              <a:gd name="T72" fmla="*/ 408 w 484"/>
              <a:gd name="T73" fmla="*/ 28 h 420"/>
              <a:gd name="T74" fmla="*/ 348 w 484"/>
              <a:gd name="T75" fmla="*/ 20 h 420"/>
              <a:gd name="T76" fmla="*/ 308 w 484"/>
              <a:gd name="T77" fmla="*/ 32 h 420"/>
              <a:gd name="T78" fmla="*/ 284 w 484"/>
              <a:gd name="T79" fmla="*/ 20 h 420"/>
              <a:gd name="T80" fmla="*/ 248 w 484"/>
              <a:gd name="T81" fmla="*/ 0 h 420"/>
              <a:gd name="T82" fmla="*/ 240 w 484"/>
              <a:gd name="T83" fmla="*/ 36 h 420"/>
              <a:gd name="T84" fmla="*/ 200 w 484"/>
              <a:gd name="T85" fmla="*/ 56 h 420"/>
              <a:gd name="T86" fmla="*/ 168 w 484"/>
              <a:gd name="T87" fmla="*/ 80 h 420"/>
              <a:gd name="T88" fmla="*/ 124 w 484"/>
              <a:gd name="T89" fmla="*/ 84 h 420"/>
              <a:gd name="T90" fmla="*/ 84 w 484"/>
              <a:gd name="T91" fmla="*/ 52 h 420"/>
              <a:gd name="T92" fmla="*/ 64 w 484"/>
              <a:gd name="T93" fmla="*/ 36 h 420"/>
              <a:gd name="T94" fmla="*/ 4 w 484"/>
              <a:gd name="T95" fmla="*/ 36 h 420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484"/>
              <a:gd name="T145" fmla="*/ 0 h 420"/>
              <a:gd name="T146" fmla="*/ 484 w 484"/>
              <a:gd name="T147" fmla="*/ 420 h 420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484" h="420">
                <a:moveTo>
                  <a:pt x="4" y="36"/>
                </a:moveTo>
                <a:lnTo>
                  <a:pt x="0" y="60"/>
                </a:lnTo>
                <a:lnTo>
                  <a:pt x="20" y="84"/>
                </a:lnTo>
                <a:lnTo>
                  <a:pt x="64" y="108"/>
                </a:lnTo>
                <a:lnTo>
                  <a:pt x="104" y="120"/>
                </a:lnTo>
                <a:lnTo>
                  <a:pt x="152" y="124"/>
                </a:lnTo>
                <a:lnTo>
                  <a:pt x="192" y="124"/>
                </a:lnTo>
                <a:lnTo>
                  <a:pt x="224" y="108"/>
                </a:lnTo>
                <a:lnTo>
                  <a:pt x="236" y="64"/>
                </a:lnTo>
                <a:lnTo>
                  <a:pt x="260" y="40"/>
                </a:lnTo>
                <a:lnTo>
                  <a:pt x="316" y="52"/>
                </a:lnTo>
                <a:lnTo>
                  <a:pt x="328" y="104"/>
                </a:lnTo>
                <a:lnTo>
                  <a:pt x="308" y="144"/>
                </a:lnTo>
                <a:lnTo>
                  <a:pt x="296" y="180"/>
                </a:lnTo>
                <a:lnTo>
                  <a:pt x="296" y="216"/>
                </a:lnTo>
                <a:lnTo>
                  <a:pt x="320" y="260"/>
                </a:lnTo>
                <a:lnTo>
                  <a:pt x="344" y="288"/>
                </a:lnTo>
                <a:lnTo>
                  <a:pt x="344" y="324"/>
                </a:lnTo>
                <a:lnTo>
                  <a:pt x="308" y="340"/>
                </a:lnTo>
                <a:lnTo>
                  <a:pt x="280" y="324"/>
                </a:lnTo>
                <a:lnTo>
                  <a:pt x="260" y="360"/>
                </a:lnTo>
                <a:lnTo>
                  <a:pt x="272" y="388"/>
                </a:lnTo>
                <a:lnTo>
                  <a:pt x="308" y="372"/>
                </a:lnTo>
                <a:lnTo>
                  <a:pt x="340" y="404"/>
                </a:lnTo>
                <a:lnTo>
                  <a:pt x="364" y="400"/>
                </a:lnTo>
                <a:lnTo>
                  <a:pt x="384" y="420"/>
                </a:lnTo>
                <a:lnTo>
                  <a:pt x="428" y="408"/>
                </a:lnTo>
                <a:lnTo>
                  <a:pt x="428" y="336"/>
                </a:lnTo>
                <a:lnTo>
                  <a:pt x="440" y="288"/>
                </a:lnTo>
                <a:lnTo>
                  <a:pt x="452" y="236"/>
                </a:lnTo>
                <a:lnTo>
                  <a:pt x="428" y="188"/>
                </a:lnTo>
                <a:lnTo>
                  <a:pt x="412" y="152"/>
                </a:lnTo>
                <a:lnTo>
                  <a:pt x="464" y="144"/>
                </a:lnTo>
                <a:lnTo>
                  <a:pt x="484" y="120"/>
                </a:lnTo>
                <a:lnTo>
                  <a:pt x="440" y="64"/>
                </a:lnTo>
                <a:lnTo>
                  <a:pt x="416" y="52"/>
                </a:lnTo>
                <a:lnTo>
                  <a:pt x="408" y="28"/>
                </a:lnTo>
                <a:lnTo>
                  <a:pt x="348" y="20"/>
                </a:lnTo>
                <a:lnTo>
                  <a:pt x="308" y="32"/>
                </a:lnTo>
                <a:lnTo>
                  <a:pt x="284" y="20"/>
                </a:lnTo>
                <a:lnTo>
                  <a:pt x="248" y="0"/>
                </a:lnTo>
                <a:lnTo>
                  <a:pt x="240" y="36"/>
                </a:lnTo>
                <a:lnTo>
                  <a:pt x="200" y="56"/>
                </a:lnTo>
                <a:lnTo>
                  <a:pt x="168" y="80"/>
                </a:lnTo>
                <a:lnTo>
                  <a:pt x="124" y="84"/>
                </a:lnTo>
                <a:lnTo>
                  <a:pt x="84" y="52"/>
                </a:lnTo>
                <a:lnTo>
                  <a:pt x="64" y="36"/>
                </a:lnTo>
                <a:lnTo>
                  <a:pt x="4" y="36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86" name="Freeform 218"/>
          <p:cNvSpPr>
            <a:spLocks/>
          </p:cNvSpPr>
          <p:nvPr>
            <p:custDataLst>
              <p:tags r:id="rId214"/>
            </p:custDataLst>
          </p:nvPr>
        </p:nvSpPr>
        <p:spPr bwMode="auto">
          <a:xfrm>
            <a:off x="1498600" y="5194300"/>
            <a:ext cx="96838" cy="95250"/>
          </a:xfrm>
          <a:custGeom>
            <a:avLst/>
            <a:gdLst>
              <a:gd name="T0" fmla="*/ 0 w 73"/>
              <a:gd name="T1" fmla="*/ 35 h 66"/>
              <a:gd name="T2" fmla="*/ 3 w 73"/>
              <a:gd name="T3" fmla="*/ 24 h 66"/>
              <a:gd name="T4" fmla="*/ 14 w 73"/>
              <a:gd name="T5" fmla="*/ 16 h 66"/>
              <a:gd name="T6" fmla="*/ 21 w 73"/>
              <a:gd name="T7" fmla="*/ 20 h 66"/>
              <a:gd name="T8" fmla="*/ 30 w 73"/>
              <a:gd name="T9" fmla="*/ 14 h 66"/>
              <a:gd name="T10" fmla="*/ 31 w 73"/>
              <a:gd name="T11" fmla="*/ 9 h 66"/>
              <a:gd name="T12" fmla="*/ 30 w 73"/>
              <a:gd name="T13" fmla="*/ 5 h 66"/>
              <a:gd name="T14" fmla="*/ 38 w 73"/>
              <a:gd name="T15" fmla="*/ 0 h 66"/>
              <a:gd name="T16" fmla="*/ 42 w 73"/>
              <a:gd name="T17" fmla="*/ 5 h 66"/>
              <a:gd name="T18" fmla="*/ 55 w 73"/>
              <a:gd name="T19" fmla="*/ 6 h 66"/>
              <a:gd name="T20" fmla="*/ 57 w 73"/>
              <a:gd name="T21" fmla="*/ 10 h 66"/>
              <a:gd name="T22" fmla="*/ 55 w 73"/>
              <a:gd name="T23" fmla="*/ 14 h 66"/>
              <a:gd name="T24" fmla="*/ 48 w 73"/>
              <a:gd name="T25" fmla="*/ 19 h 66"/>
              <a:gd name="T26" fmla="*/ 55 w 73"/>
              <a:gd name="T27" fmla="*/ 22 h 66"/>
              <a:gd name="T28" fmla="*/ 67 w 73"/>
              <a:gd name="T29" fmla="*/ 23 h 66"/>
              <a:gd name="T30" fmla="*/ 73 w 73"/>
              <a:gd name="T31" fmla="*/ 39 h 66"/>
              <a:gd name="T32" fmla="*/ 67 w 73"/>
              <a:gd name="T33" fmla="*/ 42 h 66"/>
              <a:gd name="T34" fmla="*/ 50 w 73"/>
              <a:gd name="T35" fmla="*/ 53 h 66"/>
              <a:gd name="T36" fmla="*/ 44 w 73"/>
              <a:gd name="T37" fmla="*/ 54 h 66"/>
              <a:gd name="T38" fmla="*/ 33 w 73"/>
              <a:gd name="T39" fmla="*/ 66 h 66"/>
              <a:gd name="T40" fmla="*/ 24 w 73"/>
              <a:gd name="T41" fmla="*/ 51 h 66"/>
              <a:gd name="T42" fmla="*/ 19 w 73"/>
              <a:gd name="T43" fmla="*/ 50 h 66"/>
              <a:gd name="T44" fmla="*/ 10 w 73"/>
              <a:gd name="T45" fmla="*/ 44 h 66"/>
              <a:gd name="T46" fmla="*/ 0 w 73"/>
              <a:gd name="T47" fmla="*/ 35 h 6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73"/>
              <a:gd name="T73" fmla="*/ 0 h 66"/>
              <a:gd name="T74" fmla="*/ 73 w 73"/>
              <a:gd name="T75" fmla="*/ 66 h 6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73" h="66">
                <a:moveTo>
                  <a:pt x="0" y="35"/>
                </a:moveTo>
                <a:lnTo>
                  <a:pt x="3" y="24"/>
                </a:lnTo>
                <a:lnTo>
                  <a:pt x="14" y="16"/>
                </a:lnTo>
                <a:lnTo>
                  <a:pt x="21" y="20"/>
                </a:lnTo>
                <a:lnTo>
                  <a:pt x="30" y="14"/>
                </a:lnTo>
                <a:lnTo>
                  <a:pt x="31" y="9"/>
                </a:lnTo>
                <a:lnTo>
                  <a:pt x="30" y="5"/>
                </a:lnTo>
                <a:lnTo>
                  <a:pt x="38" y="0"/>
                </a:lnTo>
                <a:lnTo>
                  <a:pt x="42" y="5"/>
                </a:lnTo>
                <a:lnTo>
                  <a:pt x="55" y="6"/>
                </a:lnTo>
                <a:lnTo>
                  <a:pt x="57" y="10"/>
                </a:lnTo>
                <a:lnTo>
                  <a:pt x="55" y="14"/>
                </a:lnTo>
                <a:lnTo>
                  <a:pt x="48" y="19"/>
                </a:lnTo>
                <a:lnTo>
                  <a:pt x="55" y="22"/>
                </a:lnTo>
                <a:lnTo>
                  <a:pt x="67" y="23"/>
                </a:lnTo>
                <a:lnTo>
                  <a:pt x="73" y="39"/>
                </a:lnTo>
                <a:lnTo>
                  <a:pt x="67" y="42"/>
                </a:lnTo>
                <a:lnTo>
                  <a:pt x="50" y="53"/>
                </a:lnTo>
                <a:lnTo>
                  <a:pt x="44" y="54"/>
                </a:lnTo>
                <a:lnTo>
                  <a:pt x="33" y="66"/>
                </a:lnTo>
                <a:lnTo>
                  <a:pt x="24" y="51"/>
                </a:lnTo>
                <a:lnTo>
                  <a:pt x="19" y="50"/>
                </a:lnTo>
                <a:lnTo>
                  <a:pt x="10" y="44"/>
                </a:lnTo>
                <a:lnTo>
                  <a:pt x="0" y="35"/>
                </a:lnTo>
                <a:close/>
              </a:path>
            </a:pathLst>
          </a:custGeom>
          <a:solidFill>
            <a:srgbClr val="D1D0CF"/>
          </a:solidFill>
          <a:ln w="31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smtClean="0">
              <a:solidFill>
                <a:srgbClr val="CC3300"/>
              </a:solidFill>
            </a:endParaRPr>
          </a:p>
        </p:txBody>
      </p:sp>
      <p:sp>
        <p:nvSpPr>
          <p:cNvPr id="7387" name="Oval 219"/>
          <p:cNvSpPr>
            <a:spLocks noChangeArrowheads="1"/>
          </p:cNvSpPr>
          <p:nvPr>
            <p:custDataLst>
              <p:tags r:id="rId215"/>
            </p:custDataLst>
          </p:nvPr>
        </p:nvSpPr>
        <p:spPr bwMode="auto">
          <a:xfrm>
            <a:off x="2732088" y="4584700"/>
            <a:ext cx="53975" cy="53975"/>
          </a:xfrm>
          <a:prstGeom prst="ellipse">
            <a:avLst/>
          </a:prstGeom>
          <a:solidFill>
            <a:srgbClr val="D1D0CF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lIns="93296" tIns="46648" rIns="93296" bIns="46648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</a:pPr>
            <a:endParaRPr lang="ru-RU" sz="9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388" name="Rectangle 220"/>
          <p:cNvSpPr>
            <a:spLocks noChangeArrowheads="1"/>
          </p:cNvSpPr>
          <p:nvPr>
            <p:custDataLst>
              <p:tags r:id="rId216"/>
            </p:custDataLst>
          </p:nvPr>
        </p:nvSpPr>
        <p:spPr bwMode="auto">
          <a:xfrm>
            <a:off x="2809875" y="4530725"/>
            <a:ext cx="779463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smtClean="0">
                <a:solidFill>
                  <a:srgbClr val="000000"/>
                </a:solidFill>
              </a:rPr>
              <a:t>Казань </a:t>
            </a:r>
            <a:endParaRPr lang="en-US" sz="600" smtClean="0">
              <a:solidFill>
                <a:srgbClr val="000000"/>
              </a:solidFill>
            </a:endParaRPr>
          </a:p>
        </p:txBody>
      </p:sp>
      <p:sp>
        <p:nvSpPr>
          <p:cNvPr id="322781" name="AutoShape 221"/>
          <p:cNvSpPr>
            <a:spLocks noChangeArrowheads="1"/>
          </p:cNvSpPr>
          <p:nvPr>
            <p:custDataLst>
              <p:tags r:id="rId217"/>
            </p:custDataLst>
          </p:nvPr>
        </p:nvSpPr>
        <p:spPr bwMode="auto">
          <a:xfrm>
            <a:off x="2154238" y="3808413"/>
            <a:ext cx="125412" cy="125412"/>
          </a:xfrm>
          <a:prstGeom prst="star5">
            <a:avLst/>
          </a:prstGeom>
          <a:solidFill>
            <a:srgbClr val="D1D0CF"/>
          </a:solidFill>
          <a:ln w="12700" algn="ctr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2782" name="AutoShape 222"/>
          <p:cNvSpPr>
            <a:spLocks noChangeArrowheads="1"/>
          </p:cNvSpPr>
          <p:nvPr>
            <p:custDataLst>
              <p:tags r:id="rId218"/>
            </p:custDataLst>
          </p:nvPr>
        </p:nvSpPr>
        <p:spPr bwMode="auto">
          <a:xfrm>
            <a:off x="2800350" y="5138738"/>
            <a:ext cx="125413" cy="125412"/>
          </a:xfrm>
          <a:prstGeom prst="star5">
            <a:avLst/>
          </a:prstGeom>
          <a:solidFill>
            <a:srgbClr val="D1D0CF"/>
          </a:solidFill>
          <a:ln w="12700" algn="ctr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2783" name="AutoShape 223"/>
          <p:cNvSpPr>
            <a:spLocks noChangeArrowheads="1"/>
          </p:cNvSpPr>
          <p:nvPr>
            <p:custDataLst>
              <p:tags r:id="rId219"/>
            </p:custDataLst>
          </p:nvPr>
        </p:nvSpPr>
        <p:spPr bwMode="auto">
          <a:xfrm>
            <a:off x="4376738" y="5538788"/>
            <a:ext cx="125412" cy="125412"/>
          </a:xfrm>
          <a:prstGeom prst="star5">
            <a:avLst/>
          </a:prstGeom>
          <a:solidFill>
            <a:srgbClr val="D1D0CF"/>
          </a:solidFill>
          <a:ln w="12700" algn="ctr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392" name="Rectangle 231"/>
          <p:cNvSpPr>
            <a:spLocks noChangeArrowheads="1"/>
          </p:cNvSpPr>
          <p:nvPr>
            <p:custDataLst>
              <p:tags r:id="rId220"/>
            </p:custDataLst>
          </p:nvPr>
        </p:nvSpPr>
        <p:spPr bwMode="auto">
          <a:xfrm>
            <a:off x="4572000" y="4076700"/>
            <a:ext cx="792163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900" smtClean="0">
                <a:solidFill>
                  <a:srgbClr val="000000"/>
                </a:solidFill>
              </a:rPr>
              <a:t>РОССИЯ</a:t>
            </a:r>
            <a:r>
              <a:rPr lang="ru-RU" sz="600" b="1" smtClean="0">
                <a:solidFill>
                  <a:srgbClr val="000000"/>
                </a:solidFill>
              </a:rPr>
              <a:t> </a:t>
            </a:r>
            <a:endParaRPr lang="en-US" sz="600" b="1" smtClean="0">
              <a:solidFill>
                <a:srgbClr val="000000"/>
              </a:solidFill>
            </a:endParaRPr>
          </a:p>
        </p:txBody>
      </p:sp>
      <p:sp>
        <p:nvSpPr>
          <p:cNvPr id="7393" name="Rectangle 232"/>
          <p:cNvSpPr>
            <a:spLocks noChangeArrowheads="1"/>
          </p:cNvSpPr>
          <p:nvPr>
            <p:custDataLst>
              <p:tags r:id="rId221"/>
            </p:custDataLst>
          </p:nvPr>
        </p:nvSpPr>
        <p:spPr bwMode="auto">
          <a:xfrm>
            <a:off x="4386263" y="5662613"/>
            <a:ext cx="4714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smtClean="0">
                <a:solidFill>
                  <a:srgbClr val="000000"/>
                </a:solidFill>
              </a:rPr>
              <a:t>Барнаул</a:t>
            </a:r>
            <a:endParaRPr lang="en-US" sz="600" smtClean="0">
              <a:solidFill>
                <a:srgbClr val="000000"/>
              </a:solidFill>
            </a:endParaRPr>
          </a:p>
        </p:txBody>
      </p:sp>
      <p:sp>
        <p:nvSpPr>
          <p:cNvPr id="322793" name="AutoShape 233"/>
          <p:cNvSpPr>
            <a:spLocks noChangeArrowheads="1"/>
          </p:cNvSpPr>
          <p:nvPr>
            <p:custDataLst>
              <p:tags r:id="rId222"/>
            </p:custDataLst>
          </p:nvPr>
        </p:nvSpPr>
        <p:spPr bwMode="auto">
          <a:xfrm>
            <a:off x="3708400" y="4797425"/>
            <a:ext cx="125413" cy="125413"/>
          </a:xfrm>
          <a:prstGeom prst="star5">
            <a:avLst/>
          </a:prstGeom>
          <a:solidFill>
            <a:srgbClr val="D1D0CF"/>
          </a:solidFill>
          <a:ln w="12700" algn="ctr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2794" name="AutoShape 234"/>
          <p:cNvSpPr>
            <a:spLocks noChangeArrowheads="1"/>
          </p:cNvSpPr>
          <p:nvPr>
            <p:custDataLst>
              <p:tags r:id="rId223"/>
            </p:custDataLst>
          </p:nvPr>
        </p:nvSpPr>
        <p:spPr bwMode="auto">
          <a:xfrm>
            <a:off x="1476375" y="4941888"/>
            <a:ext cx="125413" cy="125412"/>
          </a:xfrm>
          <a:prstGeom prst="star5">
            <a:avLst/>
          </a:prstGeom>
          <a:solidFill>
            <a:srgbClr val="D1D0CF"/>
          </a:solidFill>
          <a:ln w="12700" algn="ctr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2795" name="AutoShape 235"/>
          <p:cNvSpPr>
            <a:spLocks noChangeArrowheads="1"/>
          </p:cNvSpPr>
          <p:nvPr>
            <p:custDataLst>
              <p:tags r:id="rId224"/>
            </p:custDataLst>
          </p:nvPr>
        </p:nvSpPr>
        <p:spPr bwMode="auto">
          <a:xfrm>
            <a:off x="1979613" y="4005263"/>
            <a:ext cx="125412" cy="125412"/>
          </a:xfrm>
          <a:prstGeom prst="star5">
            <a:avLst/>
          </a:prstGeom>
          <a:solidFill>
            <a:srgbClr val="D1D0CF"/>
          </a:solidFill>
          <a:ln w="12700" algn="ctr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2796" name="AutoShape 236"/>
          <p:cNvSpPr>
            <a:spLocks noChangeArrowheads="1"/>
          </p:cNvSpPr>
          <p:nvPr>
            <p:custDataLst>
              <p:tags r:id="rId225"/>
            </p:custDataLst>
          </p:nvPr>
        </p:nvSpPr>
        <p:spPr bwMode="auto">
          <a:xfrm>
            <a:off x="7235825" y="5229225"/>
            <a:ext cx="125413" cy="125413"/>
          </a:xfrm>
          <a:prstGeom prst="star5">
            <a:avLst/>
          </a:prstGeom>
          <a:solidFill>
            <a:srgbClr val="D1D0CF"/>
          </a:solidFill>
          <a:ln w="12700" algn="ctr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398" name="Rectangle 237"/>
          <p:cNvSpPr>
            <a:spLocks noChangeArrowheads="1"/>
          </p:cNvSpPr>
          <p:nvPr/>
        </p:nvSpPr>
        <p:spPr bwMode="auto">
          <a:xfrm>
            <a:off x="7143750" y="5108575"/>
            <a:ext cx="1081088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smtClean="0">
                <a:solidFill>
                  <a:srgbClr val="000000"/>
                </a:solidFill>
              </a:rPr>
              <a:t>Благовещенск</a:t>
            </a:r>
            <a:endParaRPr lang="en-US" sz="600" smtClean="0">
              <a:solidFill>
                <a:srgbClr val="000000"/>
              </a:solidFill>
            </a:endParaRPr>
          </a:p>
        </p:txBody>
      </p:sp>
      <p:sp>
        <p:nvSpPr>
          <p:cNvPr id="7399" name="Rectangle 238"/>
          <p:cNvSpPr>
            <a:spLocks noChangeArrowheads="1"/>
          </p:cNvSpPr>
          <p:nvPr/>
        </p:nvSpPr>
        <p:spPr bwMode="auto">
          <a:xfrm>
            <a:off x="2193925" y="3468688"/>
            <a:ext cx="936625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smtClean="0">
                <a:solidFill>
                  <a:srgbClr val="000000"/>
                </a:solidFill>
              </a:rPr>
              <a:t>Петрозаводск</a:t>
            </a:r>
            <a:endParaRPr lang="en-US" sz="600" smtClean="0">
              <a:solidFill>
                <a:srgbClr val="000000"/>
              </a:solidFill>
            </a:endParaRPr>
          </a:p>
        </p:txBody>
      </p:sp>
      <p:sp>
        <p:nvSpPr>
          <p:cNvPr id="322799" name="AutoShape 239"/>
          <p:cNvSpPr>
            <a:spLocks noChangeArrowheads="1"/>
          </p:cNvSpPr>
          <p:nvPr>
            <p:custDataLst>
              <p:tags r:id="rId226"/>
            </p:custDataLst>
          </p:nvPr>
        </p:nvSpPr>
        <p:spPr bwMode="auto">
          <a:xfrm>
            <a:off x="2555875" y="3357563"/>
            <a:ext cx="125413" cy="125412"/>
          </a:xfrm>
          <a:prstGeom prst="star5">
            <a:avLst/>
          </a:prstGeom>
          <a:solidFill>
            <a:srgbClr val="D1D0CF"/>
          </a:solidFill>
          <a:ln w="12700" algn="ctr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2800" name="AutoShape 240"/>
          <p:cNvSpPr>
            <a:spLocks noChangeArrowheads="1"/>
          </p:cNvSpPr>
          <p:nvPr>
            <p:custDataLst>
              <p:tags r:id="rId227"/>
            </p:custDataLst>
          </p:nvPr>
        </p:nvSpPr>
        <p:spPr bwMode="auto">
          <a:xfrm>
            <a:off x="2124075" y="4437063"/>
            <a:ext cx="125413" cy="125412"/>
          </a:xfrm>
          <a:prstGeom prst="star5">
            <a:avLst/>
          </a:prstGeom>
          <a:solidFill>
            <a:srgbClr val="D1D0CF"/>
          </a:solidFill>
          <a:ln w="12700" algn="ctr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2801" name="AutoShape 241"/>
          <p:cNvSpPr>
            <a:spLocks noChangeArrowheads="1"/>
          </p:cNvSpPr>
          <p:nvPr>
            <p:custDataLst>
              <p:tags r:id="rId228"/>
            </p:custDataLst>
          </p:nvPr>
        </p:nvSpPr>
        <p:spPr bwMode="auto">
          <a:xfrm>
            <a:off x="3203575" y="4437063"/>
            <a:ext cx="125413" cy="125412"/>
          </a:xfrm>
          <a:prstGeom prst="star5">
            <a:avLst/>
          </a:prstGeom>
          <a:solidFill>
            <a:srgbClr val="D1D0CF"/>
          </a:solidFill>
          <a:ln w="12700" algn="ctr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403" name="Rectangle 242"/>
          <p:cNvSpPr>
            <a:spLocks noChangeArrowheads="1"/>
          </p:cNvSpPr>
          <p:nvPr>
            <p:custDataLst>
              <p:tags r:id="rId229"/>
            </p:custDataLst>
          </p:nvPr>
        </p:nvSpPr>
        <p:spPr bwMode="auto">
          <a:xfrm>
            <a:off x="2268538" y="4365625"/>
            <a:ext cx="576262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dirty="0" smtClean="0">
                <a:solidFill>
                  <a:srgbClr val="000000"/>
                </a:solidFill>
              </a:rPr>
              <a:t>Тамбов</a:t>
            </a:r>
            <a:endParaRPr lang="en-US" sz="600" dirty="0" smtClean="0">
              <a:solidFill>
                <a:srgbClr val="000000"/>
              </a:solidFill>
            </a:endParaRPr>
          </a:p>
        </p:txBody>
      </p:sp>
      <p:sp>
        <p:nvSpPr>
          <p:cNvPr id="7404" name="Rectangle 243"/>
          <p:cNvSpPr>
            <a:spLocks noChangeArrowheads="1"/>
          </p:cNvSpPr>
          <p:nvPr>
            <p:custDataLst>
              <p:tags r:id="rId230"/>
            </p:custDataLst>
          </p:nvPr>
        </p:nvSpPr>
        <p:spPr bwMode="auto">
          <a:xfrm>
            <a:off x="3348038" y="4292600"/>
            <a:ext cx="576262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smtClean="0">
                <a:solidFill>
                  <a:srgbClr val="000000"/>
                </a:solidFill>
              </a:rPr>
              <a:t>Пермь</a:t>
            </a:r>
            <a:endParaRPr lang="en-US" sz="600" smtClean="0">
              <a:solidFill>
                <a:srgbClr val="000000"/>
              </a:solidFill>
            </a:endParaRPr>
          </a:p>
        </p:txBody>
      </p:sp>
      <p:sp>
        <p:nvSpPr>
          <p:cNvPr id="322804" name="AutoShape 244"/>
          <p:cNvSpPr>
            <a:spLocks noChangeArrowheads="1"/>
          </p:cNvSpPr>
          <p:nvPr>
            <p:custDataLst>
              <p:tags r:id="rId231"/>
            </p:custDataLst>
          </p:nvPr>
        </p:nvSpPr>
        <p:spPr bwMode="auto">
          <a:xfrm>
            <a:off x="2843213" y="4221163"/>
            <a:ext cx="125412" cy="125412"/>
          </a:xfrm>
          <a:prstGeom prst="star5">
            <a:avLst/>
          </a:prstGeom>
          <a:solidFill>
            <a:srgbClr val="D1D0CF"/>
          </a:solidFill>
          <a:ln w="12700" algn="ctr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406" name="Rectangle 245"/>
          <p:cNvSpPr>
            <a:spLocks noChangeArrowheads="1"/>
          </p:cNvSpPr>
          <p:nvPr>
            <p:custDataLst>
              <p:tags r:id="rId232"/>
            </p:custDataLst>
          </p:nvPr>
        </p:nvSpPr>
        <p:spPr bwMode="auto">
          <a:xfrm>
            <a:off x="2968625" y="4124325"/>
            <a:ext cx="492125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smtClean="0">
                <a:solidFill>
                  <a:srgbClr val="000000"/>
                </a:solidFill>
              </a:rPr>
              <a:t>Киров</a:t>
            </a:r>
            <a:endParaRPr lang="en-US" sz="600" smtClean="0">
              <a:solidFill>
                <a:srgbClr val="000000"/>
              </a:solidFill>
            </a:endParaRPr>
          </a:p>
        </p:txBody>
      </p:sp>
      <p:sp>
        <p:nvSpPr>
          <p:cNvPr id="322806" name="AutoShape 246"/>
          <p:cNvSpPr>
            <a:spLocks noChangeArrowheads="1"/>
          </p:cNvSpPr>
          <p:nvPr>
            <p:custDataLst>
              <p:tags r:id="rId233"/>
            </p:custDataLst>
          </p:nvPr>
        </p:nvSpPr>
        <p:spPr bwMode="auto">
          <a:xfrm>
            <a:off x="1692275" y="4868863"/>
            <a:ext cx="125413" cy="125412"/>
          </a:xfrm>
          <a:prstGeom prst="star5">
            <a:avLst/>
          </a:prstGeom>
          <a:solidFill>
            <a:srgbClr val="D1D0CF"/>
          </a:solidFill>
          <a:ln w="12700" algn="ctr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408" name="Rectangle 247"/>
          <p:cNvSpPr>
            <a:spLocks noChangeArrowheads="1"/>
          </p:cNvSpPr>
          <p:nvPr/>
        </p:nvSpPr>
        <p:spPr bwMode="auto">
          <a:xfrm>
            <a:off x="1835150" y="4916488"/>
            <a:ext cx="1223963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b="1" smtClean="0">
                <a:solidFill>
                  <a:srgbClr val="CC3300"/>
                </a:solidFill>
              </a:rPr>
              <a:t>Ростов -на- Дону</a:t>
            </a:r>
            <a:endParaRPr lang="en-US" sz="600" b="1" smtClean="0">
              <a:solidFill>
                <a:srgbClr val="CC3300"/>
              </a:solidFill>
            </a:endParaRPr>
          </a:p>
        </p:txBody>
      </p:sp>
      <p:sp>
        <p:nvSpPr>
          <p:cNvPr id="322808" name="AutoShape 248"/>
          <p:cNvSpPr>
            <a:spLocks noChangeArrowheads="1"/>
          </p:cNvSpPr>
          <p:nvPr>
            <p:custDataLst>
              <p:tags r:id="rId234"/>
            </p:custDataLst>
          </p:nvPr>
        </p:nvSpPr>
        <p:spPr bwMode="auto">
          <a:xfrm>
            <a:off x="3924300" y="5157788"/>
            <a:ext cx="125413" cy="125412"/>
          </a:xfrm>
          <a:prstGeom prst="star5">
            <a:avLst/>
          </a:prstGeom>
          <a:solidFill>
            <a:srgbClr val="D1D0CF"/>
          </a:solidFill>
          <a:ln w="12700" algn="ctr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410" name="Rectangle 249"/>
          <p:cNvSpPr>
            <a:spLocks noChangeArrowheads="1"/>
          </p:cNvSpPr>
          <p:nvPr>
            <p:custDataLst>
              <p:tags r:id="rId235"/>
            </p:custDataLst>
          </p:nvPr>
        </p:nvSpPr>
        <p:spPr bwMode="auto">
          <a:xfrm>
            <a:off x="4054475" y="5129213"/>
            <a:ext cx="471488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smtClean="0">
                <a:solidFill>
                  <a:srgbClr val="000000"/>
                </a:solidFill>
              </a:rPr>
              <a:t>Омск</a:t>
            </a:r>
            <a:endParaRPr lang="en-US" sz="600" smtClean="0">
              <a:solidFill>
                <a:srgbClr val="000000"/>
              </a:solidFill>
            </a:endParaRPr>
          </a:p>
        </p:txBody>
      </p:sp>
      <p:sp>
        <p:nvSpPr>
          <p:cNvPr id="7411" name="Oval 250"/>
          <p:cNvSpPr>
            <a:spLocks noChangeArrowheads="1"/>
          </p:cNvSpPr>
          <p:nvPr>
            <p:custDataLst>
              <p:tags r:id="rId236"/>
            </p:custDataLst>
          </p:nvPr>
        </p:nvSpPr>
        <p:spPr bwMode="auto">
          <a:xfrm>
            <a:off x="2965450" y="3090863"/>
            <a:ext cx="30163" cy="33337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lIns="93296" tIns="46648" rIns="93296" bIns="46648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</a:pPr>
            <a:endParaRPr lang="ru-RU" sz="9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412" name="Legend1"/>
          <p:cNvSpPr>
            <a:spLocks noChangeArrowheads="1"/>
          </p:cNvSpPr>
          <p:nvPr/>
        </p:nvSpPr>
        <p:spPr bwMode="auto">
          <a:xfrm>
            <a:off x="795338" y="1208087"/>
            <a:ext cx="1936750" cy="21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0" tIns="0" rIns="0" bIns="0">
            <a:spAutoFit/>
          </a:bodyPr>
          <a:lstStyle/>
          <a:p>
            <a:pPr defTabSz="955675" eaLnBrk="0" fontAlgn="base" hangingPunct="0">
              <a:spcBef>
                <a:spcPct val="0"/>
              </a:spcBef>
              <a:spcAft>
                <a:spcPts val="475"/>
              </a:spcAft>
            </a:pPr>
            <a:r>
              <a:rPr lang="ru-RU" sz="1400" dirty="0" err="1" smtClean="0">
                <a:solidFill>
                  <a:srgbClr val="000000"/>
                </a:solidFill>
              </a:rPr>
              <a:t>ОАО</a:t>
            </a:r>
            <a:r>
              <a:rPr lang="ru-RU" sz="1400" dirty="0" smtClean="0">
                <a:solidFill>
                  <a:srgbClr val="000000"/>
                </a:solidFill>
              </a:rPr>
              <a:t> «Евразийский»</a:t>
            </a:r>
          </a:p>
        </p:txBody>
      </p:sp>
      <p:sp>
        <p:nvSpPr>
          <p:cNvPr id="7413" name="Legend2"/>
          <p:cNvSpPr>
            <a:spLocks noChangeArrowheads="1"/>
          </p:cNvSpPr>
          <p:nvPr/>
        </p:nvSpPr>
        <p:spPr bwMode="auto">
          <a:xfrm>
            <a:off x="795338" y="1628800"/>
            <a:ext cx="2192337" cy="2154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0" tIns="0" rIns="0" bIns="0">
            <a:spAutoFit/>
          </a:bodyPr>
          <a:lstStyle/>
          <a:p>
            <a:pPr defTabSz="955675" eaLnBrk="0" fontAlgn="base" hangingPunct="0">
              <a:spcBef>
                <a:spcPct val="0"/>
              </a:spcBef>
              <a:spcAft>
                <a:spcPts val="475"/>
              </a:spcAft>
            </a:pPr>
            <a:r>
              <a:rPr lang="ru-RU" sz="1400" dirty="0" smtClean="0">
                <a:solidFill>
                  <a:srgbClr val="000000"/>
                </a:solidFill>
              </a:rPr>
              <a:t>ООО «</a:t>
            </a:r>
            <a:r>
              <a:rPr lang="ru-RU" sz="1400" dirty="0" err="1" smtClean="0">
                <a:solidFill>
                  <a:srgbClr val="000000"/>
                </a:solidFill>
              </a:rPr>
              <a:t>Росводоканал</a:t>
            </a:r>
            <a:r>
              <a:rPr lang="ru-RU" sz="1400" dirty="0" smtClean="0">
                <a:solidFill>
                  <a:srgbClr val="000000"/>
                </a:solidFill>
              </a:rPr>
              <a:t>»</a:t>
            </a:r>
          </a:p>
        </p:txBody>
      </p:sp>
      <p:sp>
        <p:nvSpPr>
          <p:cNvPr id="322813" name="AutoShape 253"/>
          <p:cNvSpPr>
            <a:spLocks noChangeArrowheads="1"/>
          </p:cNvSpPr>
          <p:nvPr/>
        </p:nvSpPr>
        <p:spPr bwMode="auto">
          <a:xfrm>
            <a:off x="457200" y="1208087"/>
            <a:ext cx="257175" cy="201613"/>
          </a:xfrm>
          <a:prstGeom prst="star5">
            <a:avLst/>
          </a:prstGeom>
          <a:noFill/>
          <a:ln w="127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3200">
              <a:solidFill>
                <a:srgbClr val="CC3300"/>
              </a:solidFill>
            </a:endParaRPr>
          </a:p>
        </p:txBody>
      </p:sp>
      <p:sp>
        <p:nvSpPr>
          <p:cNvPr id="322814" name="AutoShape 254"/>
          <p:cNvSpPr>
            <a:spLocks noChangeArrowheads="1"/>
          </p:cNvSpPr>
          <p:nvPr/>
        </p:nvSpPr>
        <p:spPr bwMode="auto">
          <a:xfrm>
            <a:off x="468312" y="1626768"/>
            <a:ext cx="257175" cy="201612"/>
          </a:xfrm>
          <a:prstGeom prst="star5">
            <a:avLst/>
          </a:prstGeom>
          <a:noFill/>
          <a:ln w="12700" algn="ctr">
            <a:solidFill>
              <a:srgbClr val="99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3200">
              <a:solidFill>
                <a:srgbClr val="CC3300"/>
              </a:solidFill>
            </a:endParaRPr>
          </a:p>
        </p:txBody>
      </p:sp>
      <p:sp>
        <p:nvSpPr>
          <p:cNvPr id="322815" name="AutoShape 255"/>
          <p:cNvSpPr>
            <a:spLocks noChangeArrowheads="1"/>
          </p:cNvSpPr>
          <p:nvPr/>
        </p:nvSpPr>
        <p:spPr bwMode="auto">
          <a:xfrm>
            <a:off x="457199" y="2087562"/>
            <a:ext cx="257175" cy="201613"/>
          </a:xfrm>
          <a:prstGeom prst="star5">
            <a:avLst/>
          </a:prstGeom>
          <a:noFill/>
          <a:ln w="12700" algn="ctr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3200">
              <a:solidFill>
                <a:srgbClr val="CC3300"/>
              </a:solidFill>
            </a:endParaRPr>
          </a:p>
        </p:txBody>
      </p:sp>
      <p:sp>
        <p:nvSpPr>
          <p:cNvPr id="7417" name="Legend2"/>
          <p:cNvSpPr>
            <a:spLocks noChangeArrowheads="1"/>
          </p:cNvSpPr>
          <p:nvPr/>
        </p:nvSpPr>
        <p:spPr bwMode="auto">
          <a:xfrm>
            <a:off x="840979" y="2078573"/>
            <a:ext cx="2944018" cy="430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0" rIns="0" bIns="0">
            <a:spAutoFit/>
          </a:bodyPr>
          <a:lstStyle/>
          <a:p>
            <a:pPr defTabSz="955675" eaLnBrk="0" fontAlgn="base" hangingPunct="0">
              <a:spcBef>
                <a:spcPct val="0"/>
              </a:spcBef>
              <a:spcAft>
                <a:spcPts val="475"/>
              </a:spcAft>
            </a:pPr>
            <a:r>
              <a:rPr lang="ru-RU" sz="1400" dirty="0" smtClean="0">
                <a:solidFill>
                  <a:srgbClr val="000000"/>
                </a:solidFill>
              </a:rPr>
              <a:t>Российские коммунальные системы </a:t>
            </a:r>
          </a:p>
        </p:txBody>
      </p:sp>
      <p:sp>
        <p:nvSpPr>
          <p:cNvPr id="322817" name="AutoShape 257"/>
          <p:cNvSpPr>
            <a:spLocks noChangeArrowheads="1"/>
          </p:cNvSpPr>
          <p:nvPr/>
        </p:nvSpPr>
        <p:spPr bwMode="auto">
          <a:xfrm>
            <a:off x="457198" y="2733167"/>
            <a:ext cx="257175" cy="201613"/>
          </a:xfrm>
          <a:prstGeom prst="star5">
            <a:avLst/>
          </a:prstGeom>
          <a:noFill/>
          <a:ln w="12700" algn="ctr">
            <a:solidFill>
              <a:srgbClr val="00CC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3200">
              <a:solidFill>
                <a:srgbClr val="CC3300"/>
              </a:solidFill>
            </a:endParaRPr>
          </a:p>
        </p:txBody>
      </p:sp>
      <p:sp>
        <p:nvSpPr>
          <p:cNvPr id="7419" name="Legend2"/>
          <p:cNvSpPr>
            <a:spLocks noChangeArrowheads="1"/>
          </p:cNvSpPr>
          <p:nvPr/>
        </p:nvSpPr>
        <p:spPr bwMode="auto">
          <a:xfrm>
            <a:off x="844550" y="2733167"/>
            <a:ext cx="1152525" cy="430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0" tIns="0" rIns="0" bIns="0">
            <a:spAutoFit/>
          </a:bodyPr>
          <a:lstStyle/>
          <a:p>
            <a:pPr defTabSz="955675" eaLnBrk="0" fontAlgn="base" hangingPunct="0">
              <a:spcBef>
                <a:spcPct val="0"/>
              </a:spcBef>
              <a:spcAft>
                <a:spcPts val="475"/>
              </a:spcAft>
            </a:pPr>
            <a:r>
              <a:rPr lang="ru-RU" sz="1400" dirty="0" smtClean="0">
                <a:solidFill>
                  <a:srgbClr val="000000"/>
                </a:solidFill>
              </a:rPr>
              <a:t>Местный бизнес</a:t>
            </a:r>
          </a:p>
        </p:txBody>
      </p:sp>
      <p:sp>
        <p:nvSpPr>
          <p:cNvPr id="322819" name="AutoShape 259"/>
          <p:cNvSpPr>
            <a:spLocks noChangeArrowheads="1"/>
          </p:cNvSpPr>
          <p:nvPr>
            <p:custDataLst>
              <p:tags r:id="rId237"/>
            </p:custDataLst>
          </p:nvPr>
        </p:nvSpPr>
        <p:spPr bwMode="auto">
          <a:xfrm>
            <a:off x="4643438" y="5229225"/>
            <a:ext cx="125412" cy="125413"/>
          </a:xfrm>
          <a:prstGeom prst="star5">
            <a:avLst/>
          </a:prstGeom>
          <a:solidFill>
            <a:srgbClr val="D1D0CF"/>
          </a:solidFill>
          <a:ln w="12700" algn="ctr">
            <a:solidFill>
              <a:srgbClr val="00CC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421" name="Rectangle 260"/>
          <p:cNvSpPr>
            <a:spLocks noChangeArrowheads="1"/>
          </p:cNvSpPr>
          <p:nvPr/>
        </p:nvSpPr>
        <p:spPr bwMode="auto">
          <a:xfrm>
            <a:off x="4768850" y="5308600"/>
            <a:ext cx="720725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smtClean="0">
                <a:solidFill>
                  <a:srgbClr val="000000"/>
                </a:solidFill>
              </a:rPr>
              <a:t>Кемерово</a:t>
            </a:r>
            <a:endParaRPr lang="en-US" sz="600" smtClean="0">
              <a:solidFill>
                <a:srgbClr val="000000"/>
              </a:solidFill>
            </a:endParaRPr>
          </a:p>
        </p:txBody>
      </p:sp>
      <p:sp>
        <p:nvSpPr>
          <p:cNvPr id="322821" name="AutoShape 261"/>
          <p:cNvSpPr>
            <a:spLocks noChangeArrowheads="1"/>
          </p:cNvSpPr>
          <p:nvPr>
            <p:custDataLst>
              <p:tags r:id="rId238"/>
            </p:custDataLst>
          </p:nvPr>
        </p:nvSpPr>
        <p:spPr bwMode="auto">
          <a:xfrm>
            <a:off x="5003800" y="5157788"/>
            <a:ext cx="125413" cy="125412"/>
          </a:xfrm>
          <a:prstGeom prst="star5">
            <a:avLst/>
          </a:prstGeom>
          <a:solidFill>
            <a:srgbClr val="D1D0CF"/>
          </a:solidFill>
          <a:ln w="12700" algn="ctr">
            <a:solidFill>
              <a:srgbClr val="00CC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423" name="Rectangle 262"/>
          <p:cNvSpPr>
            <a:spLocks noChangeArrowheads="1"/>
          </p:cNvSpPr>
          <p:nvPr/>
        </p:nvSpPr>
        <p:spPr bwMode="auto">
          <a:xfrm>
            <a:off x="4968875" y="5046663"/>
            <a:ext cx="935038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smtClean="0">
                <a:solidFill>
                  <a:srgbClr val="000000"/>
                </a:solidFill>
              </a:rPr>
              <a:t>Красноярск</a:t>
            </a:r>
            <a:endParaRPr lang="en-US" sz="600" smtClean="0">
              <a:solidFill>
                <a:srgbClr val="000000"/>
              </a:solidFill>
            </a:endParaRPr>
          </a:p>
        </p:txBody>
      </p:sp>
      <p:sp>
        <p:nvSpPr>
          <p:cNvPr id="322823" name="AutoShape 263"/>
          <p:cNvSpPr>
            <a:spLocks noChangeArrowheads="1"/>
          </p:cNvSpPr>
          <p:nvPr>
            <p:custDataLst>
              <p:tags r:id="rId239"/>
            </p:custDataLst>
          </p:nvPr>
        </p:nvSpPr>
        <p:spPr bwMode="auto">
          <a:xfrm>
            <a:off x="2268538" y="4508500"/>
            <a:ext cx="125412" cy="125413"/>
          </a:xfrm>
          <a:prstGeom prst="star5">
            <a:avLst/>
          </a:prstGeom>
          <a:solidFill>
            <a:srgbClr val="D1D0CF"/>
          </a:solidFill>
          <a:ln w="12700" algn="ctr">
            <a:solidFill>
              <a:srgbClr val="00CC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425" name="Rectangle 264"/>
          <p:cNvSpPr>
            <a:spLocks noChangeArrowheads="1"/>
          </p:cNvSpPr>
          <p:nvPr>
            <p:custDataLst>
              <p:tags r:id="rId240"/>
            </p:custDataLst>
          </p:nvPr>
        </p:nvSpPr>
        <p:spPr bwMode="auto">
          <a:xfrm>
            <a:off x="2627313" y="4365625"/>
            <a:ext cx="779462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smtClean="0">
                <a:solidFill>
                  <a:srgbClr val="000000"/>
                </a:solidFill>
              </a:rPr>
              <a:t>Казань </a:t>
            </a:r>
            <a:endParaRPr lang="en-US" sz="600" smtClean="0">
              <a:solidFill>
                <a:srgbClr val="000000"/>
              </a:solidFill>
            </a:endParaRPr>
          </a:p>
        </p:txBody>
      </p:sp>
      <p:sp>
        <p:nvSpPr>
          <p:cNvPr id="7426" name="Rectangle 265"/>
          <p:cNvSpPr>
            <a:spLocks noChangeArrowheads="1"/>
          </p:cNvSpPr>
          <p:nvPr>
            <p:custDataLst>
              <p:tags r:id="rId241"/>
            </p:custDataLst>
          </p:nvPr>
        </p:nvSpPr>
        <p:spPr bwMode="auto">
          <a:xfrm>
            <a:off x="2339975" y="4652963"/>
            <a:ext cx="503238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smtClean="0">
                <a:solidFill>
                  <a:srgbClr val="000000"/>
                </a:solidFill>
              </a:rPr>
              <a:t>Пенза </a:t>
            </a:r>
            <a:endParaRPr lang="en-US" sz="600" smtClean="0">
              <a:solidFill>
                <a:srgbClr val="000000"/>
              </a:solidFill>
            </a:endParaRPr>
          </a:p>
        </p:txBody>
      </p:sp>
      <p:sp>
        <p:nvSpPr>
          <p:cNvPr id="322826" name="AutoShape 266"/>
          <p:cNvSpPr>
            <a:spLocks noChangeArrowheads="1"/>
          </p:cNvSpPr>
          <p:nvPr>
            <p:custDataLst>
              <p:tags r:id="rId242"/>
            </p:custDataLst>
          </p:nvPr>
        </p:nvSpPr>
        <p:spPr bwMode="auto">
          <a:xfrm>
            <a:off x="4643438" y="5445125"/>
            <a:ext cx="125412" cy="125413"/>
          </a:xfrm>
          <a:prstGeom prst="star5">
            <a:avLst/>
          </a:prstGeom>
          <a:solidFill>
            <a:srgbClr val="D1D0CF"/>
          </a:solidFill>
          <a:ln w="12700" algn="ctr">
            <a:solidFill>
              <a:srgbClr val="00CC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428" name="Rectangle 267"/>
          <p:cNvSpPr>
            <a:spLocks noChangeArrowheads="1"/>
          </p:cNvSpPr>
          <p:nvPr/>
        </p:nvSpPr>
        <p:spPr bwMode="auto">
          <a:xfrm>
            <a:off x="4787900" y="5499100"/>
            <a:ext cx="1008063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smtClean="0">
                <a:solidFill>
                  <a:srgbClr val="000000"/>
                </a:solidFill>
              </a:rPr>
              <a:t>Новокузнецк</a:t>
            </a:r>
            <a:endParaRPr lang="en-US" sz="600" smtClean="0">
              <a:solidFill>
                <a:srgbClr val="000000"/>
              </a:solidFill>
            </a:endParaRPr>
          </a:p>
        </p:txBody>
      </p:sp>
      <p:sp>
        <p:nvSpPr>
          <p:cNvPr id="322828" name="AutoShape 268"/>
          <p:cNvSpPr>
            <a:spLocks noChangeArrowheads="1"/>
          </p:cNvSpPr>
          <p:nvPr>
            <p:custDataLst>
              <p:tags r:id="rId243"/>
            </p:custDataLst>
          </p:nvPr>
        </p:nvSpPr>
        <p:spPr bwMode="auto">
          <a:xfrm>
            <a:off x="2051050" y="4724400"/>
            <a:ext cx="125413" cy="125413"/>
          </a:xfrm>
          <a:prstGeom prst="star5">
            <a:avLst/>
          </a:prstGeom>
          <a:solidFill>
            <a:srgbClr val="D1D0CF"/>
          </a:solidFill>
          <a:ln w="12700" algn="ctr">
            <a:solidFill>
              <a:srgbClr val="00CC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430" name="Rectangle 269"/>
          <p:cNvSpPr>
            <a:spLocks noChangeArrowheads="1"/>
          </p:cNvSpPr>
          <p:nvPr/>
        </p:nvSpPr>
        <p:spPr bwMode="auto">
          <a:xfrm>
            <a:off x="2195513" y="4783138"/>
            <a:ext cx="93503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smtClean="0">
                <a:solidFill>
                  <a:srgbClr val="000000"/>
                </a:solidFill>
              </a:rPr>
              <a:t>Волгоград</a:t>
            </a:r>
            <a:endParaRPr lang="en-US" sz="600" smtClean="0">
              <a:solidFill>
                <a:srgbClr val="000000"/>
              </a:solidFill>
            </a:endParaRPr>
          </a:p>
        </p:txBody>
      </p:sp>
      <p:sp>
        <p:nvSpPr>
          <p:cNvPr id="322830" name="AutoShape 270"/>
          <p:cNvSpPr>
            <a:spLocks noChangeArrowheads="1"/>
          </p:cNvSpPr>
          <p:nvPr>
            <p:custDataLst>
              <p:tags r:id="rId244"/>
            </p:custDataLst>
          </p:nvPr>
        </p:nvSpPr>
        <p:spPr bwMode="auto">
          <a:xfrm>
            <a:off x="4500563" y="5013325"/>
            <a:ext cx="125412" cy="125413"/>
          </a:xfrm>
          <a:prstGeom prst="star5">
            <a:avLst/>
          </a:prstGeom>
          <a:solidFill>
            <a:srgbClr val="D1D0CF"/>
          </a:solidFill>
          <a:ln w="12700" algn="ctr">
            <a:solidFill>
              <a:srgbClr val="00CC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432" name="Rectangle 271"/>
          <p:cNvSpPr>
            <a:spLocks noChangeArrowheads="1"/>
          </p:cNvSpPr>
          <p:nvPr/>
        </p:nvSpPr>
        <p:spPr bwMode="auto">
          <a:xfrm>
            <a:off x="4386263" y="4895850"/>
            <a:ext cx="720725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smtClean="0">
                <a:solidFill>
                  <a:srgbClr val="000000"/>
                </a:solidFill>
              </a:rPr>
              <a:t>Томск</a:t>
            </a:r>
            <a:endParaRPr lang="en-US" sz="600" smtClean="0">
              <a:solidFill>
                <a:srgbClr val="000000"/>
              </a:solidFill>
            </a:endParaRPr>
          </a:p>
        </p:txBody>
      </p:sp>
      <p:sp>
        <p:nvSpPr>
          <p:cNvPr id="322833" name="AutoShape 273"/>
          <p:cNvSpPr>
            <a:spLocks noChangeArrowheads="1"/>
          </p:cNvSpPr>
          <p:nvPr>
            <p:custDataLst>
              <p:tags r:id="rId245"/>
            </p:custDataLst>
          </p:nvPr>
        </p:nvSpPr>
        <p:spPr bwMode="auto">
          <a:xfrm>
            <a:off x="1392238" y="5094288"/>
            <a:ext cx="125412" cy="125412"/>
          </a:xfrm>
          <a:prstGeom prst="star5">
            <a:avLst/>
          </a:prstGeom>
          <a:solidFill>
            <a:srgbClr val="D1D0CF"/>
          </a:solidFill>
          <a:ln w="12700" algn="ctr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3345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435" name="Rectangle 274"/>
          <p:cNvSpPr>
            <a:spLocks noChangeArrowheads="1"/>
          </p:cNvSpPr>
          <p:nvPr/>
        </p:nvSpPr>
        <p:spPr bwMode="auto">
          <a:xfrm>
            <a:off x="1517650" y="5172075"/>
            <a:ext cx="1223963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10033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125000"/>
              <a:buFont typeface="Wingdings" pitchFamily="2" charset="2"/>
              <a:buNone/>
            </a:pPr>
            <a:r>
              <a:rPr lang="ru-RU" sz="600" b="1" smtClean="0">
                <a:solidFill>
                  <a:srgbClr val="CC3300"/>
                </a:solidFill>
              </a:rPr>
              <a:t>Сочи</a:t>
            </a:r>
            <a:endParaRPr lang="en-US" sz="600" b="1" smtClean="0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99210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dirty="0"/>
              <a:t>Практика заключения договоров ГЧП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850" y="5373688"/>
            <a:ext cx="7993063" cy="6397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300" dirty="0" smtClean="0">
                <a:solidFill>
                  <a:schemeClr val="tx1"/>
                </a:solidFill>
                <a:latin typeface="+mn-lt"/>
              </a:rPr>
              <a:t>Частота </a:t>
            </a:r>
            <a:r>
              <a:rPr lang="ru-RU" sz="1300" dirty="0">
                <a:solidFill>
                  <a:schemeClr val="tx1"/>
                </a:solidFill>
                <a:latin typeface="+mn-lt"/>
              </a:rPr>
              <a:t>встречаемости критериев  в % от общего количества конкурсных документаций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59125492"/>
              </p:ext>
            </p:extLst>
          </p:nvPr>
        </p:nvGraphicFramePr>
        <p:xfrm>
          <a:off x="179512" y="836712"/>
          <a:ext cx="885698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B9CADE-63FD-4F10-B9E0-AEF7122F3F89}" type="slidenum">
              <a:rPr lang="ru-RU">
                <a:solidFill>
                  <a:prstClr val="black">
                    <a:lumMod val="65000"/>
                    <a:lumOff val="35000"/>
                  </a:prstClr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3494" name="Прямоугольник 3"/>
          <p:cNvSpPr>
            <a:spLocks noChangeArrowheads="1"/>
          </p:cNvSpPr>
          <p:nvPr/>
        </p:nvSpPr>
        <p:spPr bwMode="auto">
          <a:xfrm>
            <a:off x="755650" y="6361113"/>
            <a:ext cx="7561263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000" i="1" smtClean="0">
                <a:solidFill>
                  <a:srgbClr val="000000"/>
                </a:solidFill>
              </a:rPr>
              <a:t>Источник: </a:t>
            </a:r>
            <a:r>
              <a:rPr lang="en-US" sz="1000" i="1" smtClean="0">
                <a:solidFill>
                  <a:srgbClr val="000000"/>
                </a:solidFill>
              </a:rPr>
              <a:t> </a:t>
            </a:r>
            <a:r>
              <a:rPr lang="ru-RU" sz="1000" i="1" smtClean="0">
                <a:solidFill>
                  <a:srgbClr val="000000"/>
                </a:solidFill>
              </a:rPr>
              <a:t>Конкурсные документации на право заключения договоров аренды и концессионных соглашений за период 2010-2011 г.</a:t>
            </a:r>
            <a:endParaRPr 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77814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Современное концессионное законодательство: наилучшее предложение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дисконтированная выручка участника конкурса, для которого определено ее минимальное значение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наибольшее количество содержащихся в конкурсном предложении наилучших плановых значений показателей деятельности концессионера </a:t>
            </a:r>
            <a:r>
              <a:rPr lang="ru-RU" sz="2000" i="1" dirty="0" smtClean="0">
                <a:solidFill>
                  <a:srgbClr val="00B0F0"/>
                </a:solidFill>
              </a:rPr>
              <a:t>(если дисконтированная выручка лучшего участника конкурса отличается от дисконтированной выручки второго участника конкурса не более чем на два процента)</a:t>
            </a:r>
          </a:p>
          <a:p>
            <a:endParaRPr lang="ru-RU" sz="2000" i="1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F25753-694B-4800-84FC-70C81175EAAE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922915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Современное концессионное законодательство: критерии выбора оператора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предельный размер расходов на создание и (или) реконструкцию объекта на каждый год срока действия концессионного соглашения</a:t>
            </a:r>
          </a:p>
          <a:p>
            <a:r>
              <a:rPr lang="ru-RU" dirty="0" smtClean="0"/>
              <a:t>объем расходов, финансируемых за счет средств </a:t>
            </a:r>
            <a:r>
              <a:rPr lang="ru-RU" dirty="0" err="1" smtClean="0"/>
              <a:t>концедента</a:t>
            </a:r>
            <a:endParaRPr lang="ru-RU" dirty="0" smtClean="0"/>
          </a:p>
          <a:p>
            <a:r>
              <a:rPr lang="ru-RU" dirty="0" smtClean="0"/>
              <a:t>долгосрочные параметры регулирования деятельности концессионера:</a:t>
            </a:r>
          </a:p>
          <a:p>
            <a:pPr lvl="1"/>
            <a:r>
              <a:rPr lang="ru-RU" dirty="0" smtClean="0"/>
              <a:t>•	базовый уровень операционных расходов;</a:t>
            </a:r>
          </a:p>
          <a:p>
            <a:pPr lvl="1"/>
            <a:r>
              <a:rPr lang="ru-RU" dirty="0" smtClean="0"/>
              <a:t>•	показатели энергосбережения и энергетической эффективности; </a:t>
            </a:r>
          </a:p>
          <a:p>
            <a:pPr lvl="1"/>
            <a:r>
              <a:rPr lang="ru-RU" dirty="0" smtClean="0"/>
              <a:t>•	нормативный уровень прибыли в случае, если конкурсной документацией 	предусмотрен метод индексации установленных тарифов или метод 	индексации</a:t>
            </a:r>
          </a:p>
          <a:p>
            <a:pPr lvl="1"/>
            <a:r>
              <a:rPr lang="ru-RU" dirty="0" smtClean="0"/>
              <a:t>плановые значения показателей деятельности концессионера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25753-694B-4800-84FC-70C81175EAAE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778332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>
                <a:latin typeface="Arial" charset="0"/>
                <a:cs typeface="Arial" charset="0"/>
              </a:rPr>
              <a:t>Текущая ситуация</a:t>
            </a:r>
          </a:p>
        </p:txBody>
      </p:sp>
      <p:sp>
        <p:nvSpPr>
          <p:cNvPr id="25603" name="Объект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>
                <a:solidFill>
                  <a:schemeClr val="accent6">
                    <a:lumMod val="10000"/>
                  </a:schemeClr>
                </a:solidFill>
              </a:rPr>
              <a:t>Участники конкурсов на заключение концессионных соглашений не </a:t>
            </a:r>
            <a:r>
              <a:rPr lang="ru-RU" dirty="0">
                <a:solidFill>
                  <a:schemeClr val="accent6">
                    <a:lumMod val="10000"/>
                  </a:schemeClr>
                </a:solidFill>
              </a:rPr>
              <a:t>рассматривает концессионное соглашение и конкурсную заявку как инструменты обеспечения будущих доходов</a:t>
            </a:r>
            <a:r>
              <a:rPr lang="ru-RU" dirty="0" smtClean="0">
                <a:solidFill>
                  <a:schemeClr val="accent6">
                    <a:lumMod val="10000"/>
                  </a:schemeClr>
                </a:solidFill>
              </a:rPr>
              <a:t>: </a:t>
            </a:r>
          </a:p>
          <a:p>
            <a:pPr marL="0" indent="0">
              <a:buNone/>
            </a:pPr>
            <a:endParaRPr lang="ru-RU" dirty="0">
              <a:solidFill>
                <a:schemeClr val="accent6">
                  <a:lumMod val="10000"/>
                </a:schemeClr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chemeClr val="accent6">
                  <a:lumMod val="10000"/>
                </a:schemeClr>
              </a:solidFill>
            </a:endParaRPr>
          </a:p>
          <a:p>
            <a:pPr marL="0" indent="0">
              <a:buNone/>
            </a:pPr>
            <a:r>
              <a:rPr lang="ru-RU" i="1" u="sng" dirty="0" smtClean="0">
                <a:solidFill>
                  <a:schemeClr val="accent6">
                    <a:lumMod val="10000"/>
                  </a:schemeClr>
                </a:solidFill>
              </a:rPr>
              <a:t>« </a:t>
            </a:r>
            <a:r>
              <a:rPr lang="ru-RU" i="1" u="sng" dirty="0">
                <a:solidFill>
                  <a:schemeClr val="accent6">
                    <a:lumMod val="10000"/>
                  </a:schemeClr>
                </a:solidFill>
              </a:rPr>
              <a:t>Выиграть конкурс – это одно, а договариваться о тарифе – это </a:t>
            </a:r>
            <a:r>
              <a:rPr lang="ru-RU" i="1" u="sng" dirty="0" smtClean="0">
                <a:solidFill>
                  <a:schemeClr val="accent6">
                    <a:lumMod val="10000"/>
                  </a:schemeClr>
                </a:solidFill>
              </a:rPr>
              <a:t>другое</a:t>
            </a:r>
            <a:r>
              <a:rPr lang="ru-RU" i="1" u="sng" dirty="0">
                <a:solidFill>
                  <a:schemeClr val="accent6">
                    <a:lumMod val="10000"/>
                  </a:schemeClr>
                </a:solidFill>
              </a:rPr>
              <a:t>, это потом</a:t>
            </a:r>
            <a:r>
              <a:rPr lang="ru-RU" i="1" u="sng" dirty="0" smtClean="0">
                <a:solidFill>
                  <a:schemeClr val="accent6">
                    <a:lumMod val="10000"/>
                  </a:schemeClr>
                </a:solidFill>
              </a:rPr>
              <a:t>…»</a:t>
            </a:r>
          </a:p>
          <a:p>
            <a:pPr marL="0" indent="0">
              <a:buNone/>
            </a:pPr>
            <a:endParaRPr lang="ru-RU" i="1" u="sng" dirty="0">
              <a:latin typeface="Arial" charset="0"/>
              <a:cs typeface="Arial" charset="0"/>
            </a:endParaRPr>
          </a:p>
          <a:p>
            <a:pPr marL="0" indent="0">
              <a:buNone/>
            </a:pPr>
            <a:r>
              <a:rPr lang="ru-RU" dirty="0" smtClean="0">
                <a:latin typeface="Arial" charset="0"/>
                <a:cs typeface="Arial" charset="0"/>
              </a:rPr>
              <a:t>	</a:t>
            </a:r>
            <a:r>
              <a:rPr lang="ru-RU" b="1" dirty="0" smtClean="0">
                <a:solidFill>
                  <a:schemeClr val="accent6">
                    <a:lumMod val="25000"/>
                  </a:schemeClr>
                </a:solidFill>
                <a:latin typeface="Arial" charset="0"/>
                <a:cs typeface="Arial" charset="0"/>
              </a:rPr>
              <a:t>П</a:t>
            </a:r>
            <a:r>
              <a:rPr lang="ru-RU" b="1" dirty="0" smtClean="0">
                <a:solidFill>
                  <a:schemeClr val="accent6">
                    <a:lumMod val="25000"/>
                  </a:schemeClr>
                </a:solidFill>
              </a:rPr>
              <a:t>очему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</a:rPr>
              <a:t>?  Какова в этом роль объективных и субъективных </a:t>
            </a:r>
            <a:r>
              <a:rPr lang="ru-RU" b="1" dirty="0" smtClean="0">
                <a:solidFill>
                  <a:schemeClr val="accent6">
                    <a:lumMod val="25000"/>
                  </a:schemeClr>
                </a:solidFill>
              </a:rPr>
              <a:t>	факторов</a:t>
            </a:r>
            <a:r>
              <a:rPr lang="ru-RU" b="1" dirty="0">
                <a:solidFill>
                  <a:schemeClr val="accent6">
                    <a:lumMod val="25000"/>
                  </a:schemeClr>
                </a:solidFill>
              </a:rPr>
              <a:t>? </a:t>
            </a:r>
            <a:endParaRPr lang="ru-RU" b="1" i="1" u="sng" dirty="0">
              <a:solidFill>
                <a:schemeClr val="accent6">
                  <a:lumMod val="25000"/>
                </a:schemeClr>
              </a:solidFill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ru-RU" u="sng" dirty="0" smtClean="0"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87C9E6E3-4E7E-4708-977C-1DF39C4B852C}" type="slidenum">
              <a:rPr lang="ru-RU" smtClean="0">
                <a:solidFill>
                  <a:srgbClr val="0085CD"/>
                </a:solidFill>
              </a:rPr>
              <a:pPr>
                <a:defRPr/>
              </a:pPr>
              <a:t>7</a:t>
            </a:fld>
            <a:endParaRPr lang="ru-RU">
              <a:solidFill>
                <a:srgbClr val="0085CD"/>
              </a:solidFill>
            </a:endParaRPr>
          </a:p>
        </p:txBody>
      </p:sp>
      <p:sp>
        <p:nvSpPr>
          <p:cNvPr id="12" name="Дата 3"/>
          <p:cNvSpPr>
            <a:spLocks noGrp="1"/>
          </p:cNvSpPr>
          <p:nvPr>
            <p:ph type="dt" sz="quarter" idx="16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srgbClr val="575757"/>
              </a:solidFill>
            </a:endParaRPr>
          </a:p>
        </p:txBody>
      </p:sp>
      <p:sp>
        <p:nvSpPr>
          <p:cNvPr id="13" name="Нижний колонтитул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00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 чем тарифные риски?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accent6">
                    <a:lumMod val="10000"/>
                  </a:schemeClr>
                </a:solidFill>
              </a:rPr>
              <a:t>1. Политические ограничения на рост тарифов на коммунальные услуги для населения</a:t>
            </a:r>
          </a:p>
          <a:p>
            <a:pPr marL="0" indent="0">
              <a:buNone/>
            </a:pPr>
            <a:endParaRPr lang="ru-RU" dirty="0" smtClean="0">
              <a:solidFill>
                <a:schemeClr val="accent6">
                  <a:lumMod val="10000"/>
                </a:schemeClr>
              </a:solidFill>
            </a:endParaRPr>
          </a:p>
          <a:p>
            <a:pPr lvl="2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6">
                    <a:lumMod val="10000"/>
                  </a:schemeClr>
                </a:solidFill>
              </a:rPr>
              <a:t>При установлении тарифов практически не анализируется реальная способность населения оплачивать жилищно-коммунальные услуги</a:t>
            </a:r>
          </a:p>
          <a:p>
            <a:pPr marL="531812" lvl="2" indent="0">
              <a:buNone/>
            </a:pPr>
            <a:endParaRPr lang="ru-RU" dirty="0" smtClean="0">
              <a:solidFill>
                <a:schemeClr val="accent6">
                  <a:lumMod val="10000"/>
                </a:schemeClr>
              </a:solidFill>
            </a:endParaRPr>
          </a:p>
          <a:p>
            <a:pPr lvl="2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6">
                    <a:lumMod val="10000"/>
                  </a:schemeClr>
                </a:solidFill>
              </a:rPr>
              <a:t>Окупаемость инвестиций можно обеспечивать только за счет существенного сокращения операционных затрат и только там, где тарифы относительно высокие</a:t>
            </a:r>
          </a:p>
          <a:p>
            <a:pPr lvl="2">
              <a:buFont typeface="Wingdings" pitchFamily="2" charset="2"/>
              <a:buChar char="§"/>
            </a:pPr>
            <a:endParaRPr lang="ru-RU" dirty="0">
              <a:solidFill>
                <a:schemeClr val="accent6">
                  <a:lumMod val="10000"/>
                </a:schemeClr>
              </a:solidFill>
            </a:endParaRPr>
          </a:p>
          <a:p>
            <a:pPr lvl="2"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6">
                    <a:lumMod val="10000"/>
                  </a:schemeClr>
                </a:solidFill>
              </a:rPr>
              <a:t>Резкое ограничение инвестиционных проектов в коммунальном секторе</a:t>
            </a:r>
          </a:p>
          <a:p>
            <a:pPr lvl="2">
              <a:buFont typeface="Wingdings" pitchFamily="2" charset="2"/>
              <a:buChar char="§"/>
            </a:pPr>
            <a:endParaRPr lang="ru-RU" dirty="0" smtClean="0"/>
          </a:p>
          <a:p>
            <a:pPr lvl="2">
              <a:buFont typeface="Wingdings" pitchFamily="2" charset="2"/>
              <a:buChar char="§"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5472E7B-9E80-444B-B9F9-495F7BFC3FB1}" type="slidenum">
              <a:rPr lang="ru-RU" smtClean="0">
                <a:solidFill>
                  <a:srgbClr val="0085CD"/>
                </a:solidFill>
              </a:rPr>
              <a:pPr>
                <a:defRPr/>
              </a:pPr>
              <a:t>8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endParaRPr lang="ru-RU" sz="1050" dirty="0">
              <a:solidFill>
                <a:srgbClr val="575757"/>
              </a:solidFill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3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чем тарифные риски?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accent6">
                    <a:lumMod val="10000"/>
                  </a:schemeClr>
                </a:solidFill>
              </a:rPr>
              <a:t>2. Чрезмерная сложность и непрозрачность методики определения валовой выручки</a:t>
            </a:r>
          </a:p>
          <a:p>
            <a:pPr marL="342900" indent="-342900">
              <a:buAutoNum type="arabicPeriod"/>
            </a:pPr>
            <a:endParaRPr lang="ru-RU" dirty="0">
              <a:solidFill>
                <a:schemeClr val="accent6">
                  <a:lumMod val="10000"/>
                </a:schemeClr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chemeClr val="accent6">
                  <a:lumMod val="10000"/>
                </a:schemeClr>
              </a:solidFill>
            </a:endParaRPr>
          </a:p>
          <a:p>
            <a:pPr marL="882650" lvl="2" indent="-342900">
              <a:buFont typeface="Wingdings" pitchFamily="2" charset="2"/>
              <a:buChar char="§"/>
            </a:pPr>
            <a:r>
              <a:rPr lang="ru-RU" dirty="0">
                <a:solidFill>
                  <a:schemeClr val="accent6">
                    <a:lumMod val="10000"/>
                  </a:schemeClr>
                </a:solidFill>
              </a:rPr>
              <a:t>Желание законодателя сохранить роль регулятора и в максимальной степени использовать существующие правила тарифного регулирования наряду с конкурсным определение необходимых доходов  концессионера привело  к наличию достаточно большого количества бессодержательных процедур, которые затрудняют действия сторон – участников процесса подготовки концессионного </a:t>
            </a:r>
            <a:r>
              <a:rPr lang="ru-RU" dirty="0" smtClean="0">
                <a:solidFill>
                  <a:schemeClr val="accent6">
                    <a:lumMod val="10000"/>
                  </a:schemeClr>
                </a:solidFill>
              </a:rPr>
              <a:t>соглашения</a:t>
            </a:r>
          </a:p>
          <a:p>
            <a:pPr marL="882650" lvl="2" indent="-342900">
              <a:buFont typeface="Wingdings" pitchFamily="2" charset="2"/>
              <a:buChar char="§"/>
            </a:pPr>
            <a:r>
              <a:rPr lang="ru-RU" i="1" dirty="0" smtClean="0">
                <a:solidFill>
                  <a:schemeClr val="accent6">
                    <a:lumMod val="10000"/>
                  </a:schemeClr>
                </a:solidFill>
              </a:rPr>
              <a:t>Например</a:t>
            </a:r>
            <a:r>
              <a:rPr lang="ru-RU" i="1" dirty="0">
                <a:solidFill>
                  <a:schemeClr val="accent6">
                    <a:lumMod val="10000"/>
                  </a:schemeClr>
                </a:solidFill>
              </a:rPr>
              <a:t>, для того, чтобы посчитать выручку будущих периодов на основании заявки участника организатор конкурса должен согласовать с регулятором и представить в конкурсной документации прогнозные значения неконтролируемых параметров тарифного регулирования: значения индексов  потребительских цен, индексов цен на энергоресурсы на весь период концессионного соглашения</a:t>
            </a:r>
            <a:r>
              <a:rPr lang="ru-RU" dirty="0">
                <a:solidFill>
                  <a:schemeClr val="accent6">
                    <a:lumMod val="10000"/>
                  </a:schemeClr>
                </a:solidFill>
              </a:rPr>
              <a:t>.</a:t>
            </a:r>
            <a:r>
              <a:rPr lang="ru-RU" dirty="0" smtClean="0">
                <a:solidFill>
                  <a:schemeClr val="accent6">
                    <a:lumMod val="10000"/>
                  </a:schemeClr>
                </a:solidFill>
              </a:rPr>
              <a:t> </a:t>
            </a:r>
            <a:endParaRPr lang="ru-RU" dirty="0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5472E7B-9E80-444B-B9F9-495F7BFC3FB1}" type="slidenum">
              <a:rPr lang="ru-RU" smtClean="0">
                <a:solidFill>
                  <a:srgbClr val="0085CD"/>
                </a:solidFill>
              </a:rPr>
              <a:pPr>
                <a:defRPr/>
              </a:pPr>
              <a:t>9</a:t>
            </a:fld>
            <a:endParaRPr lang="ru-RU" dirty="0">
              <a:solidFill>
                <a:srgbClr val="0085C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srgbClr val="575757"/>
                </a:solidFill>
              </a:rPr>
              <a:t>Тарифные риски  концессионного законодательства в коммунальном </a:t>
            </a:r>
            <a:r>
              <a:rPr lang="ru-RU" dirty="0" smtClean="0">
                <a:solidFill>
                  <a:srgbClr val="575757"/>
                </a:solidFill>
              </a:rPr>
              <a:t>секторе</a:t>
            </a:r>
            <a:endParaRPr lang="ru-RU" sz="1050" dirty="0">
              <a:solidFill>
                <a:srgbClr val="575757"/>
              </a:solidFill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>
              <a:defRPr/>
            </a:pPr>
            <a:fld id="{53251ED4-A801-4BDA-B285-4BC7A576520F}" type="datetime1">
              <a:rPr lang="ru-RU" smtClean="0">
                <a:solidFill>
                  <a:srgbClr val="575757"/>
                </a:solidFill>
              </a:rPr>
              <a:pPr>
                <a:defRPr/>
              </a:pPr>
              <a:t>03.06.2015</a:t>
            </a:fld>
            <a:endParaRPr lang="ru-RU" dirty="0">
              <a:solidFill>
                <a:srgbClr val="5757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089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542,375"/>
  <p:tag name="ORIGTOP" val="294,625"/>
  <p:tag name="ORIGHEIGHT" val="168,75"/>
  <p:tag name="ORIGWIDTH" val="96,7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14"/>
  <p:tag name="ORIGTOP" val="334"/>
  <p:tag name="ORIGHEIGHT" val="87"/>
  <p:tag name="ORIGWIDTH" val="114,5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2,75"/>
  <p:tag name="ORIGTOP" val="343,625"/>
  <p:tag name="ORIGHEIGHT" val="1,5"/>
  <p:tag name="ORIGWIDTH" val="1,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0,5"/>
  <p:tag name="ORIGTOP" val="339"/>
  <p:tag name="ORIGHEIGHT" val="3,125"/>
  <p:tag name="ORIGWIDTH" val="3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86,875"/>
  <p:tag name="ORIGTOP" val="325,75"/>
  <p:tag name="ORIGHEIGHT" val="9,375"/>
  <p:tag name="ORIGWIDTH" val="2,875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86,875"/>
  <p:tag name="ORIGTOP" val="322,625"/>
  <p:tag name="ORIGHEIGHT" val="2,375"/>
  <p:tag name="ORIGWIDTH" val="2,2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83,25"/>
  <p:tag name="ORIGTOP" val="327,25"/>
  <p:tag name="ORIGHEIGHT" val="1,625"/>
  <p:tag name="ORIGWIDTH" val="2,125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80,25"/>
  <p:tag name="ORIGTOP" val="248,75"/>
  <p:tag name="ORIGHEIGHT" val="3,125"/>
  <p:tag name="ORIGWIDTH" val="5,12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87,625"/>
  <p:tag name="ORIGTOP" val="243,25"/>
  <p:tag name="ORIGHEIGHT" val="2,375"/>
  <p:tag name="ORIGWIDTH" val="4,3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47,375"/>
  <p:tag name="ORIGTOP" val="227,75"/>
  <p:tag name="ORIGHEIGHT" val="26,5"/>
  <p:tag name="ORIGWIDTH" val="49,25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96,125"/>
  <p:tag name="ORIGTOP" val="389,5"/>
  <p:tag name="ORIGHEIGHT" val="68,375"/>
  <p:tag name="ORIGWIDTH" val="93,87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17,875"/>
  <p:tag name="ORIGTOP" val="447,875"/>
  <p:tag name="ORIGHEIGHT" val="45"/>
  <p:tag name="ORIGWIDTH" val="26,3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37,25"/>
  <p:tag name="ORIGTOP" val="271,75"/>
  <p:tag name="ORIGHEIGHT" val="119,75"/>
  <p:tag name="ORIGWIDTH" val="93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49,375"/>
  <p:tag name="ORIGTOP" val="188,125"/>
  <p:tag name="ORIGHEIGHT" val="14,75"/>
  <p:tag name="ORIGWIDTH" val="1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53,125"/>
  <p:tag name="ORIGTOP" val="200,5"/>
  <p:tag name="ORIGHEIGHT" val="15,625"/>
  <p:tag name="ORIGWIDTH" val="13,125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67"/>
  <p:tag name="ORIGTOP" val="207,5"/>
  <p:tag name="ORIGHEIGHT" val="17,125"/>
  <p:tag name="ORIGWIDTH" val="1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57,25"/>
  <p:tag name="ORIGTOP" val="197,375"/>
  <p:tag name="ORIGHEIGHT" val="19,5"/>
  <p:tag name="ORIGWIDTH" val="19,12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77"/>
  <p:tag name="ORIGTOP" val="189,625"/>
  <p:tag name="ORIGHEIGHT" val="8,625"/>
  <p:tag name="ORIGWIDTH" val="12,5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78,5"/>
  <p:tag name="ORIGTOP" val="216,125"/>
  <p:tag name="ORIGHEIGHT" val="9,25"/>
  <p:tag name="ORIGWIDTH" val="8,875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558,5"/>
  <p:tag name="ORIGTOP" val="120,375"/>
  <p:tag name="ORIGHEIGHT" val="14"/>
  <p:tag name="ORIGWIDTH" val="5,125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70,125"/>
  <p:tag name="ORIGTOP" val="169,375"/>
  <p:tag name="ORIGHEIGHT" val="3,125"/>
  <p:tag name="ORIGWIDTH" val="6,625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70,875"/>
  <p:tag name="ORIGTOP" val="171,75"/>
  <p:tag name="ORIGHEIGHT" val="5,5"/>
  <p:tag name="ORIGWIDTH" val="9,625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79,75"/>
  <p:tag name="ORIGTOP" val="178,75"/>
  <p:tag name="ORIGHEIGHT" val="3,875"/>
  <p:tag name="ORIGWIDTH" val="2,12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50,875"/>
  <p:tag name="ORIGTOP" val="468,875"/>
  <p:tag name="ORIGHEIGHT" val="41,125"/>
  <p:tag name="ORIGWIDTH" val="21,2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98,75"/>
  <p:tag name="ORIGTOP" val="181,125"/>
  <p:tag name="ORIGHEIGHT" val="4,625"/>
  <p:tag name="ORIGWIDTH" val="5,125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92,125"/>
  <p:tag name="ORIGTOP" val="181,125"/>
  <p:tag name="ORIGHEIGHT" val="5,375"/>
  <p:tag name="ORIGWIDTH" val="5,875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87"/>
  <p:tag name="ORIGTOP" val="183,375"/>
  <p:tag name="ORIGHEIGHT" val="4"/>
  <p:tag name="ORIGWIDTH" val="3,75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84,125"/>
  <p:tag name="ORIGTOP" val="182,625"/>
  <p:tag name="ORIGHEIGHT" val="3,875"/>
  <p:tag name="ORIGWIDTH" val="4,375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89,25"/>
  <p:tag name="ORIGTOP" val="188,875"/>
  <p:tag name="ORIGHEIGHT" val="1,5"/>
  <p:tag name="ORIGWIDTH" val="1,5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87"/>
  <p:tag name="ORIGTOP" val="174,125"/>
  <p:tag name="ORIGHEIGHT" val="6,25"/>
  <p:tag name="ORIGWIDTH" val="3,75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89,25"/>
  <p:tag name="ORIGTOP" val="171,75"/>
  <p:tag name="ORIGHEIGHT" val="3,125"/>
  <p:tag name="ORIGWIDTH" val="5,875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95,875"/>
  <p:tag name="ORIGTOP" val="178,75"/>
  <p:tag name="ORIGHEIGHT" val="2,375"/>
  <p:tag name="ORIGWIDTH" val="2,125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02,5"/>
  <p:tag name="ORIGTOP" val="173,375"/>
  <p:tag name="ORIGHEIGHT" val="2,25"/>
  <p:tag name="ORIGWIDTH" val="1,375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96,625"/>
  <p:tag name="ORIGTOP" val="169,375"/>
  <p:tag name="ORIGHEIGHT" val="1,625"/>
  <p:tag name="ORIGWIDTH" val="1,3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02,25"/>
  <p:tag name="ORIGTOP" val="193,5"/>
  <p:tag name="ORIGHEIGHT" val="218,5"/>
  <p:tag name="ORIGWIDTH" val="170,8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46,5"/>
  <p:tag name="ORIGTOP" val="188,875"/>
  <p:tag name="ORIGHEIGHT" val="2,375"/>
  <p:tag name="ORIGWIDTH" val="2,125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00,25"/>
  <p:tag name="ORIGTOP" val="274,375"/>
  <p:tag name="ORIGHEIGHT" val="1,625"/>
  <p:tag name="ORIGWIDTH" val="2,25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06,125"/>
  <p:tag name="ORIGTOP" val="281,375"/>
  <p:tag name="ORIGHEIGHT" val="3,875"/>
  <p:tag name="ORIGWIDTH" val="5,125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582"/>
  <p:tag name="ORIGTOP" val="377,875"/>
  <p:tag name="ORIGHEIGHT" val="2,25"/>
  <p:tag name="ORIGWIDTH" val="1,375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48,625"/>
  <p:tag name="ORIGTOP" val="202,125"/>
  <p:tag name="ORIGHEIGHT" val="4,625"/>
  <p:tag name="ORIGWIDTH" val="5,125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54,25"/>
  <p:tag name="ORIGTOP" val="212,25"/>
  <p:tag name="ORIGHEIGHT" val="3,875"/>
  <p:tag name="ORIGWIDTH" val="3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96,125"/>
  <p:tag name="ORIGTOP" val="477,375"/>
  <p:tag name="ORIGHEIGHT" val="0,125"/>
  <p:tag name="ORIGWIDTH" val="0,125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571,75"/>
  <p:tag name="ORIGTOP" val="216,875"/>
  <p:tag name="ORIGHEIGHT" val="8,5"/>
  <p:tag name="ORIGWIDTH" val="23,375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590"/>
  <p:tag name="ORIGTOP" val="444,75"/>
  <p:tag name="ORIGHEIGHT" val="0,75"/>
  <p:tag name="ORIGWIDTH" val="0,125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30,125"/>
  <p:tag name="ORIGTOP" val="472,75"/>
  <p:tag name="ORIGHEIGHT" val="0,125"/>
  <p:tag name="ORIGWIDTH" val="0,12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40,625"/>
  <p:tag name="ORIGTOP" val="476,625"/>
  <p:tag name="ORIGHEIGHT" val="40,375"/>
  <p:tag name="ORIGWIDTH" val="60,125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34,75"/>
  <p:tag name="ORIGTOP" val="461,25"/>
  <p:tag name="ORIGHEIGHT" val="41,375"/>
  <p:tag name="ORIGWIDTH" val="23,5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79,5"/>
  <p:tag name="ORIGTOP" val="339,75"/>
  <p:tag name="ORIGHEIGHT" val="28"/>
  <p:tag name="ORIGWIDTH" val="22,625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59,375"/>
  <p:tag name="ORIGTOP" val="302,375"/>
  <p:tag name="ORIGHEIGHT" val="66,125"/>
  <p:tag name="ORIGWIDTH" val="101,25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28,625"/>
  <p:tag name="ORIGTOP" val="277,5"/>
  <p:tag name="ORIGHEIGHT" val="70,75"/>
  <p:tag name="ORIGWIDTH" val="66,75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40,375"/>
  <p:tag name="ORIGTOP" val="227"/>
  <p:tag name="ORIGHEIGHT" val="54,375"/>
  <p:tag name="ORIGWIDTH" val="40,25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81,625"/>
  <p:tag name="ORIGTOP" val="280,625"/>
  <p:tag name="ORIGHEIGHT" val="37,375"/>
  <p:tag name="ORIGWIDTH" val="40,375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02,125"/>
  <p:tag name="ORIGTOP" val="247,25"/>
  <p:tag name="ORIGHEIGHT" val="62,875"/>
  <p:tag name="ORIGWIDTH" val="50,625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03,625"/>
  <p:tag name="ORIGTOP" val="305,5"/>
  <p:tag name="ORIGHEIGHT" val="49"/>
  <p:tag name="ORIGWIDTH" val="55,75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43,75"/>
  <p:tag name="ORIGTOP" val="284,5"/>
  <p:tag name="ORIGHEIGHT" val="8,625"/>
  <p:tag name="ORIGWIDTH" val="5,875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31,25"/>
  <p:tag name="ORIGTOP" val="248,75"/>
  <p:tag name="ORIGHEIGHT" val="30,375"/>
  <p:tag name="ORIGWIDTH" val="20,62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66,5"/>
  <p:tag name="ORIGTOP" val="435,375"/>
  <p:tag name="ORIGHEIGHT" val="42,75"/>
  <p:tag name="ORIGWIDTH" val="53,5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07,875"/>
  <p:tag name="ORIGTOP" val="275,25"/>
  <p:tag name="ORIGHEIGHT" val="6,125"/>
  <p:tag name="ORIGWIDTH" val="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43,75"/>
  <p:tag name="ORIGTOP" val="284,5"/>
  <p:tag name="ORIGHEIGHT" val="8,625"/>
  <p:tag name="ORIGWIDTH" val="5,875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4"/>
  <p:tag name="ORIGTOP" val="464,875"/>
  <p:tag name="ORIGHEIGHT" val="0,875"/>
  <p:tag name="ORIGWIDTH" val="0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31,25"/>
  <p:tag name="ORIGTOP" val="248,75"/>
  <p:tag name="ORIGHEIGHT" val="30,375"/>
  <p:tag name="ORIGWIDTH" val="20,625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1,125"/>
  <p:tag name="ORIGTOP" val="290,75"/>
  <p:tag name="ORIGHEIGHT" val="36,5"/>
  <p:tag name="ORIGWIDTH" val="22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76,5"/>
  <p:tag name="ORIGTOP" val="302,375"/>
  <p:tag name="ORIGHEIGHT" val="24,875"/>
  <p:tag name="ORIGWIDTH" val="30,875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82,125"/>
  <p:tag name="ORIGTOP" val="363,875"/>
  <p:tag name="ORIGHEIGHT" val="60,625"/>
  <p:tag name="ORIGWIDTH" val="48,375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98,25"/>
  <p:tag name="ORIGTOP" val="420,625"/>
  <p:tag name="ORIGHEIGHT" val="26,375"/>
  <p:tag name="ORIGWIDTH" val="36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80"/>
  <p:tag name="ORIGTOP" val="268,25"/>
  <p:tag name="ORIGHEIGHT" val="54,375"/>
  <p:tag name="ORIGWIDTH" val="82,125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67,5"/>
  <p:tag name="ORIGTOP" val="363,125"/>
  <p:tag name="ORIGHEIGHT" val="48,875"/>
  <p:tag name="ORIGWIDTH" val="46,2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43,75"/>
  <p:tag name="ORIGTOP" val="416,75"/>
  <p:tag name="ORIGHEIGHT" val="52,875"/>
  <p:tag name="ORIGWIDTH" val="33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73,375"/>
  <p:tag name="ORIGTOP" val="416"/>
  <p:tag name="ORIGHEIGHT" val="41,125"/>
  <p:tag name="ORIGWIDTH" val="30,75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52,75"/>
  <p:tag name="ORIGTOP" val="401,125"/>
  <p:tag name="ORIGHEIGHT" val="52,875"/>
  <p:tag name="ORIGWIDTH" val="37,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27,875"/>
  <p:tag name="ORIGTOP" val="414,375"/>
  <p:tag name="ORIGHEIGHT" val="56,75"/>
  <p:tag name="ORIGWIDTH" val="55,75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77"/>
  <p:tag name="ORIGTOP" val="356,875"/>
  <p:tag name="ORIGHEIGHT" val="26,375"/>
  <p:tag name="ORIGWIDTH" val="14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37,375"/>
  <p:tag name="ORIGTOP" val="342,875"/>
  <p:tag name="ORIGHEIGHT" val="54,375"/>
  <p:tag name="ORIGWIDTH" val="44,75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26,375"/>
  <p:tag name="ORIGTOP" val="387,125"/>
  <p:tag name="ORIGHEIGHT" val="33,5"/>
  <p:tag name="ORIGWIDTH" val="38,125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05,875"/>
  <p:tag name="ORIGTOP" val="360,75"/>
  <p:tag name="ORIGHEIGHT" val="28,75"/>
  <p:tag name="ORIGWIDTH" val="40,375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13,875"/>
  <p:tag name="ORIGTOP" val="341,25"/>
  <p:tag name="ORIGHEIGHT" val="23,375"/>
  <p:tag name="ORIGWIDTH" val="40,375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01,5"/>
  <p:tag name="ORIGTOP" val="332"/>
  <p:tag name="ORIGHEIGHT" val="21"/>
  <p:tag name="ORIGWIDTH" val="22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,125"/>
  <p:tag name="ORIGTOP" val="318"/>
  <p:tag name="ORIGHEIGHT" val="29,5"/>
  <p:tag name="ORIGWIDTH" val="41,8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73,875"/>
  <p:tag name="ORIGTOP" val="402"/>
  <p:tag name="ORIGHEIGHT" val="55,125"/>
  <p:tag name="ORIGWIDTH" val="70,375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56,75"/>
  <p:tag name="ORIGTOP" val="325,75"/>
  <p:tag name="ORIGHEIGHT" val="24,125"/>
  <p:tag name="ORIGWIDTH" val="28,5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98,5"/>
  <p:tag name="ORIGTOP" val="347,5"/>
  <p:tag name="ORIGHEIGHT" val="26,5"/>
  <p:tag name="ORIGWIDTH" val="19,125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24,25"/>
  <p:tag name="ORIGTOP" val="381"/>
  <p:tag name="ORIGHEIGHT" val="14,75"/>
  <p:tag name="ORIGWIDTH" val="14,625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30"/>
  <p:tag name="ORIGTOP" val="374"/>
  <p:tag name="ORIGHEIGHT" val="15,5"/>
  <p:tag name="ORIGWIDTH" val="21,3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06,625"/>
  <p:tag name="ORIGTOP" val="350,625"/>
  <p:tag name="ORIGHEIGHT" val="14,75"/>
  <p:tag name="ORIGWIDTH" val="22,75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53,5"/>
  <p:tag name="ORIGTOP" val="377,875"/>
  <p:tag name="ORIGHEIGHT" val="26,375"/>
  <p:tag name="ORIGWIDTH" val="21,25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87,5"/>
  <p:tag name="ORIGTOP" val="398,875"/>
  <p:tag name="ORIGHEIGHT" val="41,125"/>
  <p:tag name="ORIGWIDTH" val="42,5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94,875"/>
  <p:tag name="ORIGTOP" val="384"/>
  <p:tag name="ORIGHEIGHT" val="27,25"/>
  <p:tag name="ORIGWIDTH" val="23,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4,75"/>
  <p:tag name="ORIGTOP" val="403,5"/>
  <p:tag name="ORIGHEIGHT" val="38,875"/>
  <p:tag name="ORIGWIDTH" val="41,125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84,625"/>
  <p:tag name="ORIGTOP" val="364,625"/>
  <p:tag name="ORIGHEIGHT" val="19,375"/>
  <p:tag name="ORIGWIDTH" val="23,37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97,125"/>
  <p:tag name="ORIGTOP" val="417,5"/>
  <p:tag name="ORIGHEIGHT" val="87,875"/>
  <p:tag name="ORIGWIDTH" val="93,125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5,5"/>
  <p:tag name="ORIGTOP" val="346"/>
  <p:tag name="ORIGHEIGHT" val="15,5"/>
  <p:tag name="ORIGWIDTH" val="21,2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81,625"/>
  <p:tag name="ORIGTOP" val="380,125"/>
  <p:tag name="ORIGHEIGHT" val="22,625"/>
  <p:tag name="ORIGWIDTH" val="18,3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2,625"/>
  <p:tag name="ORIGTOP" val="382,5"/>
  <p:tag name="ORIGHEIGHT" val="28,75"/>
  <p:tag name="ORIGWIDTH" val="26,375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9,375"/>
  <p:tag name="ORIGTOP" val="366,125"/>
  <p:tag name="ORIGHEIGHT" val="19,5"/>
  <p:tag name="ORIGWIDTH" val="21,25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59,625"/>
  <p:tag name="ORIGTOP" val="360"/>
  <p:tag name="ORIGHEIGHT" val="21"/>
  <p:tag name="ORIGWIDTH" val="17,625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5"/>
  <p:tag name="ORIGTOP" val="346"/>
  <p:tag name="ORIGHEIGHT" val="21,75"/>
  <p:tag name="ORIGWIDTH" val="22,75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,875"/>
  <p:tag name="ORIGTOP" val="373,125"/>
  <p:tag name="ORIGHEIGHT" val="18,75"/>
  <p:tag name="ORIGWIDTH" val="19,125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22"/>
  <p:tag name="ORIGTOP" val="406,625"/>
  <p:tag name="ORIGHEIGHT" val="24,125"/>
  <p:tag name="ORIGWIDTH" val="27,875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14,625"/>
  <p:tag name="ORIGTOP" val="392,625"/>
  <p:tag name="ORIGHEIGHT" val="21,75"/>
  <p:tag name="ORIGWIDTH" val="25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00"/>
  <p:tag name="ORIGTOP" val="377,875"/>
  <p:tag name="ORIGHEIGHT" val="18,625"/>
  <p:tag name="ORIGWIDTH" val="24,87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78"/>
  <p:tag name="ORIGTOP" val="363,875"/>
  <p:tag name="ORIGHEIGHT" val="132,125"/>
  <p:tag name="ORIGWIDTH" val="110,75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72,875"/>
  <p:tag name="ORIGTOP" val="357,625"/>
  <p:tag name="ORIGHEIGHT" val="18,625"/>
  <p:tag name="ORIGWIDTH" val="16,125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76,5"/>
  <p:tag name="ORIGTOP" val="438,5"/>
  <p:tag name="ORIGHEIGHT" val="33,375"/>
  <p:tag name="ORIGWIDTH" val="18,375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50,875"/>
  <p:tag name="ORIGTOP" val="437"/>
  <p:tag name="ORIGHEIGHT" val="38,875"/>
  <p:tag name="ORIGWIDTH" val="34,375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9,25"/>
  <p:tag name="ORIGTOP" val="417,5"/>
  <p:tag name="ORIGHEIGHT" val="40,375"/>
  <p:tag name="ORIGWIDTH" val="29,375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9,875"/>
  <p:tag name="ORIGTOP" val="408,125"/>
  <p:tag name="ORIGHEIGHT" val="42"/>
  <p:tag name="ORIGWIDTH" val="35,875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9,375"/>
  <p:tag name="ORIGTOP" val="377,875"/>
  <p:tag name="ORIGHEIGHT" val="26,375"/>
  <p:tag name="ORIGWIDTH" val="19,75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1,25"/>
  <p:tag name="ORIGTOP" val="441,625"/>
  <p:tag name="ORIGHEIGHT" val="35"/>
  <p:tag name="ORIGWIDTH" val="25,75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7,875"/>
  <p:tag name="ORIGTOP" val="475"/>
  <p:tag name="ORIGHEIGHT" val="14,875"/>
  <p:tag name="ORIGWIDTH" val="18,375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1,25"/>
  <p:tag name="ORIGTOP" val="472,75"/>
  <p:tag name="ORIGHEIGHT" val="9,25"/>
  <p:tag name="ORIGWIDTH" val="13,25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0,25"/>
  <p:tag name="ORIGTOP" val="454,875"/>
  <p:tag name="ORIGHEIGHT" val="13,125"/>
  <p:tag name="ORIGWIDTH" val="1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586,875"/>
  <p:tag name="ORIGTOP" val="438,625"/>
  <p:tag name="ORIGHEIGHT" val="21,875"/>
  <p:tag name="ORIGWIDTH" val="24,62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54,25"/>
  <p:tag name="ORIGTOP" val="401,125"/>
  <p:tag name="ORIGHEIGHT" val="105,75"/>
  <p:tag name="ORIGWIDTH" val="68,25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6,875"/>
  <p:tag name="ORIGTOP" val="464,875"/>
  <p:tag name="ORIGHEIGHT" val="11"/>
  <p:tag name="ORIGWIDTH" val="15,375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07,875"/>
  <p:tag name="ORIGTOP" val="275,25"/>
  <p:tag name="ORIGHEIGHT" val="6,125"/>
  <p:tag name="ORIGWIDTH" val="8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43,75"/>
  <p:tag name="ORIGTOP" val="284,5"/>
  <p:tag name="ORIGHEIGHT" val="8,625"/>
  <p:tag name="ORIGWIDTH" val="5,875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20,75"/>
  <p:tag name="ORIGTOP" val="370,25"/>
  <p:tag name="ORIGHEIGHT" val="2,875"/>
  <p:tag name="ORIGWIDTH" val="2,875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89,5"/>
  <p:tag name="ORIGTOP" val="352"/>
  <p:tag name="ORIGHEIGHT" val="5,375"/>
  <p:tag name="ORIGWIDTH" val="5,375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ORIGLEFT" val="85,875"/>
  <p:tag name="ORIGTOP" val="325,125"/>
  <p:tag name="ORIGHEIGHT" val="7,25"/>
  <p:tag name="ORIGWIDTH" val="12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169"/>
  <p:tag name="LTOP" val=" 200.875"/>
  <p:tag name="ORIGLEFT" val="123,375"/>
  <p:tag name="ORIGTOP" val="364,375"/>
  <p:tag name="ORIGHEIGHT" val="7,25"/>
  <p:tag name="ORIGWIDTH" val="32,25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169"/>
  <p:tag name="LTOP" val=" 200.875"/>
  <p:tag name="ORIGLEFT" val="88,875"/>
  <p:tag name="ORIGTOP" val="343,25"/>
  <p:tag name="ORIGHEIGHT" val="7,25"/>
  <p:tag name="ORIGWIDTH" val="22,125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169"/>
  <p:tag name="LTOP" val=" 200.875"/>
  <p:tag name="ORIGLEFT" val="67"/>
  <p:tag name="ORIGTOP" val="343,75"/>
  <p:tag name="ORIGHEIGHT" val="7,25"/>
  <p:tag name="ORIGWIDTH" val="18,875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ORIGLEFT" val="131"/>
  <p:tag name="ORIGTOP" val="437,375"/>
  <p:tag name="ORIGHEIGHT" val="7,25"/>
  <p:tag name="ORIGWIDTH" val="25,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09,875"/>
  <p:tag name="ORIGTOP" val="366,125"/>
  <p:tag name="ORIGHEIGHT" val="62,25"/>
  <p:tag name="ORIGWIDTH" val="58,625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169"/>
  <p:tag name="LTOP" val=" 200.875"/>
  <p:tag name="ORIGLEFT" val="224,25"/>
  <p:tag name="ORIGTOP" val="423"/>
  <p:tag name="ORIGHEIGHT" val="7,25"/>
  <p:tag name="ORIGWIDTH" val="23,75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ORIGLEFT" val="29,75"/>
  <p:tag name="ORIGTOP" val="427,875"/>
  <p:tag name="ORIGHEIGHT" val="7,25"/>
  <p:tag name="ORIGWIDTH" val="27,875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1,875"/>
  <p:tag name="ORIGTOP" val="333,5"/>
  <p:tag name="ORIGHEIGHT" val="6,125"/>
  <p:tag name="ORIGWIDTH" val="8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3,625"/>
  <p:tag name="ORIGTOP" val="435,875"/>
  <p:tag name="ORIGHEIGHT" val="9,375"/>
  <p:tag name="ORIGWIDTH" val="12,125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5,5"/>
  <p:tag name="ORIGTOP" val="449,625"/>
  <p:tag name="ORIGHEIGHT" val="8,25"/>
  <p:tag name="ORIGWIDTH" val="9,125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20,75"/>
  <p:tag name="ORIGTOP" val="370,25"/>
  <p:tag name="ORIGHEIGHT" val="2,875"/>
  <p:tag name="ORIGWIDTH" val="2,875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169"/>
  <p:tag name="LTOP" val=" 200.875"/>
  <p:tag name="ORIGLEFT" val="123,375"/>
  <p:tag name="ORIGTOP" val="364,375"/>
  <p:tag name="ORIGHEIGHT" val="7,25"/>
  <p:tag name="ORIGWIDTH" val="32,25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78,875"/>
  <p:tag name="ORIGTOP" val="354,25"/>
  <p:tag name="ORIGHEIGHT" val="2,875"/>
  <p:tag name="ORIGWIDTH" val="2,875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6,75"/>
  <p:tag name="ORIGTOP" val="423,5"/>
  <p:tag name="ORIGHEIGHT" val="2,875"/>
  <p:tag name="ORIGWIDTH" val="2,875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6,75"/>
  <p:tag name="ORIGTOP" val="423,5"/>
  <p:tag name="ORIGHEIGHT" val="2,875"/>
  <p:tag name="ORIGWIDTH" val="2,87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10,625"/>
  <p:tag name="ORIGTOP" val="426"/>
  <p:tag name="ORIGHEIGHT" val="81,75"/>
  <p:tag name="ORIGWIDTH" val="31,5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ORIGLEFT" val="464,125"/>
  <p:tag name="ORIGTOP" val="284,375"/>
  <p:tag name="ORIGHEIGHT" val="6"/>
  <p:tag name="ORIGWIDTH" val="36,125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ORIGLEFT" val="287,875"/>
  <p:tag name="ORIGTOP" val="485,75"/>
  <p:tag name="ORIGHEIGHT" val="7,25"/>
  <p:tag name="ORIGWIDTH" val="20,875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6,75"/>
  <p:tag name="ORIGTOP" val="423,5"/>
  <p:tag name="ORIGHEIGHT" val="2,875"/>
  <p:tag name="ORIGWIDTH" val="2,875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6,75"/>
  <p:tag name="ORIGTOP" val="423,5"/>
  <p:tag name="ORIGHEIGHT" val="2,875"/>
  <p:tag name="ORIGWIDTH" val="2,875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6,75"/>
  <p:tag name="ORIGTOP" val="423,5"/>
  <p:tag name="ORIGHEIGHT" val="2,875"/>
  <p:tag name="ORIGWIDTH" val="2,875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6,75"/>
  <p:tag name="ORIGTOP" val="423,5"/>
  <p:tag name="ORIGHEIGHT" val="2,875"/>
  <p:tag name="ORIGWIDTH" val="2,875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6,75"/>
  <p:tag name="ORIGTOP" val="423,5"/>
  <p:tag name="ORIGHEIGHT" val="2,875"/>
  <p:tag name="ORIGWIDTH" val="2,875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6,75"/>
  <p:tag name="ORIGTOP" val="423,5"/>
  <p:tag name="ORIGHEIGHT" val="2,875"/>
  <p:tag name="ORIGWIDTH" val="2,8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6,75"/>
  <p:tag name="ORIGTOP" val="423,5"/>
  <p:tag name="ORIGHEIGHT" val="2,875"/>
  <p:tag name="ORIGWIDTH" val="2,875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169"/>
  <p:tag name="LTOP" val=" 200.875"/>
  <p:tag name="ORIGLEFT" val="123,375"/>
  <p:tag name="ORIGTOP" val="364,375"/>
  <p:tag name="ORIGHEIGHT" val="7,25"/>
  <p:tag name="ORIGWIDTH" val="32,2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552,625"/>
  <p:tag name="ORIGTOP" val="104,125"/>
  <p:tag name="ORIGHEIGHT" val="206"/>
  <p:tag name="ORIGWIDTH" val="91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169"/>
  <p:tag name="LTOP" val=" 200.875"/>
  <p:tag name="ORIGLEFT" val="123,375"/>
  <p:tag name="ORIGTOP" val="364,375"/>
  <p:tag name="ORIGHEIGHT" val="7,25"/>
  <p:tag name="ORIGWIDTH" val="32,25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6,75"/>
  <p:tag name="ORIGTOP" val="423,5"/>
  <p:tag name="ORIGHEIGHT" val="2,875"/>
  <p:tag name="ORIGWIDTH" val="2,8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169"/>
  <p:tag name="LTOP" val=" 200.875"/>
  <p:tag name="ORIGLEFT" val="224,25"/>
  <p:tag name="ORIGTOP" val="423"/>
  <p:tag name="ORIGHEIGHT" val="7,25"/>
  <p:tag name="ORIGWIDTH" val="23,75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6,75"/>
  <p:tag name="ORIGTOP" val="423,5"/>
  <p:tag name="ORIGHEIGHT" val="2,875"/>
  <p:tag name="ORIGWIDTH" val="2,875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6,75"/>
  <p:tag name="ORIGTOP" val="423,5"/>
  <p:tag name="ORIGHEIGHT" val="2,875"/>
  <p:tag name="ORIGWIDTH" val="2,875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ORIGLEFT" val="287,875"/>
  <p:tag name="ORIGTOP" val="485,75"/>
  <p:tag name="ORIGHEIGHT" val="7,25"/>
  <p:tag name="ORIGWIDTH" val="20,875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165"/>
  <p:tag name="ORIGTOP" val="241,25"/>
  <p:tag name="ORIGHEIGHT" val="2,875"/>
  <p:tag name="ORIGWIDTH" val="2,8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6,75"/>
  <p:tag name="ORIGTOP" val="423,5"/>
  <p:tag name="ORIGHEIGHT" val="2,875"/>
  <p:tag name="ORIGWIDTH" val="2,87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6,75"/>
  <p:tag name="ORIGTOP" val="423,5"/>
  <p:tag name="ORIGHEIGHT" val="2,875"/>
  <p:tag name="ORIGWIDTH" val="2,875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6,75"/>
  <p:tag name="ORIGTOP" val="423,5"/>
  <p:tag name="ORIGHEIGHT" val="2,875"/>
  <p:tag name="ORIGWIDTH" val="2,87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83,25"/>
  <p:tag name="ORIGTOP" val="327,25"/>
  <p:tag name="ORIGHEIGHT" val="1,625"/>
  <p:tag name="ORIGWIDTH" val="2,125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169"/>
  <p:tag name="LTOP" val=" 200.875"/>
  <p:tag name="ORIGLEFT" val="123,375"/>
  <p:tag name="ORIGTOP" val="364,375"/>
  <p:tag name="ORIGHEIGHT" val="7,25"/>
  <p:tag name="ORIGWIDTH" val="32,25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169"/>
  <p:tag name="LTOP" val=" 200.875"/>
  <p:tag name="ORIGLEFT" val="123,375"/>
  <p:tag name="ORIGTOP" val="364,375"/>
  <p:tag name="ORIGHEIGHT" val="7,25"/>
  <p:tag name="ORIGWIDTH" val="32,2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6,75"/>
  <p:tag name="ORIGTOP" val="423,5"/>
  <p:tag name="ORIGHEIGHT" val="2,875"/>
  <p:tag name="ORIGWIDTH" val="2,875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6,75"/>
  <p:tag name="ORIGTOP" val="423,5"/>
  <p:tag name="ORIGHEIGHT" val="2,875"/>
  <p:tag name="ORIGWIDTH" val="2,875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6,75"/>
  <p:tag name="ORIGTOP" val="423,5"/>
  <p:tag name="ORIGHEIGHT" val="2,875"/>
  <p:tag name="ORIGWIDTH" val="2,875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6,75"/>
  <p:tag name="ORIGTOP" val="423,5"/>
  <p:tag name="ORIGHEIGHT" val="2,875"/>
  <p:tag name="ORIGWIDTH" val="2,8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48,625"/>
  <p:tag name="ORIGTOP" val="202,125"/>
  <p:tag name="ORIGHEIGHT" val="4,625"/>
  <p:tag name="ORIGWIDTH" val="5,12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46,5"/>
  <p:tag name="ORIGTOP" val="188,875"/>
  <p:tag name="ORIGHEIGHT" val="2,375"/>
  <p:tag name="ORIGWIDTH" val="2,12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80,5"/>
  <p:tag name="ORIGTOP" val="179,5"/>
  <p:tag name="ORIGHEIGHT" val="0,125"/>
  <p:tag name="ORIGWIDTH" val="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94,375"/>
  <p:tag name="ORIGTOP" val="186,5"/>
  <p:tag name="ORIGHEIGHT" val="0,125"/>
  <p:tag name="ORIGWIDTH" val="0,125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90,75"/>
  <p:tag name="ORIGTOP" val="188,875"/>
  <p:tag name="ORIGHEIGHT" val="0,125"/>
  <p:tag name="ORIGWIDTH" val="0,12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595,125"/>
  <p:tag name="ORIGTOP" val="182"/>
  <p:tag name="ORIGHEIGHT" val="140"/>
  <p:tag name="ORIGWIDTH" val="93,2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03,875"/>
  <p:tag name="ORIGTOP" val="174,125"/>
  <p:tag name="ORIGHEIGHT" val="0,125"/>
  <p:tag name="ORIGWIDTH" val="0,12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98"/>
  <p:tag name="ORIGTOP" val="169,375"/>
  <p:tag name="ORIGHEIGHT" val="0,125"/>
  <p:tag name="ORIGWIDTH" val="0,12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700,125"/>
  <p:tag name="ORIGTOP" val="419"/>
  <p:tag name="ORIGHEIGHT" val="0,125"/>
  <p:tag name="ORIGWIDTH" val="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9,375"/>
  <p:tag name="ORIGTOP" val="367"/>
  <p:tag name="ORIGHEIGHT" val="0,125"/>
  <p:tag name="ORIGWIDTH" val="0,12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8,625"/>
  <p:tag name="ORIGTOP" val="360,75"/>
  <p:tag name="ORIGHEIGHT" val="0,125"/>
  <p:tag name="ORIGWIDTH" val="0,12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4,875"/>
  <p:tag name="ORIGTOP" val="356,875"/>
  <p:tag name="ORIGHEIGHT" val="0,125"/>
  <p:tag name="ORIGWIDTH" val="1,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6,375"/>
  <p:tag name="ORIGTOP" val="357,625"/>
  <p:tag name="ORIGHEIGHT" val="0,125"/>
  <p:tag name="ORIGWIDTH" val="0,125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4,25"/>
  <p:tag name="ORIGTOP" val="347,5"/>
  <p:tag name="ORIGHEIGHT" val="0,125"/>
  <p:tag name="ORIGWIDTH" val="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4,25"/>
  <p:tag name="ORIGTOP" val="343,625"/>
  <p:tag name="ORIGHEIGHT" val="1,5"/>
  <p:tag name="ORIGWIDTH" val="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4,25"/>
  <p:tag name="ORIGTOP" val="344,375"/>
  <p:tag name="ORIGHEIGHT" val="0,125"/>
  <p:tag name="ORIGWIDTH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46"/>
  <p:tag name="ORIGTOP" val="255,75"/>
  <p:tag name="ORIGHEIGHT" val="66"/>
  <p:tag name="ORIGWIDTH" val="42,125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3,5"/>
  <p:tag name="ORIGTOP" val="341,25"/>
  <p:tag name="ORIGHEIGHT" val="0,125"/>
  <p:tag name="ORIGWIDTH" val="0,125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89,125"/>
  <p:tag name="ORIGTOP" val="245,625"/>
  <p:tag name="ORIGHEIGHT" val="0,125"/>
  <p:tag name="ORIGWIDTH" val="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582"/>
  <p:tag name="ORIGTOP" val="380,125"/>
  <p:tag name="ORIGHEIGHT" val="0,125"/>
  <p:tag name="ORIGWIDTH" val="0,12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81"/>
  <p:tag name="ORIGTOP" val="434,625"/>
  <p:tag name="ORIGHEIGHT" val="0,125"/>
  <p:tag name="ORIGWIDTH" val="0,12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47,375"/>
  <p:tag name="ORIGTOP" val="227,75"/>
  <p:tag name="ORIGHEIGHT" val="26,5"/>
  <p:tag name="ORIGWIDTH" val="49,25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49,375"/>
  <p:tag name="ORIGTOP" val="188,125"/>
  <p:tag name="ORIGHEIGHT" val="14,75"/>
  <p:tag name="ORIGWIDTH" val="1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53,125"/>
  <p:tag name="ORIGTOP" val="200,5"/>
  <p:tag name="ORIGHEIGHT" val="15,625"/>
  <p:tag name="ORIGWIDTH" val="13,12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67"/>
  <p:tag name="ORIGTOP" val="207,5"/>
  <p:tag name="ORIGHEIGHT" val="17,125"/>
  <p:tag name="ORIGWIDTH" val="1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57,25"/>
  <p:tag name="ORIGTOP" val="197,375"/>
  <p:tag name="ORIGHEIGHT" val="19,5"/>
  <p:tag name="ORIGWIDTH" val="19,125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78,5"/>
  <p:tag name="ORIGTOP" val="216,125"/>
  <p:tag name="ORIGHEIGHT" val="9,25"/>
  <p:tag name="ORIGWIDTH" val="8,87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79"/>
  <p:tag name="ORIGTOP" val="469,625"/>
  <p:tag name="ORIGHEIGHT" val="54,375"/>
  <p:tag name="ORIGWIDTH" val="67,5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70,875"/>
  <p:tag name="ORIGTOP" val="171,75"/>
  <p:tag name="ORIGHEIGHT" val="5,5"/>
  <p:tag name="ORIGWIDTH" val="9,625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98,75"/>
  <p:tag name="ORIGTOP" val="181,125"/>
  <p:tag name="ORIGHEIGHT" val="4,625"/>
  <p:tag name="ORIGWIDTH" val="5,125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92,125"/>
  <p:tag name="ORIGTOP" val="181,125"/>
  <p:tag name="ORIGHEIGHT" val="5,375"/>
  <p:tag name="ORIGWIDTH" val="5,875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87"/>
  <p:tag name="ORIGTOP" val="174,125"/>
  <p:tag name="ORIGHEIGHT" val="6,25"/>
  <p:tag name="ORIGWIDTH" val="3,75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89,25"/>
  <p:tag name="ORIGTOP" val="171,75"/>
  <p:tag name="ORIGHEIGHT" val="3,125"/>
  <p:tag name="ORIGWIDTH" val="5,875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95,875"/>
  <p:tag name="ORIGTOP" val="178,75"/>
  <p:tag name="ORIGHEIGHT" val="2,375"/>
  <p:tag name="ORIGWIDTH" val="2,125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88,5"/>
  <p:tag name="ORIGTOP" val="268,25"/>
  <p:tag name="ORIGHEIGHT" val="3,875"/>
  <p:tag name="ORIGWIDTH" val="4,375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00,25"/>
  <p:tag name="ORIGTOP" val="274,375"/>
  <p:tag name="ORIGHEIGHT" val="1,625"/>
  <p:tag name="ORIGWIDTH" val="2,25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06,125"/>
  <p:tag name="ORIGTOP" val="281,375"/>
  <p:tag name="ORIGHEIGHT" val="3,875"/>
  <p:tag name="ORIGWIDTH" val="5,125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12,75"/>
  <p:tag name="ORIGTOP" val="277,5"/>
  <p:tag name="ORIGHEIGHT" val="3,875"/>
  <p:tag name="ORIGWIDTH" val="2,87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12,625"/>
  <p:tag name="ORIGTOP" val="488,75"/>
  <p:tag name="ORIGHEIGHT" val="35,5"/>
  <p:tag name="ORIGWIDTH" val="3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48,625"/>
  <p:tag name="ORIGTOP" val="202,125"/>
  <p:tag name="ORIGHEIGHT" val="4,625"/>
  <p:tag name="ORIGWIDTH" val="5,125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70,125"/>
  <p:tag name="ORIGTOP" val="169,375"/>
  <p:tag name="ORIGHEIGHT" val="3,125"/>
  <p:tag name="ORIGWIDTH" val="6,625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79,75"/>
  <p:tag name="ORIGTOP" val="178,75"/>
  <p:tag name="ORIGHEIGHT" val="3,875"/>
  <p:tag name="ORIGWIDTH" val="2,12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87"/>
  <p:tag name="ORIGTOP" val="183,375"/>
  <p:tag name="ORIGHEIGHT" val="4"/>
  <p:tag name="ORIGWIDTH" val="3,75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84,125"/>
  <p:tag name="ORIGTOP" val="182,625"/>
  <p:tag name="ORIGHEIGHT" val="3,875"/>
  <p:tag name="ORIGWIDTH" val="4,375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89,25"/>
  <p:tag name="ORIGTOP" val="188,875"/>
  <p:tag name="ORIGHEIGHT" val="1,5"/>
  <p:tag name="ORIGWIDTH" val="1,5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02,5"/>
  <p:tag name="ORIGTOP" val="173,375"/>
  <p:tag name="ORIGHEIGHT" val="2,25"/>
  <p:tag name="ORIGWIDTH" val="1,375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96,625"/>
  <p:tag name="ORIGTOP" val="169,375"/>
  <p:tag name="ORIGHEIGHT" val="1,625"/>
  <p:tag name="ORIGWIDTH" val="1,375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46,5"/>
  <p:tag name="ORIGTOP" val="188,875"/>
  <p:tag name="ORIGHEIGHT" val="2,375"/>
  <p:tag name="ORIGWIDTH" val="2,125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77"/>
  <p:tag name="ORIGTOP" val="189,625"/>
  <p:tag name="ORIGHEIGHT" val="8,625"/>
  <p:tag name="ORIGWIDTH" val="12,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09,75"/>
  <p:tag name="ORIGTOP" val="225,375"/>
  <p:tag name="ORIGHEIGHT" val="276,875"/>
  <p:tag name="ORIGWIDTH" val="112,2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558,5"/>
  <p:tag name="ORIGTOP" val="120,375"/>
  <p:tag name="ORIGHEIGHT" val="14"/>
  <p:tag name="ORIGWIDTH" val="5,125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35,5"/>
  <p:tag name="ORIGTOP" val="104,125"/>
  <p:tag name="ORIGHEIGHT" val="12,375"/>
  <p:tag name="ORIGWIDTH" val="10,25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454,25"/>
  <p:tag name="ORIGTOP" val="212,25"/>
  <p:tag name="ORIGHEIGHT" val="3,875"/>
  <p:tag name="ORIGWIDTH" val="3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09,875"/>
  <p:tag name="ORIGTOP" val="362,25"/>
  <p:tag name="ORIGHEIGHT" val="3,875"/>
  <p:tag name="ORIGWIDTH" val="4,375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585,625"/>
  <p:tag name="ORIGTOP" val="374,75"/>
  <p:tag name="ORIGHEIGHT" val="4,625"/>
  <p:tag name="ORIGWIDTH" val="4,375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582"/>
  <p:tag name="ORIGTOP" val="377,875"/>
  <p:tag name="ORIGHEIGHT" val="2,25"/>
  <p:tag name="ORIGWIDTH" val="1,375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43,625"/>
  <p:tag name="ORIGTOP" val="238,625"/>
  <p:tag name="ORIGHEIGHT" val="8,625"/>
  <p:tag name="ORIGWIDTH" val="3,625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1,25"/>
  <p:tag name="ORIGTOP" val="416"/>
  <p:tag name="ORIGHEIGHT" val="11,625"/>
  <p:tag name="ORIGWIDTH" val="3,625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3,5"/>
  <p:tag name="ORIGTOP" val="397,25"/>
  <p:tag name="ORIGHEIGHT" val="17,875"/>
  <p:tag name="ORIGWIDTH" val="4,375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8,625"/>
  <p:tag name="ORIGTOP" val="418,25"/>
  <p:tag name="ORIGHEIGHT" val="3,125"/>
  <p:tag name="ORIGWIDTH" val="1,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17,625"/>
  <p:tag name="ORIGTOP" val="329,375"/>
  <p:tag name="ORIGHEIGHT" val="168,75"/>
  <p:tag name="ORIGWIDTH" val="90,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7,875"/>
  <p:tag name="ORIGTOP" val="382,5"/>
  <p:tag name="ORIGHEIGHT" val="10,875"/>
  <p:tag name="ORIGWIDTH" val="2,25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8,625"/>
  <p:tag name="ORIGTOP" val="368,5"/>
  <p:tag name="ORIGHEIGHT" val="5,5"/>
  <p:tag name="ORIGWIDTH" val="2,125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86,875"/>
  <p:tag name="ORIGTOP" val="325,75"/>
  <p:tag name="ORIGHEIGHT" val="9,375"/>
  <p:tag name="ORIGWIDTH" val="2,875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86,875"/>
  <p:tag name="ORIGTOP" val="322,625"/>
  <p:tag name="ORIGHEIGHT" val="2,375"/>
  <p:tag name="ORIGWIDTH" val="2,25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83,25"/>
  <p:tag name="ORIGTOP" val="327,25"/>
  <p:tag name="ORIGHEIGHT" val="1,625"/>
  <p:tag name="ORIGWIDTH" val="2,125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80,25"/>
  <p:tag name="ORIGTOP" val="248,75"/>
  <p:tag name="ORIGHEIGHT" val="3,125"/>
  <p:tag name="ORIGWIDTH" val="5,125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87,625"/>
  <p:tag name="ORIGTOP" val="243,25"/>
  <p:tag name="ORIGHEIGHT" val="2,375"/>
  <p:tag name="ORIGWIDTH" val="4,375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7,875"/>
  <p:tag name="ORIGTOP" val="365,375"/>
  <p:tag name="ORIGHEIGHT" val="1,625"/>
  <p:tag name="ORIGWIDTH" val="1,5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7,875"/>
  <p:tag name="ORIGTOP" val="360"/>
  <p:tag name="ORIGHEIGHT" val="1,5"/>
  <p:tag name="ORIGWIDTH" val="1,5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5,625"/>
  <p:tag name="ORIGTOP" val="356,875"/>
  <p:tag name="ORIGHEIGHT" val="0,75"/>
  <p:tag name="ORIGWIDTH" val="2,2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220,125"/>
  <p:tag name="ORIGTOP" val="400,375"/>
  <p:tag name="ORIGHEIGHT" val="48,375"/>
  <p:tag name="ORIGWIDTH" val="54,37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3,5"/>
  <p:tag name="ORIGTOP" val="347,5"/>
  <p:tag name="ORIGHEIGHT" val="2,375"/>
  <p:tag name="ORIGWIDTH" val="1,375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2,75"/>
  <p:tag name="ORIGTOP" val="343,625"/>
  <p:tag name="ORIGHEIGHT" val="1,5"/>
  <p:tag name="ORIGWIDTH" val="1,5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0,5"/>
  <p:tag name="ORIGTOP" val="339"/>
  <p:tag name="ORIGHEIGHT" val="3,125"/>
  <p:tag name="ORIGWIDTH" val="3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3,5"/>
  <p:tag name="ORIGTOP" val="397,25"/>
  <p:tag name="ORIGHEIGHT" val="17,875"/>
  <p:tag name="ORIGWIDTH" val="4,3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8,625"/>
  <p:tag name="ORIGTOP" val="418,25"/>
  <p:tag name="ORIGHEIGHT" val="3,125"/>
  <p:tag name="ORIGWIDTH" val="1,5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7,875"/>
  <p:tag name="ORIGTOP" val="365,375"/>
  <p:tag name="ORIGHEIGHT" val="1,625"/>
  <p:tag name="ORIGWIDTH" val="1,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9,375"/>
  <p:tag name="ORIGTOP" val="367"/>
  <p:tag name="ORIGHEIGHT" val="0,125"/>
  <p:tag name="ORIGWIDTH" val="0,125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7,875"/>
  <p:tag name="ORIGTOP" val="360"/>
  <p:tag name="ORIGHEIGHT" val="1,5"/>
  <p:tag name="ORIGWIDTH" val="1,5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5,625"/>
  <p:tag name="ORIGTOP" val="356,875"/>
  <p:tag name="ORIGHEIGHT" val="0,75"/>
  <p:tag name="ORIGWIDTH" val="2,2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693,5"/>
  <p:tag name="ORIGTOP" val="347,5"/>
  <p:tag name="ORIGHEIGHT" val="2,375"/>
  <p:tag name="ORIGWIDTH" val="1,375"/>
</p:tagLst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4_Презентация_ФЦПФ">
  <a:themeElements>
    <a:clrScheme name="VEB">
      <a:dk1>
        <a:srgbClr val="0085CD"/>
      </a:dk1>
      <a:lt1>
        <a:srgbClr val="FFFFFF"/>
      </a:lt1>
      <a:dk2>
        <a:srgbClr val="575757"/>
      </a:dk2>
      <a:lt2>
        <a:srgbClr val="FFFFFF"/>
      </a:lt2>
      <a:accent1>
        <a:srgbClr val="0085CD"/>
      </a:accent1>
      <a:accent2>
        <a:srgbClr val="BFE1F2"/>
      </a:accent2>
      <a:accent3>
        <a:srgbClr val="575757"/>
      </a:accent3>
      <a:accent4>
        <a:srgbClr val="7FC3E5"/>
      </a:accent4>
      <a:accent5>
        <a:srgbClr val="797878"/>
      </a:accent5>
      <a:accent6>
        <a:srgbClr val="E6E6E6"/>
      </a:accent6>
      <a:hlink>
        <a:srgbClr val="0085CD"/>
      </a:hlink>
      <a:folHlink>
        <a:srgbClr val="575757"/>
      </a:folHlink>
    </a:clrScheme>
    <a:fontScheme name="VE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5_Презентация_ФЦПФ">
  <a:themeElements>
    <a:clrScheme name="VEB">
      <a:dk1>
        <a:srgbClr val="0085CD"/>
      </a:dk1>
      <a:lt1>
        <a:srgbClr val="FFFFFF"/>
      </a:lt1>
      <a:dk2>
        <a:srgbClr val="575757"/>
      </a:dk2>
      <a:lt2>
        <a:srgbClr val="FFFFFF"/>
      </a:lt2>
      <a:accent1>
        <a:srgbClr val="0085CD"/>
      </a:accent1>
      <a:accent2>
        <a:srgbClr val="BFE1F2"/>
      </a:accent2>
      <a:accent3>
        <a:srgbClr val="575757"/>
      </a:accent3>
      <a:accent4>
        <a:srgbClr val="7FC3E5"/>
      </a:accent4>
      <a:accent5>
        <a:srgbClr val="797878"/>
      </a:accent5>
      <a:accent6>
        <a:srgbClr val="E6E6E6"/>
      </a:accent6>
      <a:hlink>
        <a:srgbClr val="0085CD"/>
      </a:hlink>
      <a:folHlink>
        <a:srgbClr val="575757"/>
      </a:folHlink>
    </a:clrScheme>
    <a:fontScheme name="VE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Default Design">
  <a:themeElements>
    <a:clrScheme name="5_Default Design 13">
      <a:dk1>
        <a:srgbClr val="000000"/>
      </a:dk1>
      <a:lt1>
        <a:srgbClr val="FFFFFF"/>
      </a:lt1>
      <a:dk2>
        <a:srgbClr val="007DBB"/>
      </a:dk2>
      <a:lt2>
        <a:srgbClr val="B1B2AE"/>
      </a:lt2>
      <a:accent1>
        <a:srgbClr val="A21C48"/>
      </a:accent1>
      <a:accent2>
        <a:srgbClr val="066275"/>
      </a:accent2>
      <a:accent3>
        <a:srgbClr val="FFFFFF"/>
      </a:accent3>
      <a:accent4>
        <a:srgbClr val="000000"/>
      </a:accent4>
      <a:accent5>
        <a:srgbClr val="CEABB1"/>
      </a:accent5>
      <a:accent6>
        <a:srgbClr val="055869"/>
      </a:accent6>
      <a:hlink>
        <a:srgbClr val="FF9600"/>
      </a:hlink>
      <a:folHlink>
        <a:srgbClr val="5C2F6B"/>
      </a:folHlink>
    </a:clrScheme>
    <a:fontScheme name="5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rgbClr val="0181CA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rgbClr val="0181CA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5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3">
        <a:dk1>
          <a:srgbClr val="000000"/>
        </a:dk1>
        <a:lt1>
          <a:srgbClr val="FFFFFF"/>
        </a:lt1>
        <a:dk2>
          <a:srgbClr val="007DBB"/>
        </a:dk2>
        <a:lt2>
          <a:srgbClr val="B1B2AE"/>
        </a:lt2>
        <a:accent1>
          <a:srgbClr val="A21C48"/>
        </a:accent1>
        <a:accent2>
          <a:srgbClr val="066275"/>
        </a:accent2>
        <a:accent3>
          <a:srgbClr val="FFFFFF"/>
        </a:accent3>
        <a:accent4>
          <a:srgbClr val="000000"/>
        </a:accent4>
        <a:accent5>
          <a:srgbClr val="CEABB1"/>
        </a:accent5>
        <a:accent6>
          <a:srgbClr val="055869"/>
        </a:accent6>
        <a:hlink>
          <a:srgbClr val="FF9600"/>
        </a:hlink>
        <a:folHlink>
          <a:srgbClr val="5C2F6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Euraziyskiy">
  <a:themeElements>
    <a:clrScheme name="1_Euraziyskiy 3">
      <a:dk1>
        <a:srgbClr val="000000"/>
      </a:dk1>
      <a:lt1>
        <a:srgbClr val="FFFFFF"/>
      </a:lt1>
      <a:dk2>
        <a:srgbClr val="CC3300"/>
      </a:dk2>
      <a:lt2>
        <a:srgbClr val="969491"/>
      </a:lt2>
      <a:accent1>
        <a:srgbClr val="4012A6"/>
      </a:accent1>
      <a:accent2>
        <a:srgbClr val="008CCC"/>
      </a:accent2>
      <a:accent3>
        <a:srgbClr val="FFFFFF"/>
      </a:accent3>
      <a:accent4>
        <a:srgbClr val="000000"/>
      </a:accent4>
      <a:accent5>
        <a:srgbClr val="AFAAD0"/>
      </a:accent5>
      <a:accent6>
        <a:srgbClr val="007EB9"/>
      </a:accent6>
      <a:hlink>
        <a:srgbClr val="7DBA00"/>
      </a:hlink>
      <a:folHlink>
        <a:srgbClr val="ED1B23"/>
      </a:folHlink>
    </a:clrScheme>
    <a:fontScheme name="1_Euraziyski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3300"/>
        </a:solidFill>
        <a:ln w="9525" cap="flat" cmpd="sng" algn="ctr">
          <a:solidFill>
            <a:srgbClr val="CC33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2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3300"/>
        </a:solidFill>
        <a:ln w="9525" cap="flat" cmpd="sng" algn="ctr">
          <a:solidFill>
            <a:srgbClr val="CC33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2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Euraziyskiy 1">
        <a:dk1>
          <a:srgbClr val="000000"/>
        </a:dk1>
        <a:lt1>
          <a:srgbClr val="FFFFFF"/>
        </a:lt1>
        <a:dk2>
          <a:srgbClr val="000000"/>
        </a:dk2>
        <a:lt2>
          <a:srgbClr val="969491"/>
        </a:lt2>
        <a:accent1>
          <a:srgbClr val="4012A6"/>
        </a:accent1>
        <a:accent2>
          <a:srgbClr val="008CCC"/>
        </a:accent2>
        <a:accent3>
          <a:srgbClr val="FFFFFF"/>
        </a:accent3>
        <a:accent4>
          <a:srgbClr val="000000"/>
        </a:accent4>
        <a:accent5>
          <a:srgbClr val="AFAAD0"/>
        </a:accent5>
        <a:accent6>
          <a:srgbClr val="007EB9"/>
        </a:accent6>
        <a:hlink>
          <a:srgbClr val="7DBA00"/>
        </a:hlink>
        <a:folHlink>
          <a:srgbClr val="ED1B2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uraziyskiy 2">
        <a:dk1>
          <a:srgbClr val="000000"/>
        </a:dk1>
        <a:lt1>
          <a:srgbClr val="FFFFFF"/>
        </a:lt1>
        <a:dk2>
          <a:srgbClr val="FF0000"/>
        </a:dk2>
        <a:lt2>
          <a:srgbClr val="969491"/>
        </a:lt2>
        <a:accent1>
          <a:srgbClr val="4012A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AFAAD0"/>
        </a:accent5>
        <a:accent6>
          <a:srgbClr val="0000E7"/>
        </a:accent6>
        <a:hlink>
          <a:srgbClr val="00FF00"/>
        </a:hlink>
        <a:folHlink>
          <a:srgbClr val="ED1B2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uraziyskiy 3">
        <a:dk1>
          <a:srgbClr val="000000"/>
        </a:dk1>
        <a:lt1>
          <a:srgbClr val="FFFFFF"/>
        </a:lt1>
        <a:dk2>
          <a:srgbClr val="CC3300"/>
        </a:dk2>
        <a:lt2>
          <a:srgbClr val="969491"/>
        </a:lt2>
        <a:accent1>
          <a:srgbClr val="4012A6"/>
        </a:accent1>
        <a:accent2>
          <a:srgbClr val="008CCC"/>
        </a:accent2>
        <a:accent3>
          <a:srgbClr val="FFFFFF"/>
        </a:accent3>
        <a:accent4>
          <a:srgbClr val="000000"/>
        </a:accent4>
        <a:accent5>
          <a:srgbClr val="AFAAD0"/>
        </a:accent5>
        <a:accent6>
          <a:srgbClr val="007EB9"/>
        </a:accent6>
        <a:hlink>
          <a:srgbClr val="7DBA00"/>
        </a:hlink>
        <a:folHlink>
          <a:srgbClr val="ED1B2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Презентация_ФЦПФ">
  <a:themeElements>
    <a:clrScheme name="VEB">
      <a:dk1>
        <a:srgbClr val="0085CD"/>
      </a:dk1>
      <a:lt1>
        <a:srgbClr val="FFFFFF"/>
      </a:lt1>
      <a:dk2>
        <a:srgbClr val="575757"/>
      </a:dk2>
      <a:lt2>
        <a:srgbClr val="FFFFFF"/>
      </a:lt2>
      <a:accent1>
        <a:srgbClr val="0085CD"/>
      </a:accent1>
      <a:accent2>
        <a:srgbClr val="BFE1F2"/>
      </a:accent2>
      <a:accent3>
        <a:srgbClr val="575757"/>
      </a:accent3>
      <a:accent4>
        <a:srgbClr val="7FC3E5"/>
      </a:accent4>
      <a:accent5>
        <a:srgbClr val="797878"/>
      </a:accent5>
      <a:accent6>
        <a:srgbClr val="E6E6E6"/>
      </a:accent6>
      <a:hlink>
        <a:srgbClr val="0085CD"/>
      </a:hlink>
      <a:folHlink>
        <a:srgbClr val="575757"/>
      </a:folHlink>
    </a:clrScheme>
    <a:fontScheme name="VE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1_Презентация_ФЦПФ">
  <a:themeElements>
    <a:clrScheme name="VEB">
      <a:dk1>
        <a:srgbClr val="0085CD"/>
      </a:dk1>
      <a:lt1>
        <a:srgbClr val="FFFFFF"/>
      </a:lt1>
      <a:dk2>
        <a:srgbClr val="575757"/>
      </a:dk2>
      <a:lt2>
        <a:srgbClr val="FFFFFF"/>
      </a:lt2>
      <a:accent1>
        <a:srgbClr val="0085CD"/>
      </a:accent1>
      <a:accent2>
        <a:srgbClr val="BFE1F2"/>
      </a:accent2>
      <a:accent3>
        <a:srgbClr val="575757"/>
      </a:accent3>
      <a:accent4>
        <a:srgbClr val="7FC3E5"/>
      </a:accent4>
      <a:accent5>
        <a:srgbClr val="797878"/>
      </a:accent5>
      <a:accent6>
        <a:srgbClr val="E6E6E6"/>
      </a:accent6>
      <a:hlink>
        <a:srgbClr val="0085CD"/>
      </a:hlink>
      <a:folHlink>
        <a:srgbClr val="575757"/>
      </a:folHlink>
    </a:clrScheme>
    <a:fontScheme name="VE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2_Презентация_ФЦПФ">
  <a:themeElements>
    <a:clrScheme name="VEB">
      <a:dk1>
        <a:srgbClr val="0085CD"/>
      </a:dk1>
      <a:lt1>
        <a:srgbClr val="FFFFFF"/>
      </a:lt1>
      <a:dk2>
        <a:srgbClr val="575757"/>
      </a:dk2>
      <a:lt2>
        <a:srgbClr val="FFFFFF"/>
      </a:lt2>
      <a:accent1>
        <a:srgbClr val="0085CD"/>
      </a:accent1>
      <a:accent2>
        <a:srgbClr val="BFE1F2"/>
      </a:accent2>
      <a:accent3>
        <a:srgbClr val="575757"/>
      </a:accent3>
      <a:accent4>
        <a:srgbClr val="7FC3E5"/>
      </a:accent4>
      <a:accent5>
        <a:srgbClr val="797878"/>
      </a:accent5>
      <a:accent6>
        <a:srgbClr val="E6E6E6"/>
      </a:accent6>
      <a:hlink>
        <a:srgbClr val="0085CD"/>
      </a:hlink>
      <a:folHlink>
        <a:srgbClr val="575757"/>
      </a:folHlink>
    </a:clrScheme>
    <a:fontScheme name="VE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3_Презентация_ФЦПФ">
  <a:themeElements>
    <a:clrScheme name="VEB">
      <a:dk1>
        <a:srgbClr val="0085CD"/>
      </a:dk1>
      <a:lt1>
        <a:srgbClr val="FFFFFF"/>
      </a:lt1>
      <a:dk2>
        <a:srgbClr val="575757"/>
      </a:dk2>
      <a:lt2>
        <a:srgbClr val="FFFFFF"/>
      </a:lt2>
      <a:accent1>
        <a:srgbClr val="0085CD"/>
      </a:accent1>
      <a:accent2>
        <a:srgbClr val="BFE1F2"/>
      </a:accent2>
      <a:accent3>
        <a:srgbClr val="575757"/>
      </a:accent3>
      <a:accent4>
        <a:srgbClr val="7FC3E5"/>
      </a:accent4>
      <a:accent5>
        <a:srgbClr val="797878"/>
      </a:accent5>
      <a:accent6>
        <a:srgbClr val="E6E6E6"/>
      </a:accent6>
      <a:hlink>
        <a:srgbClr val="0085CD"/>
      </a:hlink>
      <a:folHlink>
        <a:srgbClr val="575757"/>
      </a:folHlink>
    </a:clrScheme>
    <a:fontScheme name="VE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1092</TotalTime>
  <Words>977</Words>
  <Application>Microsoft Office PowerPoint</Application>
  <PresentationFormat>Экран (4:3)</PresentationFormat>
  <Paragraphs>159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11</vt:i4>
      </vt:variant>
      <vt:variant>
        <vt:lpstr>Заголовки слайдов</vt:lpstr>
      </vt:variant>
      <vt:variant>
        <vt:i4>15</vt:i4>
      </vt:variant>
    </vt:vector>
  </HeadingPairs>
  <TitlesOfParts>
    <vt:vector size="26" baseType="lpstr">
      <vt:lpstr>Тема Office</vt:lpstr>
      <vt:lpstr>5_Default Design</vt:lpstr>
      <vt:lpstr>1_Euraziyskiy</vt:lpstr>
      <vt:lpstr>Ясность</vt:lpstr>
      <vt:lpstr>1_Тема Office</vt:lpstr>
      <vt:lpstr>Презентация_ФЦПФ</vt:lpstr>
      <vt:lpstr>1_Презентация_ФЦПФ</vt:lpstr>
      <vt:lpstr>2_Презентация_ФЦПФ</vt:lpstr>
      <vt:lpstr>3_Презентация_ФЦПФ</vt:lpstr>
      <vt:lpstr>4_Презентация_ФЦПФ</vt:lpstr>
      <vt:lpstr>5_Презентация_ФЦПФ</vt:lpstr>
      <vt:lpstr>Роль концессий в модернизации коммунальной инфраструктуры  </vt:lpstr>
      <vt:lpstr>Экономическая природа государственно-частного партнерства</vt:lpstr>
      <vt:lpstr>География частного бизнеса в секторе ВиВ</vt:lpstr>
      <vt:lpstr>Практика заключения договоров ГЧП</vt:lpstr>
      <vt:lpstr>Современное концессионное законодательство: наилучшее предложение</vt:lpstr>
      <vt:lpstr>Современное концессионное законодательство: критерии выбора оператора</vt:lpstr>
      <vt:lpstr>Текущая ситуация</vt:lpstr>
      <vt:lpstr>В чем тарифные риски? </vt:lpstr>
      <vt:lpstr>В чем тарифные риски? </vt:lpstr>
      <vt:lpstr>В чем тарифные риски? </vt:lpstr>
      <vt:lpstr>В чем тарифные риски? </vt:lpstr>
      <vt:lpstr>В чем тарифные риски? </vt:lpstr>
      <vt:lpstr>Создание специальной проектной компании; заключение концессионного соглашения </vt:lpstr>
      <vt:lpstr>Приложения к концессионному соглашению</vt:lpstr>
      <vt:lpstr>Приложения к концессионному соглашению (продолжение)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4: Развитие государственно-частного партнерства в коммунальном секторе</dc:title>
  <dc:creator>Sergey B. Sivaev</dc:creator>
  <cp:lastModifiedBy>Сиваев СБ</cp:lastModifiedBy>
  <cp:revision>90</cp:revision>
  <dcterms:modified xsi:type="dcterms:W3CDTF">2015-06-03T20:24:41Z</dcterms:modified>
</cp:coreProperties>
</file>