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0" r:id="rId4"/>
    <p:sldId id="265" r:id="rId5"/>
    <p:sldId id="258" r:id="rId6"/>
    <p:sldId id="266" r:id="rId7"/>
    <p:sldId id="261" r:id="rId8"/>
    <p:sldId id="267" r:id="rId9"/>
    <p:sldId id="259" r:id="rId10"/>
    <p:sldId id="264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BFE07-233E-4D10-B85B-406946673F9B}" type="doc">
      <dgm:prSet loTypeId="urn:microsoft.com/office/officeart/2005/8/layout/pyramid1" loCatId="pyramid" qsTypeId="urn:microsoft.com/office/officeart/2005/8/quickstyle/3d4" qsCatId="3D" csTypeId="urn:microsoft.com/office/officeart/2005/8/colors/accent3_1" csCatId="accent3" phldr="1"/>
      <dgm:spPr/>
    </dgm:pt>
    <dgm:pt modelId="{AECAFFA9-1F82-49BA-B79E-193F36446260}">
      <dgm:prSet phldrT="[Текст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ГЛАВА ГОРОДА</a:t>
          </a:r>
          <a:endParaRPr lang="ru-RU" b="1" dirty="0">
            <a:latin typeface="Bookman Old Style" panose="02050604050505020204" pitchFamily="18" charset="0"/>
          </a:endParaRPr>
        </a:p>
      </dgm:t>
    </dgm:pt>
    <dgm:pt modelId="{AE3D1B28-B9BD-4276-B21B-03B677209B8C}" type="parTrans" cxnId="{61C06E7C-2D12-40A0-8A4C-E98FC2EC1218}">
      <dgm:prSet/>
      <dgm:spPr/>
      <dgm:t>
        <a:bodyPr/>
        <a:lstStyle/>
        <a:p>
          <a:endParaRPr lang="ru-RU"/>
        </a:p>
      </dgm:t>
    </dgm:pt>
    <dgm:pt modelId="{36AD1E89-D31E-4E17-B206-FC3D77A9ABBC}" type="sibTrans" cxnId="{61C06E7C-2D12-40A0-8A4C-E98FC2EC1218}">
      <dgm:prSet/>
      <dgm:spPr/>
      <dgm:t>
        <a:bodyPr/>
        <a:lstStyle/>
        <a:p>
          <a:endParaRPr lang="ru-RU"/>
        </a:p>
      </dgm:t>
    </dgm:pt>
    <dgm:pt modelId="{4518798F-70E5-4D42-AB05-CD7E9A96BA0D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C05C86B1-A5F8-4CB9-8134-A5AF0FCD9AEC}" type="parTrans" cxnId="{4EB816CF-0B05-4597-8336-099477676A08}">
      <dgm:prSet/>
      <dgm:spPr/>
      <dgm:t>
        <a:bodyPr/>
        <a:lstStyle/>
        <a:p>
          <a:endParaRPr lang="ru-RU"/>
        </a:p>
      </dgm:t>
    </dgm:pt>
    <dgm:pt modelId="{4910EABA-2E0A-469C-969C-5CB063E88F16}" type="sibTrans" cxnId="{4EB816CF-0B05-4597-8336-099477676A08}">
      <dgm:prSet/>
      <dgm:spPr/>
      <dgm:t>
        <a:bodyPr/>
        <a:lstStyle/>
        <a:p>
          <a:endParaRPr lang="ru-RU"/>
        </a:p>
      </dgm:t>
    </dgm:pt>
    <dgm:pt modelId="{51388F6F-E47C-4E3B-8E8D-B4602DD10D5D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smtClean="0">
              <a:latin typeface="Bookman Old Style" panose="02050604050505020204" pitchFamily="18" charset="0"/>
            </a:rPr>
            <a:t>ПРАВЛЕНИЕ</a:t>
          </a:r>
        </a:p>
        <a:p>
          <a:pPr>
            <a:spcAft>
              <a:spcPts val="0"/>
            </a:spcAft>
          </a:pPr>
          <a:r>
            <a:rPr lang="ru-RU" sz="1200" smtClean="0">
              <a:latin typeface="Bookman Old Style" panose="02050604050505020204" pitchFamily="18" charset="0"/>
            </a:rPr>
            <a:t>утверждение проектов стратегических программ</a:t>
          </a:r>
          <a:endParaRPr lang="ru-RU" sz="1200" dirty="0">
            <a:latin typeface="Bookman Old Style" panose="02050604050505020204" pitchFamily="18" charset="0"/>
          </a:endParaRPr>
        </a:p>
      </dgm:t>
    </dgm:pt>
    <dgm:pt modelId="{42749E1E-4C12-4C2D-993F-08082D68F9EA}" type="parTrans" cxnId="{5F8946DC-6FCC-415E-B13E-B3E038958BE7}">
      <dgm:prSet/>
      <dgm:spPr/>
      <dgm:t>
        <a:bodyPr/>
        <a:lstStyle/>
        <a:p>
          <a:endParaRPr lang="ru-RU"/>
        </a:p>
      </dgm:t>
    </dgm:pt>
    <dgm:pt modelId="{7499A091-B6E0-4F5F-A193-CA662E236927}" type="sibTrans" cxnId="{5F8946DC-6FCC-415E-B13E-B3E038958BE7}">
      <dgm:prSet/>
      <dgm:spPr/>
      <dgm:t>
        <a:bodyPr/>
        <a:lstStyle/>
        <a:p>
          <a:endParaRPr lang="ru-RU"/>
        </a:p>
      </dgm:t>
    </dgm:pt>
    <dgm:pt modelId="{3CF537DB-609C-4ED7-9C19-642C13FA776B}">
      <dgm:prSet/>
      <dgm:spPr/>
      <dgm:t>
        <a:bodyPr/>
        <a:lstStyle/>
        <a:p>
          <a:endParaRPr lang="ru-RU"/>
        </a:p>
      </dgm:t>
    </dgm:pt>
    <dgm:pt modelId="{49032664-A921-4E5F-927C-E7CC1C145A72}" type="parTrans" cxnId="{B00EF7BF-32E1-43AB-99F0-970BE51ECD52}">
      <dgm:prSet/>
      <dgm:spPr/>
      <dgm:t>
        <a:bodyPr/>
        <a:lstStyle/>
        <a:p>
          <a:endParaRPr lang="ru-RU"/>
        </a:p>
      </dgm:t>
    </dgm:pt>
    <dgm:pt modelId="{3CEDEFB9-1817-4957-835A-9CAC3D2FF03C}" type="sibTrans" cxnId="{B00EF7BF-32E1-43AB-99F0-970BE51ECD52}">
      <dgm:prSet/>
      <dgm:spPr/>
      <dgm:t>
        <a:bodyPr/>
        <a:lstStyle/>
        <a:p>
          <a:endParaRPr lang="ru-RU"/>
        </a:p>
      </dgm:t>
    </dgm:pt>
    <dgm:pt modelId="{58C9B2FB-5C0F-4500-BC54-1AB874047AF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smtClean="0">
              <a:latin typeface="Bookman Old Style" panose="02050604050505020204" pitchFamily="18" charset="0"/>
            </a:rPr>
            <a:t>КООРДИНАЦИОННЫЙ СОВЕТ</a:t>
          </a:r>
        </a:p>
        <a:p>
          <a:pPr>
            <a:spcAft>
              <a:spcPts val="0"/>
            </a:spcAft>
          </a:pPr>
          <a:r>
            <a:rPr lang="ru-RU" sz="1400" smtClean="0">
              <a:latin typeface="Bookman Old Style" panose="02050604050505020204" pitchFamily="18" charset="0"/>
            </a:rPr>
            <a:t>координация деятельности</a:t>
          </a:r>
          <a:endParaRPr lang="ru-RU" sz="1400" dirty="0">
            <a:latin typeface="Bookman Old Style" panose="02050604050505020204" pitchFamily="18" charset="0"/>
          </a:endParaRPr>
        </a:p>
      </dgm:t>
    </dgm:pt>
    <dgm:pt modelId="{02568992-3BE7-4D65-B655-ADE8384CA45C}" type="parTrans" cxnId="{AE7EB5B3-78C6-4366-A59C-DD72E4CA8195}">
      <dgm:prSet/>
      <dgm:spPr/>
      <dgm:t>
        <a:bodyPr/>
        <a:lstStyle/>
        <a:p>
          <a:endParaRPr lang="ru-RU"/>
        </a:p>
      </dgm:t>
    </dgm:pt>
    <dgm:pt modelId="{9A15213B-F862-4BA0-A519-B231B0B25A5D}" type="sibTrans" cxnId="{AE7EB5B3-78C6-4366-A59C-DD72E4CA8195}">
      <dgm:prSet/>
      <dgm:spPr/>
      <dgm:t>
        <a:bodyPr/>
        <a:lstStyle/>
        <a:p>
          <a:endParaRPr lang="ru-RU"/>
        </a:p>
      </dgm:t>
    </dgm:pt>
    <dgm:pt modelId="{74F53C28-2E48-404C-BAD6-8C2CF0AD14E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smtClean="0">
              <a:latin typeface="Bookman Old Style" panose="02050604050505020204" pitchFamily="18" charset="0"/>
            </a:rPr>
            <a:t>Руководители стратегических направлений</a:t>
          </a:r>
        </a:p>
        <a:p>
          <a:pPr>
            <a:spcAft>
              <a:spcPts val="0"/>
            </a:spcAft>
          </a:pPr>
          <a:r>
            <a:rPr lang="ru-RU" sz="1500" smtClean="0">
              <a:latin typeface="Bookman Old Style" panose="02050604050505020204" pitchFamily="18" charset="0"/>
            </a:rPr>
            <a:t>32 человека (4 человека * 8 направлений)</a:t>
          </a:r>
          <a:endParaRPr lang="ru-RU" sz="1500" dirty="0">
            <a:latin typeface="Bookman Old Style" panose="02050604050505020204" pitchFamily="18" charset="0"/>
          </a:endParaRPr>
        </a:p>
      </dgm:t>
    </dgm:pt>
    <dgm:pt modelId="{107B5655-6EC0-4F1C-B591-864F8431F041}" type="parTrans" cxnId="{AC6C8CB6-580A-4A10-A65C-80FFCAB3CFD1}">
      <dgm:prSet/>
      <dgm:spPr/>
      <dgm:t>
        <a:bodyPr/>
        <a:lstStyle/>
        <a:p>
          <a:endParaRPr lang="ru-RU"/>
        </a:p>
      </dgm:t>
    </dgm:pt>
    <dgm:pt modelId="{F69A5518-76AD-4A90-8628-D05FEC7CDF69}" type="sibTrans" cxnId="{AC6C8CB6-580A-4A10-A65C-80FFCAB3CFD1}">
      <dgm:prSet/>
      <dgm:spPr/>
      <dgm:t>
        <a:bodyPr/>
        <a:lstStyle/>
        <a:p>
          <a:endParaRPr lang="ru-RU"/>
        </a:p>
      </dgm:t>
    </dgm:pt>
    <dgm:pt modelId="{0A3F2216-B440-4B06-9B03-B68109159C5A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2400" b="1" smtClean="0">
              <a:latin typeface="Bookman Old Style" panose="02050604050505020204" pitchFamily="18" charset="0"/>
            </a:rPr>
            <a:t>Секретариат</a:t>
          </a:r>
          <a:r>
            <a:rPr lang="ru-RU" sz="2000" smtClean="0">
              <a:latin typeface="Bookman Old Style" panose="02050604050505020204" pitchFamily="18" charset="0"/>
            </a:rPr>
            <a:t> </a:t>
          </a:r>
        </a:p>
        <a:p>
          <a:pPr>
            <a:spcAft>
              <a:spcPts val="0"/>
            </a:spcAft>
          </a:pPr>
          <a:r>
            <a:rPr lang="ru-RU" sz="1800" smtClean="0">
              <a:latin typeface="Bookman Old Style" panose="02050604050505020204" pitchFamily="18" charset="0"/>
            </a:rPr>
            <a:t>техническое и организационное обеспечение</a:t>
          </a:r>
          <a:endParaRPr lang="ru-RU" sz="1800" dirty="0" smtClean="0">
            <a:latin typeface="Bookman Old Style" panose="02050604050505020204" pitchFamily="18" charset="0"/>
          </a:endParaRPr>
        </a:p>
      </dgm:t>
    </dgm:pt>
    <dgm:pt modelId="{89C57F29-B2BA-4A2C-A9C5-2D7425554A5D}" type="parTrans" cxnId="{D3F6A3A2-D1C6-4D54-9CB3-79133B9EE464}">
      <dgm:prSet/>
      <dgm:spPr/>
      <dgm:t>
        <a:bodyPr/>
        <a:lstStyle/>
        <a:p>
          <a:endParaRPr lang="ru-RU"/>
        </a:p>
      </dgm:t>
    </dgm:pt>
    <dgm:pt modelId="{415C4B70-17A3-4901-A04A-A243CD2EC63B}" type="sibTrans" cxnId="{D3F6A3A2-D1C6-4D54-9CB3-79133B9EE464}">
      <dgm:prSet/>
      <dgm:spPr/>
      <dgm:t>
        <a:bodyPr/>
        <a:lstStyle/>
        <a:p>
          <a:endParaRPr lang="ru-RU"/>
        </a:p>
      </dgm:t>
    </dgm:pt>
    <dgm:pt modelId="{29AD3A03-009D-4F42-8C3D-DE465CC9EBE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2100" b="1" smtClean="0">
              <a:latin typeface="Bookman Old Style" panose="02050604050505020204" pitchFamily="18" charset="0"/>
            </a:rPr>
            <a:t>Экспертные советы </a:t>
          </a:r>
        </a:p>
        <a:p>
          <a:pPr>
            <a:spcAft>
              <a:spcPts val="0"/>
            </a:spcAft>
          </a:pPr>
          <a:r>
            <a:rPr lang="ru-RU" sz="1800" smtClean="0">
              <a:latin typeface="Bookman Old Style" panose="02050604050505020204" pitchFamily="18" charset="0"/>
            </a:rPr>
            <a:t>экспертиза программ</a:t>
          </a:r>
          <a:endParaRPr lang="ru-RU" sz="1800" dirty="0">
            <a:latin typeface="Bookman Old Style" panose="02050604050505020204" pitchFamily="18" charset="0"/>
          </a:endParaRPr>
        </a:p>
      </dgm:t>
    </dgm:pt>
    <dgm:pt modelId="{9B808398-5893-43C7-BC87-76FF472935E9}" type="parTrans" cxnId="{DE412E7E-AF67-4A5C-A659-4E83FCC0F522}">
      <dgm:prSet/>
      <dgm:spPr/>
      <dgm:t>
        <a:bodyPr/>
        <a:lstStyle/>
        <a:p>
          <a:endParaRPr lang="ru-RU"/>
        </a:p>
      </dgm:t>
    </dgm:pt>
    <dgm:pt modelId="{2BC68C3F-9DDD-445F-9E89-A539F3E5C309}" type="sibTrans" cxnId="{DE412E7E-AF67-4A5C-A659-4E83FCC0F522}">
      <dgm:prSet/>
      <dgm:spPr/>
      <dgm:t>
        <a:bodyPr/>
        <a:lstStyle/>
        <a:p>
          <a:endParaRPr lang="ru-RU"/>
        </a:p>
      </dgm:t>
    </dgm:pt>
    <dgm:pt modelId="{C25A2C75-EF48-42DA-AA3C-47499BCA29CB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2400" b="1" smtClean="0">
              <a:latin typeface="Bookman Old Style" panose="02050604050505020204" pitchFamily="18" charset="0"/>
            </a:rPr>
            <a:t>Программный совет</a:t>
          </a:r>
        </a:p>
        <a:p>
          <a:pPr>
            <a:spcAft>
              <a:spcPts val="0"/>
            </a:spcAft>
          </a:pPr>
          <a:endParaRPr lang="ru-RU" sz="2400" b="1" dirty="0">
            <a:latin typeface="Bookman Old Style" panose="02050604050505020204" pitchFamily="18" charset="0"/>
          </a:endParaRPr>
        </a:p>
      </dgm:t>
    </dgm:pt>
    <dgm:pt modelId="{11748D9E-1B5C-4DB4-B36C-9B9A7736D71D}" type="sibTrans" cxnId="{1FE062E7-751D-437C-B2A2-E745C65B3776}">
      <dgm:prSet/>
      <dgm:spPr/>
      <dgm:t>
        <a:bodyPr/>
        <a:lstStyle/>
        <a:p>
          <a:endParaRPr lang="ru-RU"/>
        </a:p>
      </dgm:t>
    </dgm:pt>
    <dgm:pt modelId="{7114696B-F711-4270-994C-0AB2B04D2F0E}" type="parTrans" cxnId="{1FE062E7-751D-437C-B2A2-E745C65B3776}">
      <dgm:prSet/>
      <dgm:spPr/>
      <dgm:t>
        <a:bodyPr/>
        <a:lstStyle/>
        <a:p>
          <a:endParaRPr lang="ru-RU"/>
        </a:p>
      </dgm:t>
    </dgm:pt>
    <dgm:pt modelId="{290F85D4-DBF6-43BF-8BB8-79620CF37CC2}" type="pres">
      <dgm:prSet presAssocID="{789BFE07-233E-4D10-B85B-406946673F9B}" presName="Name0" presStyleCnt="0">
        <dgm:presLayoutVars>
          <dgm:dir/>
          <dgm:animLvl val="lvl"/>
          <dgm:resizeHandles val="exact"/>
        </dgm:presLayoutVars>
      </dgm:prSet>
      <dgm:spPr/>
    </dgm:pt>
    <dgm:pt modelId="{CD864618-E0A0-4D6A-AD78-6A749D681C68}" type="pres">
      <dgm:prSet presAssocID="{AECAFFA9-1F82-49BA-B79E-193F36446260}" presName="Name8" presStyleCnt="0"/>
      <dgm:spPr/>
    </dgm:pt>
    <dgm:pt modelId="{20BC18FE-A3ED-4232-9FF9-A83FC9F06FA9}" type="pres">
      <dgm:prSet presAssocID="{AECAFFA9-1F82-49BA-B79E-193F36446260}" presName="level" presStyleLbl="node1" presStyleIdx="0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865801-3A3B-44B6-A388-C2730E60E6F0}" type="pres">
      <dgm:prSet presAssocID="{AECAFFA9-1F82-49BA-B79E-193F3644626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DA696-869A-4081-9F6A-1603C034D31F}" type="pres">
      <dgm:prSet presAssocID="{4518798F-70E5-4D42-AB05-CD7E9A96BA0D}" presName="Name8" presStyleCnt="0"/>
      <dgm:spPr/>
    </dgm:pt>
    <dgm:pt modelId="{1D1CF0E4-3B71-410D-B106-B383D253E697}" type="pres">
      <dgm:prSet presAssocID="{4518798F-70E5-4D42-AB05-CD7E9A96BA0D}" presName="level" presStyleLbl="node1" presStyleIdx="1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6424D-594F-461C-B9EF-41763B0BEDD9}" type="pres">
      <dgm:prSet presAssocID="{4518798F-70E5-4D42-AB05-CD7E9A96BA0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36002B-955F-4ED3-A6D5-1BFE8026F61A}" type="pres">
      <dgm:prSet presAssocID="{51388F6F-E47C-4E3B-8E8D-B4602DD10D5D}" presName="Name8" presStyleCnt="0"/>
      <dgm:spPr/>
    </dgm:pt>
    <dgm:pt modelId="{5F2F68B6-21E3-46D1-8295-2C08E821F276}" type="pres">
      <dgm:prSet presAssocID="{51388F6F-E47C-4E3B-8E8D-B4602DD10D5D}" presName="level" presStyleLbl="node1" presStyleIdx="2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45887-CF0F-4639-882C-981E22E28D28}" type="pres">
      <dgm:prSet presAssocID="{51388F6F-E47C-4E3B-8E8D-B4602DD10D5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9CA97D-AA9B-41AC-AF9F-7E68572948EB}" type="pres">
      <dgm:prSet presAssocID="{3CF537DB-609C-4ED7-9C19-642C13FA776B}" presName="Name8" presStyleCnt="0"/>
      <dgm:spPr/>
    </dgm:pt>
    <dgm:pt modelId="{883E5B2B-29DF-4B96-8B67-76F24F0DEA3F}" type="pres">
      <dgm:prSet presAssocID="{3CF537DB-609C-4ED7-9C19-642C13FA776B}" presName="level" presStyleLbl="node1" presStyleIdx="3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FB0739-E16D-45F8-937A-656E0F8FB9A7}" type="pres">
      <dgm:prSet presAssocID="{3CF537DB-609C-4ED7-9C19-642C13FA77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A87B77-2462-481E-AF3B-C1E0BCA4C95A}" type="pres">
      <dgm:prSet presAssocID="{58C9B2FB-5C0F-4500-BC54-1AB874047AF3}" presName="Name8" presStyleCnt="0"/>
      <dgm:spPr/>
    </dgm:pt>
    <dgm:pt modelId="{83DA1F11-7452-44FD-8F17-42C478D07D09}" type="pres">
      <dgm:prSet presAssocID="{58C9B2FB-5C0F-4500-BC54-1AB874047AF3}" presName="level" presStyleLbl="node1" presStyleIdx="4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08F91-87BD-4F17-A55E-35D8E3CED040}" type="pres">
      <dgm:prSet presAssocID="{58C9B2FB-5C0F-4500-BC54-1AB874047AF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C320D-4B16-4483-B9A1-0667B7066D0E}" type="pres">
      <dgm:prSet presAssocID="{74F53C28-2E48-404C-BAD6-8C2CF0AD14E8}" presName="Name8" presStyleCnt="0"/>
      <dgm:spPr/>
    </dgm:pt>
    <dgm:pt modelId="{9D368041-3E24-4C93-90A7-D071C5A74CCE}" type="pres">
      <dgm:prSet presAssocID="{74F53C28-2E48-404C-BAD6-8C2CF0AD14E8}" presName="level" presStyleLbl="node1" presStyleIdx="5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9C523-7B1F-4E8D-856F-3ACCF8E87CCB}" type="pres">
      <dgm:prSet presAssocID="{74F53C28-2E48-404C-BAD6-8C2CF0AD14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BD8DF-6CDA-4B7D-BA93-30171B960375}" type="pres">
      <dgm:prSet presAssocID="{29AD3A03-009D-4F42-8C3D-DE465CC9EBE8}" presName="Name8" presStyleCnt="0"/>
      <dgm:spPr/>
    </dgm:pt>
    <dgm:pt modelId="{93014275-5F65-4A4E-8126-1B648399D4AC}" type="pres">
      <dgm:prSet presAssocID="{29AD3A03-009D-4F42-8C3D-DE465CC9EBE8}" presName="level" presStyleLbl="node1" presStyleIdx="6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EEF78-BD96-400E-BD08-00D6127BAC3B}" type="pres">
      <dgm:prSet presAssocID="{29AD3A03-009D-4F42-8C3D-DE465CC9EB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D7220-5AAF-49DB-B88C-6BBB545827FB}" type="pres">
      <dgm:prSet presAssocID="{0A3F2216-B440-4B06-9B03-B68109159C5A}" presName="Name8" presStyleCnt="0"/>
      <dgm:spPr/>
    </dgm:pt>
    <dgm:pt modelId="{CCD8CFEF-B58C-4920-9E34-9D17DED9BB63}" type="pres">
      <dgm:prSet presAssocID="{0A3F2216-B440-4B06-9B03-B68109159C5A}" presName="level" presStyleLbl="node1" presStyleIdx="7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3298E-A9BB-405A-98F6-D9423740A6DC}" type="pres">
      <dgm:prSet presAssocID="{0A3F2216-B440-4B06-9B03-B68109159C5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85E1F-6498-4EF3-9147-0CE2AE39E219}" type="pres">
      <dgm:prSet presAssocID="{C25A2C75-EF48-42DA-AA3C-47499BCA29CB}" presName="Name8" presStyleCnt="0"/>
      <dgm:spPr/>
    </dgm:pt>
    <dgm:pt modelId="{146BFCFE-AE07-48B0-8906-32D154FD7E5B}" type="pres">
      <dgm:prSet presAssocID="{C25A2C75-EF48-42DA-AA3C-47499BCA29CB}" presName="level" presStyleLbl="node1" presStyleIdx="8" presStyleCnt="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AF6665-F524-451E-9F25-2AFED7B78955}" type="pres">
      <dgm:prSet presAssocID="{C25A2C75-EF48-42DA-AA3C-47499BCA29C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79D9D2-4CE3-42D9-A1FD-BE2EF7245C37}" type="presOf" srcId="{3CF537DB-609C-4ED7-9C19-642C13FA776B}" destId="{35FB0739-E16D-45F8-937A-656E0F8FB9A7}" srcOrd="1" destOrd="0" presId="urn:microsoft.com/office/officeart/2005/8/layout/pyramid1"/>
    <dgm:cxn modelId="{0CF9D07A-722F-498B-A36C-B5D70AB86712}" type="presOf" srcId="{29AD3A03-009D-4F42-8C3D-DE465CC9EBE8}" destId="{D72EEF78-BD96-400E-BD08-00D6127BAC3B}" srcOrd="1" destOrd="0" presId="urn:microsoft.com/office/officeart/2005/8/layout/pyramid1"/>
    <dgm:cxn modelId="{45D6E925-F9DC-4CF4-8D1A-FF641C67F15D}" type="presOf" srcId="{0A3F2216-B440-4B06-9B03-B68109159C5A}" destId="{68C3298E-A9BB-405A-98F6-D9423740A6DC}" srcOrd="1" destOrd="0" presId="urn:microsoft.com/office/officeart/2005/8/layout/pyramid1"/>
    <dgm:cxn modelId="{D5394FC6-D65B-425E-818A-76BB77D93A7C}" type="presOf" srcId="{29AD3A03-009D-4F42-8C3D-DE465CC9EBE8}" destId="{93014275-5F65-4A4E-8126-1B648399D4AC}" srcOrd="0" destOrd="0" presId="urn:microsoft.com/office/officeart/2005/8/layout/pyramid1"/>
    <dgm:cxn modelId="{68F630C0-9B25-4E00-87AE-769872E371DD}" type="presOf" srcId="{C25A2C75-EF48-42DA-AA3C-47499BCA29CB}" destId="{A2AF6665-F524-451E-9F25-2AFED7B78955}" srcOrd="1" destOrd="0" presId="urn:microsoft.com/office/officeart/2005/8/layout/pyramid1"/>
    <dgm:cxn modelId="{881CB793-5D7A-4FFF-9242-548BE3CF595E}" type="presOf" srcId="{AECAFFA9-1F82-49BA-B79E-193F36446260}" destId="{20BC18FE-A3ED-4232-9FF9-A83FC9F06FA9}" srcOrd="0" destOrd="0" presId="urn:microsoft.com/office/officeart/2005/8/layout/pyramid1"/>
    <dgm:cxn modelId="{5013B13C-E4E1-46A7-A148-E3FE3867E4A9}" type="presOf" srcId="{3CF537DB-609C-4ED7-9C19-642C13FA776B}" destId="{883E5B2B-29DF-4B96-8B67-76F24F0DEA3F}" srcOrd="0" destOrd="0" presId="urn:microsoft.com/office/officeart/2005/8/layout/pyramid1"/>
    <dgm:cxn modelId="{7A1E6867-816D-4E21-8206-DCB35481395F}" type="presOf" srcId="{74F53C28-2E48-404C-BAD6-8C2CF0AD14E8}" destId="{1C69C523-7B1F-4E8D-856F-3ACCF8E87CCB}" srcOrd="1" destOrd="0" presId="urn:microsoft.com/office/officeart/2005/8/layout/pyramid1"/>
    <dgm:cxn modelId="{1FE062E7-751D-437C-B2A2-E745C65B3776}" srcId="{789BFE07-233E-4D10-B85B-406946673F9B}" destId="{C25A2C75-EF48-42DA-AA3C-47499BCA29CB}" srcOrd="8" destOrd="0" parTransId="{7114696B-F711-4270-994C-0AB2B04D2F0E}" sibTransId="{11748D9E-1B5C-4DB4-B36C-9B9A7736D71D}"/>
    <dgm:cxn modelId="{597D5F40-5233-427E-8A28-A5838CBC8946}" type="presOf" srcId="{4518798F-70E5-4D42-AB05-CD7E9A96BA0D}" destId="{D2E6424D-594F-461C-B9EF-41763B0BEDD9}" srcOrd="1" destOrd="0" presId="urn:microsoft.com/office/officeart/2005/8/layout/pyramid1"/>
    <dgm:cxn modelId="{A6895452-EEAE-4DC7-8104-6E669690AF2D}" type="presOf" srcId="{AECAFFA9-1F82-49BA-B79E-193F36446260}" destId="{EE865801-3A3B-44B6-A388-C2730E60E6F0}" srcOrd="1" destOrd="0" presId="urn:microsoft.com/office/officeart/2005/8/layout/pyramid1"/>
    <dgm:cxn modelId="{AC6C8CB6-580A-4A10-A65C-80FFCAB3CFD1}" srcId="{789BFE07-233E-4D10-B85B-406946673F9B}" destId="{74F53C28-2E48-404C-BAD6-8C2CF0AD14E8}" srcOrd="5" destOrd="0" parTransId="{107B5655-6EC0-4F1C-B591-864F8431F041}" sibTransId="{F69A5518-76AD-4A90-8628-D05FEC7CDF69}"/>
    <dgm:cxn modelId="{F30E5EAA-7840-4286-8546-E564662F5B24}" type="presOf" srcId="{4518798F-70E5-4D42-AB05-CD7E9A96BA0D}" destId="{1D1CF0E4-3B71-410D-B106-B383D253E697}" srcOrd="0" destOrd="0" presId="urn:microsoft.com/office/officeart/2005/8/layout/pyramid1"/>
    <dgm:cxn modelId="{4EBF083E-2065-4B1A-A1F5-822926DC162E}" type="presOf" srcId="{C25A2C75-EF48-42DA-AA3C-47499BCA29CB}" destId="{146BFCFE-AE07-48B0-8906-32D154FD7E5B}" srcOrd="0" destOrd="0" presId="urn:microsoft.com/office/officeart/2005/8/layout/pyramid1"/>
    <dgm:cxn modelId="{69183578-A3C9-499C-85BC-39DCAAD64EF8}" type="presOf" srcId="{51388F6F-E47C-4E3B-8E8D-B4602DD10D5D}" destId="{5F2F68B6-21E3-46D1-8295-2C08E821F276}" srcOrd="0" destOrd="0" presId="urn:microsoft.com/office/officeart/2005/8/layout/pyramid1"/>
    <dgm:cxn modelId="{6CD781DF-C151-45F7-A87B-068AD3488BC3}" type="presOf" srcId="{58C9B2FB-5C0F-4500-BC54-1AB874047AF3}" destId="{99308F91-87BD-4F17-A55E-35D8E3CED040}" srcOrd="1" destOrd="0" presId="urn:microsoft.com/office/officeart/2005/8/layout/pyramid1"/>
    <dgm:cxn modelId="{AE7EB5B3-78C6-4366-A59C-DD72E4CA8195}" srcId="{789BFE07-233E-4D10-B85B-406946673F9B}" destId="{58C9B2FB-5C0F-4500-BC54-1AB874047AF3}" srcOrd="4" destOrd="0" parTransId="{02568992-3BE7-4D65-B655-ADE8384CA45C}" sibTransId="{9A15213B-F862-4BA0-A519-B231B0B25A5D}"/>
    <dgm:cxn modelId="{B00EF7BF-32E1-43AB-99F0-970BE51ECD52}" srcId="{789BFE07-233E-4D10-B85B-406946673F9B}" destId="{3CF537DB-609C-4ED7-9C19-642C13FA776B}" srcOrd="3" destOrd="0" parTransId="{49032664-A921-4E5F-927C-E7CC1C145A72}" sibTransId="{3CEDEFB9-1817-4957-835A-9CAC3D2FF03C}"/>
    <dgm:cxn modelId="{072C210A-2FAB-45F8-ACCF-2AAFEE739B72}" type="presOf" srcId="{789BFE07-233E-4D10-B85B-406946673F9B}" destId="{290F85D4-DBF6-43BF-8BB8-79620CF37CC2}" srcOrd="0" destOrd="0" presId="urn:microsoft.com/office/officeart/2005/8/layout/pyramid1"/>
    <dgm:cxn modelId="{61C06E7C-2D12-40A0-8A4C-E98FC2EC1218}" srcId="{789BFE07-233E-4D10-B85B-406946673F9B}" destId="{AECAFFA9-1F82-49BA-B79E-193F36446260}" srcOrd="0" destOrd="0" parTransId="{AE3D1B28-B9BD-4276-B21B-03B677209B8C}" sibTransId="{36AD1E89-D31E-4E17-B206-FC3D77A9ABBC}"/>
    <dgm:cxn modelId="{4EB816CF-0B05-4597-8336-099477676A08}" srcId="{789BFE07-233E-4D10-B85B-406946673F9B}" destId="{4518798F-70E5-4D42-AB05-CD7E9A96BA0D}" srcOrd="1" destOrd="0" parTransId="{C05C86B1-A5F8-4CB9-8134-A5AF0FCD9AEC}" sibTransId="{4910EABA-2E0A-469C-969C-5CB063E88F16}"/>
    <dgm:cxn modelId="{DE412E7E-AF67-4A5C-A659-4E83FCC0F522}" srcId="{789BFE07-233E-4D10-B85B-406946673F9B}" destId="{29AD3A03-009D-4F42-8C3D-DE465CC9EBE8}" srcOrd="6" destOrd="0" parTransId="{9B808398-5893-43C7-BC87-76FF472935E9}" sibTransId="{2BC68C3F-9DDD-445F-9E89-A539F3E5C309}"/>
    <dgm:cxn modelId="{D3F6A3A2-D1C6-4D54-9CB3-79133B9EE464}" srcId="{789BFE07-233E-4D10-B85B-406946673F9B}" destId="{0A3F2216-B440-4B06-9B03-B68109159C5A}" srcOrd="7" destOrd="0" parTransId="{89C57F29-B2BA-4A2C-A9C5-2D7425554A5D}" sibTransId="{415C4B70-17A3-4901-A04A-A243CD2EC63B}"/>
    <dgm:cxn modelId="{9BD399B6-1EA8-4D3A-93E0-D76D61B29B92}" type="presOf" srcId="{0A3F2216-B440-4B06-9B03-B68109159C5A}" destId="{CCD8CFEF-B58C-4920-9E34-9D17DED9BB63}" srcOrd="0" destOrd="0" presId="urn:microsoft.com/office/officeart/2005/8/layout/pyramid1"/>
    <dgm:cxn modelId="{A987C1DE-3A83-4865-AB05-4D9DBB35CFB3}" type="presOf" srcId="{74F53C28-2E48-404C-BAD6-8C2CF0AD14E8}" destId="{9D368041-3E24-4C93-90A7-D071C5A74CCE}" srcOrd="0" destOrd="0" presId="urn:microsoft.com/office/officeart/2005/8/layout/pyramid1"/>
    <dgm:cxn modelId="{66029A4E-3EB0-4B71-9F73-C564D96C24B5}" type="presOf" srcId="{58C9B2FB-5C0F-4500-BC54-1AB874047AF3}" destId="{83DA1F11-7452-44FD-8F17-42C478D07D09}" srcOrd="0" destOrd="0" presId="urn:microsoft.com/office/officeart/2005/8/layout/pyramid1"/>
    <dgm:cxn modelId="{5F8946DC-6FCC-415E-B13E-B3E038958BE7}" srcId="{789BFE07-233E-4D10-B85B-406946673F9B}" destId="{51388F6F-E47C-4E3B-8E8D-B4602DD10D5D}" srcOrd="2" destOrd="0" parTransId="{42749E1E-4C12-4C2D-993F-08082D68F9EA}" sibTransId="{7499A091-B6E0-4F5F-A193-CA662E236927}"/>
    <dgm:cxn modelId="{157040E7-EB02-4065-90C6-02B60AFA9EA7}" type="presOf" srcId="{51388F6F-E47C-4E3B-8E8D-B4602DD10D5D}" destId="{30F45887-CF0F-4639-882C-981E22E28D28}" srcOrd="1" destOrd="0" presId="urn:microsoft.com/office/officeart/2005/8/layout/pyramid1"/>
    <dgm:cxn modelId="{1324671E-8D45-4CBF-83DD-87CAB0ED64C8}" type="presParOf" srcId="{290F85D4-DBF6-43BF-8BB8-79620CF37CC2}" destId="{CD864618-E0A0-4D6A-AD78-6A749D681C68}" srcOrd="0" destOrd="0" presId="urn:microsoft.com/office/officeart/2005/8/layout/pyramid1"/>
    <dgm:cxn modelId="{77A49DCC-D726-4176-8BC0-93D151FE3E9C}" type="presParOf" srcId="{CD864618-E0A0-4D6A-AD78-6A749D681C68}" destId="{20BC18FE-A3ED-4232-9FF9-A83FC9F06FA9}" srcOrd="0" destOrd="0" presId="urn:microsoft.com/office/officeart/2005/8/layout/pyramid1"/>
    <dgm:cxn modelId="{D8FEF25A-1817-46C5-8564-1ECE98BE92FB}" type="presParOf" srcId="{CD864618-E0A0-4D6A-AD78-6A749D681C68}" destId="{EE865801-3A3B-44B6-A388-C2730E60E6F0}" srcOrd="1" destOrd="0" presId="urn:microsoft.com/office/officeart/2005/8/layout/pyramid1"/>
    <dgm:cxn modelId="{C930A705-F313-427A-8D38-E0E06714D7E0}" type="presParOf" srcId="{290F85D4-DBF6-43BF-8BB8-79620CF37CC2}" destId="{286DA696-869A-4081-9F6A-1603C034D31F}" srcOrd="1" destOrd="0" presId="urn:microsoft.com/office/officeart/2005/8/layout/pyramid1"/>
    <dgm:cxn modelId="{73F88B05-228C-4FA4-A3CF-5EFB29C70EC7}" type="presParOf" srcId="{286DA696-869A-4081-9F6A-1603C034D31F}" destId="{1D1CF0E4-3B71-410D-B106-B383D253E697}" srcOrd="0" destOrd="0" presId="urn:microsoft.com/office/officeart/2005/8/layout/pyramid1"/>
    <dgm:cxn modelId="{C5BDC53E-09EB-4EC6-B243-12F364EDD3A5}" type="presParOf" srcId="{286DA696-869A-4081-9F6A-1603C034D31F}" destId="{D2E6424D-594F-461C-B9EF-41763B0BEDD9}" srcOrd="1" destOrd="0" presId="urn:microsoft.com/office/officeart/2005/8/layout/pyramid1"/>
    <dgm:cxn modelId="{D4FCB5B1-46B8-4B3A-A586-B107A8917FD4}" type="presParOf" srcId="{290F85D4-DBF6-43BF-8BB8-79620CF37CC2}" destId="{C636002B-955F-4ED3-A6D5-1BFE8026F61A}" srcOrd="2" destOrd="0" presId="urn:microsoft.com/office/officeart/2005/8/layout/pyramid1"/>
    <dgm:cxn modelId="{276113E5-9E76-4056-9465-E3ADA961154F}" type="presParOf" srcId="{C636002B-955F-4ED3-A6D5-1BFE8026F61A}" destId="{5F2F68B6-21E3-46D1-8295-2C08E821F276}" srcOrd="0" destOrd="0" presId="urn:microsoft.com/office/officeart/2005/8/layout/pyramid1"/>
    <dgm:cxn modelId="{B08CB051-42DA-4B93-8F00-010A7CC176A1}" type="presParOf" srcId="{C636002B-955F-4ED3-A6D5-1BFE8026F61A}" destId="{30F45887-CF0F-4639-882C-981E22E28D28}" srcOrd="1" destOrd="0" presId="urn:microsoft.com/office/officeart/2005/8/layout/pyramid1"/>
    <dgm:cxn modelId="{B551352B-C03D-4982-8859-A0FFDD9BCEFC}" type="presParOf" srcId="{290F85D4-DBF6-43BF-8BB8-79620CF37CC2}" destId="{0B9CA97D-AA9B-41AC-AF9F-7E68572948EB}" srcOrd="3" destOrd="0" presId="urn:microsoft.com/office/officeart/2005/8/layout/pyramid1"/>
    <dgm:cxn modelId="{8B02AC75-61EE-4914-8B74-2CA44DC907CB}" type="presParOf" srcId="{0B9CA97D-AA9B-41AC-AF9F-7E68572948EB}" destId="{883E5B2B-29DF-4B96-8B67-76F24F0DEA3F}" srcOrd="0" destOrd="0" presId="urn:microsoft.com/office/officeart/2005/8/layout/pyramid1"/>
    <dgm:cxn modelId="{EFEF0194-B280-4A7E-A80C-7DFF72085852}" type="presParOf" srcId="{0B9CA97D-AA9B-41AC-AF9F-7E68572948EB}" destId="{35FB0739-E16D-45F8-937A-656E0F8FB9A7}" srcOrd="1" destOrd="0" presId="urn:microsoft.com/office/officeart/2005/8/layout/pyramid1"/>
    <dgm:cxn modelId="{080AFAFD-9E5B-457F-B40E-D4460922882B}" type="presParOf" srcId="{290F85D4-DBF6-43BF-8BB8-79620CF37CC2}" destId="{06A87B77-2462-481E-AF3B-C1E0BCA4C95A}" srcOrd="4" destOrd="0" presId="urn:microsoft.com/office/officeart/2005/8/layout/pyramid1"/>
    <dgm:cxn modelId="{907FB6CC-DB2E-4A46-8AB8-19E6E0085F1C}" type="presParOf" srcId="{06A87B77-2462-481E-AF3B-C1E0BCA4C95A}" destId="{83DA1F11-7452-44FD-8F17-42C478D07D09}" srcOrd="0" destOrd="0" presId="urn:microsoft.com/office/officeart/2005/8/layout/pyramid1"/>
    <dgm:cxn modelId="{696DC770-C021-4BBD-AF02-CC7A36D5C3EC}" type="presParOf" srcId="{06A87B77-2462-481E-AF3B-C1E0BCA4C95A}" destId="{99308F91-87BD-4F17-A55E-35D8E3CED040}" srcOrd="1" destOrd="0" presId="urn:microsoft.com/office/officeart/2005/8/layout/pyramid1"/>
    <dgm:cxn modelId="{D0E9D7FF-F69A-4F16-8338-AAF96ECF80D7}" type="presParOf" srcId="{290F85D4-DBF6-43BF-8BB8-79620CF37CC2}" destId="{D4AC320D-4B16-4483-B9A1-0667B7066D0E}" srcOrd="5" destOrd="0" presId="urn:microsoft.com/office/officeart/2005/8/layout/pyramid1"/>
    <dgm:cxn modelId="{27E6052D-52F7-4C8C-B601-C5D8F26509F5}" type="presParOf" srcId="{D4AC320D-4B16-4483-B9A1-0667B7066D0E}" destId="{9D368041-3E24-4C93-90A7-D071C5A74CCE}" srcOrd="0" destOrd="0" presId="urn:microsoft.com/office/officeart/2005/8/layout/pyramid1"/>
    <dgm:cxn modelId="{364BF2FA-1EAB-488A-93AC-41723E63D41F}" type="presParOf" srcId="{D4AC320D-4B16-4483-B9A1-0667B7066D0E}" destId="{1C69C523-7B1F-4E8D-856F-3ACCF8E87CCB}" srcOrd="1" destOrd="0" presId="urn:microsoft.com/office/officeart/2005/8/layout/pyramid1"/>
    <dgm:cxn modelId="{D6B597E5-027E-4825-9135-5F121AEAC570}" type="presParOf" srcId="{290F85D4-DBF6-43BF-8BB8-79620CF37CC2}" destId="{F17BD8DF-6CDA-4B7D-BA93-30171B960375}" srcOrd="6" destOrd="0" presId="urn:microsoft.com/office/officeart/2005/8/layout/pyramid1"/>
    <dgm:cxn modelId="{992B91D7-FB1B-4852-931C-6563488D0FE2}" type="presParOf" srcId="{F17BD8DF-6CDA-4B7D-BA93-30171B960375}" destId="{93014275-5F65-4A4E-8126-1B648399D4AC}" srcOrd="0" destOrd="0" presId="urn:microsoft.com/office/officeart/2005/8/layout/pyramid1"/>
    <dgm:cxn modelId="{033045CF-E51A-4A69-840E-36485B125946}" type="presParOf" srcId="{F17BD8DF-6CDA-4B7D-BA93-30171B960375}" destId="{D72EEF78-BD96-400E-BD08-00D6127BAC3B}" srcOrd="1" destOrd="0" presId="urn:microsoft.com/office/officeart/2005/8/layout/pyramid1"/>
    <dgm:cxn modelId="{29AF157F-9CFA-4835-969F-E162B8CB5DE1}" type="presParOf" srcId="{290F85D4-DBF6-43BF-8BB8-79620CF37CC2}" destId="{DEED7220-5AAF-49DB-B88C-6BBB545827FB}" srcOrd="7" destOrd="0" presId="urn:microsoft.com/office/officeart/2005/8/layout/pyramid1"/>
    <dgm:cxn modelId="{ADF5709A-789B-422D-83C3-847D813878C2}" type="presParOf" srcId="{DEED7220-5AAF-49DB-B88C-6BBB545827FB}" destId="{CCD8CFEF-B58C-4920-9E34-9D17DED9BB63}" srcOrd="0" destOrd="0" presId="urn:microsoft.com/office/officeart/2005/8/layout/pyramid1"/>
    <dgm:cxn modelId="{5E88C082-DF64-4A57-B854-66B779454089}" type="presParOf" srcId="{DEED7220-5AAF-49DB-B88C-6BBB545827FB}" destId="{68C3298E-A9BB-405A-98F6-D9423740A6DC}" srcOrd="1" destOrd="0" presId="urn:microsoft.com/office/officeart/2005/8/layout/pyramid1"/>
    <dgm:cxn modelId="{6567A629-EC32-432E-9FE2-F51F472D296C}" type="presParOf" srcId="{290F85D4-DBF6-43BF-8BB8-79620CF37CC2}" destId="{F3F85E1F-6498-4EF3-9147-0CE2AE39E219}" srcOrd="8" destOrd="0" presId="urn:microsoft.com/office/officeart/2005/8/layout/pyramid1"/>
    <dgm:cxn modelId="{F44CADCA-4E76-42AB-9282-E639C4C245E1}" type="presParOf" srcId="{F3F85E1F-6498-4EF3-9147-0CE2AE39E219}" destId="{146BFCFE-AE07-48B0-8906-32D154FD7E5B}" srcOrd="0" destOrd="0" presId="urn:microsoft.com/office/officeart/2005/8/layout/pyramid1"/>
    <dgm:cxn modelId="{2B6C8549-2D28-46B2-A096-60C54D081871}" type="presParOf" srcId="{F3F85E1F-6498-4EF3-9147-0CE2AE39E219}" destId="{A2AF6665-F524-451E-9F25-2AFED7B7895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06B9E-4B99-4C75-9725-B89600C0828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CEA0-D4D0-4F5A-BF4B-78061BD0E5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742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EEC1-33E2-4907-AE7F-9C56627591F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1DB6A-5887-4D69-B87A-05259345D8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877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D4C8-73F5-44A9-8EA1-92EFBE730BF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06A8D-FDB5-4B66-81E6-1533BC0156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904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06B9E-4B99-4C75-9725-B89600C0828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CEA0-D4D0-4F5A-BF4B-78061BD0E5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7098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2A78-C70D-4857-BF20-D9AF45A6873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B7E25-E26B-4717-A676-2F877F2BA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017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6E85-FF75-42AF-951B-40DEC8A6D2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8BBA3-61BC-4656-B421-EF17DF3CA1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5699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9FEB-BFCF-4A22-A926-E4A654B0FF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5260F-638D-4CB7-9666-AC0481DC1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666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F36D2-3490-4E39-8A0A-368F88AE57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8CB0-09BF-4805-874F-55C3C0928C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5003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A804-9678-4C6A-A8FA-45F780DA08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2F8D1-D955-4DAD-BE75-93D422555C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6223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05D9-0D59-4808-956A-ECD5D7541C9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5DAD6-E9DF-46BF-9841-231A847B44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242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7504-1D4B-453C-8C8B-90EEF68175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7ED1C-E327-4660-8C24-F28D4452EB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565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2A78-C70D-4857-BF20-D9AF45A6873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B7E25-E26B-4717-A676-2F877F2BA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9657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1012-453C-425B-8388-2EFA6C222DB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E131D-D9BE-48EC-98FA-F03DE88EF9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5007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EEC1-33E2-4907-AE7F-9C56627591F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1DB6A-5887-4D69-B87A-05259345D8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8057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D4C8-73F5-44A9-8EA1-92EFBE730BF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06A8D-FDB5-4B66-81E6-1533BC0156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65639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06B9E-4B99-4C75-9725-B89600C0828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5CEA0-D4D0-4F5A-BF4B-78061BD0E5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0614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2A78-C70D-4857-BF20-D9AF45A6873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B7E25-E26B-4717-A676-2F877F2BA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94173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6E85-FF75-42AF-951B-40DEC8A6D2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8BBA3-61BC-4656-B421-EF17DF3CA1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3112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9FEB-BFCF-4A22-A926-E4A654B0FF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5260F-638D-4CB7-9666-AC0481DC1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6160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F36D2-3490-4E39-8A0A-368F88AE57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8CB0-09BF-4805-874F-55C3C0928C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72797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A804-9678-4C6A-A8FA-45F780DA08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2F8D1-D955-4DAD-BE75-93D422555C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7632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05D9-0D59-4808-956A-ECD5D7541C9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5DAD6-E9DF-46BF-9841-231A847B44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312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6E85-FF75-42AF-951B-40DEC8A6D2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8BBA3-61BC-4656-B421-EF17DF3CA1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82202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7504-1D4B-453C-8C8B-90EEF68175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7ED1C-E327-4660-8C24-F28D4452EB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2148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1012-453C-425B-8388-2EFA6C222DB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E131D-D9BE-48EC-98FA-F03DE88EF9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94890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EEC1-33E2-4907-AE7F-9C56627591F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1DB6A-5887-4D69-B87A-05259345D8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92841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D4C8-73F5-44A9-8EA1-92EFBE730BF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06A8D-FDB5-4B66-81E6-1533BC0156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820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9FEB-BFCF-4A22-A926-E4A654B0FF6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5260F-638D-4CB7-9666-AC0481DC1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804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F36D2-3490-4E39-8A0A-368F88AE57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68CB0-09BF-4805-874F-55C3C0928C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17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9A804-9678-4C6A-A8FA-45F780DA080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2F8D1-D955-4DAD-BE75-93D422555C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929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F05D9-0D59-4808-956A-ECD5D7541C9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5DAD6-E9DF-46BF-9841-231A847B44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166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7504-1D4B-453C-8C8B-90EEF68175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7ED1C-E327-4660-8C24-F28D4452EB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105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1012-453C-425B-8388-2EFA6C222DB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E131D-D9BE-48EC-98FA-F03DE88EF9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82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9A9A14-13A5-4CCC-ADC0-B65008BA555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0B8C79-527C-428F-AED6-5A599FDFE8F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672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9A9A14-13A5-4CCC-ADC0-B65008BA555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0B8C79-527C-428F-AED6-5A599FDFE8F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966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9A9A14-13A5-4CCC-ADC0-B65008BA555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29.05.2015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0B8C79-527C-428F-AED6-5A599FDFE8F2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550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522413" y="1617663"/>
            <a:ext cx="103771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Стратегическое управление: </a:t>
            </a:r>
            <a:endParaRPr lang="ru-RU" sz="4400" dirty="0">
              <a:solidFill>
                <a:schemeClr val="bg1"/>
              </a:solidFill>
            </a:endParaRPr>
          </a:p>
          <a:p>
            <a:pPr algn="ctr"/>
            <a:r>
              <a:rPr lang="ru-RU" sz="2800" dirty="0">
                <a:solidFill>
                  <a:schemeClr val="bg1"/>
                </a:solidFill>
              </a:rPr>
              <a:t>опыт и проблемы социально-экономического развития крупных городов, </a:t>
            </a:r>
            <a:r>
              <a:rPr lang="ru-RU" sz="2800" dirty="0" smtClean="0">
                <a:solidFill>
                  <a:schemeClr val="bg1"/>
                </a:solidFill>
              </a:rPr>
              <a:t>новые </a:t>
            </a:r>
            <a:r>
              <a:rPr lang="ru-RU" sz="2800" dirty="0">
                <a:solidFill>
                  <a:schemeClr val="bg1"/>
                </a:solidFill>
              </a:rPr>
              <a:t>подходы к формированию городских стратегий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619074" y="4583113"/>
            <a:ext cx="103771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ЧЕРНЕЦКИЙ Аркадий Михайлович</a:t>
            </a:r>
          </a:p>
          <a:p>
            <a:r>
              <a:rPr lang="ru-RU" sz="3200" dirty="0" smtClean="0">
                <a:solidFill>
                  <a:schemeClr val="bg1"/>
                </a:solidFill>
              </a:rPr>
              <a:t>член Совета Федерации Федерального Собрания Российской Федерации, к.э.н.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5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Структурная схема Стратегического плана Екатеринбурга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26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96305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6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7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8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9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0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1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2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3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4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5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6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7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8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19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0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1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2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3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4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5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6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7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8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29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0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1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2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3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4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5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6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7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8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39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0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1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2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3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4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5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6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7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8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49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50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67" name="TextBox 666"/>
          <p:cNvSpPr txBox="1"/>
          <p:nvPr/>
        </p:nvSpPr>
        <p:spPr>
          <a:xfrm>
            <a:off x="1389839" y="1384576"/>
            <a:ext cx="1034903" cy="2539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ВВЕДЕНИЕ</a:t>
            </a:r>
            <a:endParaRPr kumimoji="0" lang="ru-RU" sz="105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68" name="TextBox 667"/>
          <p:cNvSpPr txBox="1"/>
          <p:nvPr/>
        </p:nvSpPr>
        <p:spPr>
          <a:xfrm>
            <a:off x="2537202" y="1375329"/>
            <a:ext cx="1594941" cy="57708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РАЗДЕЛ </a:t>
            </a:r>
            <a:r>
              <a: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I</a:t>
            </a:r>
            <a:endParaRPr kumimoji="0" lang="ru-RU" sz="105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КОНЦЕПТУАЛЬНЫЕ ОСНОВЫ СП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69" name="TextBox 668"/>
          <p:cNvSpPr txBox="1"/>
          <p:nvPr/>
        </p:nvSpPr>
        <p:spPr>
          <a:xfrm>
            <a:off x="4202332" y="1372504"/>
            <a:ext cx="2188028" cy="10618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РАЗДЕЛ </a:t>
            </a:r>
            <a:r>
              <a: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II</a:t>
            </a:r>
            <a:endParaRPr kumimoji="0" lang="ru-RU" sz="105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СОЦИОЭКОНОМИКА ЕКАТЕРИНБУРГА: КОНКУРЕНТНЫЕ ВОЗМОЖНОСТИ И ОСОБЕННОСТИ РАЗВИТИЯ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0" name="TextBox 669"/>
          <p:cNvSpPr txBox="1"/>
          <p:nvPr/>
        </p:nvSpPr>
        <p:spPr>
          <a:xfrm>
            <a:off x="6433403" y="1383736"/>
            <a:ext cx="1432239" cy="7397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72000" tIns="46800" rIns="3600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РАЗДЕЛ </a:t>
            </a:r>
            <a:r>
              <a:rPr kumimoji="0" 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III</a:t>
            </a:r>
            <a:endParaRPr kumimoji="0" lang="ru-RU" sz="105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СТРАТЕГИЧЕСКИЕ НАПРАВЛЕНИЯ И ПРОГРАММЫ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1" name="TextBox 670"/>
          <p:cNvSpPr txBox="1"/>
          <p:nvPr/>
        </p:nvSpPr>
        <p:spPr>
          <a:xfrm>
            <a:off x="8106185" y="1387611"/>
            <a:ext cx="1823638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РАЗДЕЛ </a:t>
            </a:r>
            <a:r>
              <a: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IV</a:t>
            </a:r>
            <a:endParaRPr kumimoji="0" lang="ru-RU" sz="105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СТРАТЕГИЯ ПРОСТРАНСТВЕННОГО РАЗВИТИЯ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2" name="TextBox 671"/>
          <p:cNvSpPr txBox="1"/>
          <p:nvPr/>
        </p:nvSpPr>
        <p:spPr>
          <a:xfrm>
            <a:off x="10185119" y="1340704"/>
            <a:ext cx="1851778" cy="122341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РАЗДЕЛ </a:t>
            </a:r>
            <a:r>
              <a:rPr kumimoji="0" lang="en-US" sz="105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V</a:t>
            </a:r>
            <a:endParaRPr kumimoji="0" lang="ru-RU" sz="105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МЕХАНИЗМЫ РЕАЛИЗАЦИИ СП В УВЯЗКЕ С ПРОСТРАНСТВЕННЫМ РАЗВИТИЕМ ЕКАТЕРИНБУРГА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3" name="TextBox 672"/>
          <p:cNvSpPr txBox="1"/>
          <p:nvPr/>
        </p:nvSpPr>
        <p:spPr>
          <a:xfrm rot="16200000">
            <a:off x="1744822" y="3054375"/>
            <a:ext cx="2306892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Стратегия и СП. Термины и определения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4" name="TextBox 673"/>
          <p:cNvSpPr txBox="1"/>
          <p:nvPr/>
        </p:nvSpPr>
        <p:spPr>
          <a:xfrm rot="16200000">
            <a:off x="2274588" y="3054376"/>
            <a:ext cx="2306891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Концептуальные положения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5" name="TextBox 674"/>
          <p:cNvSpPr txBox="1"/>
          <p:nvPr/>
        </p:nvSpPr>
        <p:spPr>
          <a:xfrm rot="16200000">
            <a:off x="3347040" y="3452160"/>
            <a:ext cx="1695991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Цифры и факты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6" name="TextBox 675"/>
          <p:cNvSpPr txBox="1"/>
          <p:nvPr/>
        </p:nvSpPr>
        <p:spPr>
          <a:xfrm rot="16200000">
            <a:off x="3750318" y="3359825"/>
            <a:ext cx="1695994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История Екатеринбурга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7" name="TextBox 676"/>
          <p:cNvSpPr txBox="1"/>
          <p:nvPr/>
        </p:nvSpPr>
        <p:spPr>
          <a:xfrm rot="16200000">
            <a:off x="4179609" y="3452160"/>
            <a:ext cx="1695992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Внешние факторы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8" name="TextBox 677"/>
          <p:cNvSpPr txBox="1"/>
          <p:nvPr/>
        </p:nvSpPr>
        <p:spPr>
          <a:xfrm rot="16200000">
            <a:off x="4614413" y="3359825"/>
            <a:ext cx="1695995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Внутренние факторы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79" name="TextBox 678"/>
          <p:cNvSpPr txBox="1"/>
          <p:nvPr/>
        </p:nvSpPr>
        <p:spPr>
          <a:xfrm rot="16200000">
            <a:off x="5043704" y="3452160"/>
            <a:ext cx="1695992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Заключение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80" name="TextBox 679"/>
          <p:cNvSpPr txBox="1"/>
          <p:nvPr/>
        </p:nvSpPr>
        <p:spPr>
          <a:xfrm rot="16200000">
            <a:off x="5553278" y="3267492"/>
            <a:ext cx="1695991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Анализ исходной ситуации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(</a:t>
            </a:r>
            <a:r>
              <a:rPr kumimoji="0" lang="en-US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swot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-анализ)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81" name="TextBox 680"/>
          <p:cNvSpPr txBox="1"/>
          <p:nvPr/>
        </p:nvSpPr>
        <p:spPr>
          <a:xfrm rot="16200000">
            <a:off x="7338337" y="3223076"/>
            <a:ext cx="2008005" cy="4420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tIns="36000" bIns="3600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Термины и определения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82" name="TextBox 681"/>
          <p:cNvSpPr txBox="1"/>
          <p:nvPr/>
        </p:nvSpPr>
        <p:spPr>
          <a:xfrm rot="16200000">
            <a:off x="7758103" y="3305593"/>
            <a:ext cx="2008006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Цели и подцели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83" name="TextBox 682"/>
          <p:cNvSpPr txBox="1"/>
          <p:nvPr/>
        </p:nvSpPr>
        <p:spPr>
          <a:xfrm rot="16200000">
            <a:off x="8127806" y="3305733"/>
            <a:ext cx="2007725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Основные задачи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684" name="TextBox 683"/>
          <p:cNvSpPr txBox="1"/>
          <p:nvPr/>
        </p:nvSpPr>
        <p:spPr>
          <a:xfrm rot="16200000">
            <a:off x="8641155" y="3130881"/>
            <a:ext cx="2007725" cy="62670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tIns="36000" bIns="3600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Принципы пространственного развития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cxnSp>
        <p:nvCxnSpPr>
          <p:cNvPr id="685" name="Прямая со стрелкой 684"/>
          <p:cNvCxnSpPr>
            <a:endCxn id="673" idx="3"/>
          </p:cNvCxnSpPr>
          <p:nvPr/>
        </p:nvCxnSpPr>
        <p:spPr>
          <a:xfrm>
            <a:off x="2898266" y="1937180"/>
            <a:ext cx="2" cy="194582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86" name="Прямая со стрелкой 685"/>
          <p:cNvCxnSpPr/>
          <p:nvPr/>
        </p:nvCxnSpPr>
        <p:spPr>
          <a:xfrm>
            <a:off x="3434380" y="1937180"/>
            <a:ext cx="0" cy="187972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87" name="Прямая со стрелкой 686"/>
          <p:cNvCxnSpPr>
            <a:stCxn id="669" idx="2"/>
          </p:cNvCxnSpPr>
          <p:nvPr/>
        </p:nvCxnSpPr>
        <p:spPr>
          <a:xfrm>
            <a:off x="5296346" y="2434333"/>
            <a:ext cx="0" cy="185042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88" name="Прямая соединительная линия 687"/>
          <p:cNvCxnSpPr/>
          <p:nvPr/>
        </p:nvCxnSpPr>
        <p:spPr>
          <a:xfrm flipV="1">
            <a:off x="4195036" y="2627024"/>
            <a:ext cx="2206238" cy="2"/>
          </a:xfrm>
          <a:prstGeom prst="line">
            <a:avLst/>
          </a:prstGeom>
          <a:noFill/>
          <a:ln w="952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689" name="Прямая со стрелкой 688"/>
          <p:cNvCxnSpPr/>
          <p:nvPr/>
        </p:nvCxnSpPr>
        <p:spPr>
          <a:xfrm>
            <a:off x="4202256" y="2627024"/>
            <a:ext cx="0" cy="115634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0" name="Прямая со стрелкой 689"/>
          <p:cNvCxnSpPr>
            <a:endCxn id="676" idx="3"/>
          </p:cNvCxnSpPr>
          <p:nvPr/>
        </p:nvCxnSpPr>
        <p:spPr>
          <a:xfrm>
            <a:off x="4598315" y="2627024"/>
            <a:ext cx="1" cy="115637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1" name="Прямая со стрелкой 690"/>
          <p:cNvCxnSpPr>
            <a:endCxn id="677" idx="3"/>
          </p:cNvCxnSpPr>
          <p:nvPr/>
        </p:nvCxnSpPr>
        <p:spPr>
          <a:xfrm>
            <a:off x="5027604" y="2627026"/>
            <a:ext cx="2" cy="115638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2" name="Прямая со стрелкой 691"/>
          <p:cNvCxnSpPr>
            <a:endCxn id="678" idx="3"/>
          </p:cNvCxnSpPr>
          <p:nvPr/>
        </p:nvCxnSpPr>
        <p:spPr>
          <a:xfrm>
            <a:off x="5462410" y="2627024"/>
            <a:ext cx="1" cy="115636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3" name="Прямая со стрелкой 692"/>
          <p:cNvCxnSpPr>
            <a:endCxn id="679" idx="3"/>
          </p:cNvCxnSpPr>
          <p:nvPr/>
        </p:nvCxnSpPr>
        <p:spPr>
          <a:xfrm>
            <a:off x="5891699" y="2627026"/>
            <a:ext cx="2" cy="115638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4" name="Прямая со стрелкой 693"/>
          <p:cNvCxnSpPr>
            <a:endCxn id="680" idx="3"/>
          </p:cNvCxnSpPr>
          <p:nvPr/>
        </p:nvCxnSpPr>
        <p:spPr>
          <a:xfrm>
            <a:off x="6401272" y="2627026"/>
            <a:ext cx="2" cy="115636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5" name="Прямая соединительная линия 694"/>
          <p:cNvCxnSpPr/>
          <p:nvPr/>
        </p:nvCxnSpPr>
        <p:spPr>
          <a:xfrm>
            <a:off x="8342339" y="2272190"/>
            <a:ext cx="1302678" cy="0"/>
          </a:xfrm>
          <a:prstGeom prst="line">
            <a:avLst/>
          </a:prstGeom>
          <a:noFill/>
          <a:ln w="952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696" name="Прямая со стрелкой 695"/>
          <p:cNvCxnSpPr/>
          <p:nvPr/>
        </p:nvCxnSpPr>
        <p:spPr>
          <a:xfrm>
            <a:off x="8959053" y="2095497"/>
            <a:ext cx="0" cy="176409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7" name="Прямая со стрелкой 696"/>
          <p:cNvCxnSpPr>
            <a:endCxn id="681" idx="3"/>
          </p:cNvCxnSpPr>
          <p:nvPr/>
        </p:nvCxnSpPr>
        <p:spPr>
          <a:xfrm>
            <a:off x="8342339" y="2271906"/>
            <a:ext cx="1" cy="16818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8" name="Прямая со стрелкой 697"/>
          <p:cNvCxnSpPr>
            <a:endCxn id="684" idx="3"/>
          </p:cNvCxnSpPr>
          <p:nvPr/>
        </p:nvCxnSpPr>
        <p:spPr>
          <a:xfrm>
            <a:off x="9645014" y="2272190"/>
            <a:ext cx="4" cy="168179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699" name="Прямая со стрелкой 698"/>
          <p:cNvCxnSpPr>
            <a:endCxn id="682" idx="3"/>
          </p:cNvCxnSpPr>
          <p:nvPr/>
        </p:nvCxnSpPr>
        <p:spPr>
          <a:xfrm>
            <a:off x="8762105" y="2271906"/>
            <a:ext cx="2" cy="168184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700" name="Прямая со стрелкой 699"/>
          <p:cNvCxnSpPr>
            <a:endCxn id="683" idx="3"/>
          </p:cNvCxnSpPr>
          <p:nvPr/>
        </p:nvCxnSpPr>
        <p:spPr>
          <a:xfrm>
            <a:off x="9131669" y="2272186"/>
            <a:ext cx="0" cy="168184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702" name="Прямая соединительная линия 701"/>
          <p:cNvCxnSpPr/>
          <p:nvPr/>
        </p:nvCxnSpPr>
        <p:spPr>
          <a:xfrm>
            <a:off x="2753180" y="4969834"/>
            <a:ext cx="8241964" cy="0"/>
          </a:xfrm>
          <a:prstGeom prst="line">
            <a:avLst/>
          </a:prstGeom>
          <a:noFill/>
          <a:ln w="952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710" name="Прямая со стрелкой 709"/>
          <p:cNvCxnSpPr/>
          <p:nvPr/>
        </p:nvCxnSpPr>
        <p:spPr>
          <a:xfrm>
            <a:off x="2753180" y="4972584"/>
            <a:ext cx="0" cy="100071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cxnSp>
        <p:nvCxnSpPr>
          <p:cNvPr id="711" name="Прямая со стрелкой 710"/>
          <p:cNvCxnSpPr/>
          <p:nvPr/>
        </p:nvCxnSpPr>
        <p:spPr>
          <a:xfrm>
            <a:off x="3827830" y="4969930"/>
            <a:ext cx="0" cy="100071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cxnSp>
        <p:nvCxnSpPr>
          <p:cNvPr id="712" name="Прямая со стрелкой 711"/>
          <p:cNvCxnSpPr/>
          <p:nvPr/>
        </p:nvCxnSpPr>
        <p:spPr>
          <a:xfrm>
            <a:off x="4887673" y="4972584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cxnSp>
        <p:nvCxnSpPr>
          <p:cNvPr id="713" name="Прямая со стрелкой 712"/>
          <p:cNvCxnSpPr/>
          <p:nvPr/>
        </p:nvCxnSpPr>
        <p:spPr>
          <a:xfrm>
            <a:off x="6044885" y="4969834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cxnSp>
        <p:nvCxnSpPr>
          <p:cNvPr id="714" name="Прямая со стрелкой 713"/>
          <p:cNvCxnSpPr/>
          <p:nvPr/>
        </p:nvCxnSpPr>
        <p:spPr>
          <a:xfrm>
            <a:off x="8350224" y="4969835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cxnSp>
        <p:nvCxnSpPr>
          <p:cNvPr id="715" name="Прямая со стрелкой 714"/>
          <p:cNvCxnSpPr/>
          <p:nvPr/>
        </p:nvCxnSpPr>
        <p:spPr>
          <a:xfrm>
            <a:off x="9535426" y="4969834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717" name="Прямая со стрелкой 716"/>
          <p:cNvCxnSpPr>
            <a:stCxn id="670" idx="2"/>
          </p:cNvCxnSpPr>
          <p:nvPr/>
        </p:nvCxnSpPr>
        <p:spPr>
          <a:xfrm>
            <a:off x="7149523" y="2123490"/>
            <a:ext cx="12973" cy="2846344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sp>
        <p:nvSpPr>
          <p:cNvPr id="743" name="TextBox 742"/>
          <p:cNvSpPr txBox="1"/>
          <p:nvPr/>
        </p:nvSpPr>
        <p:spPr>
          <a:xfrm>
            <a:off x="5725456" y="6409312"/>
            <a:ext cx="2658889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72000" tIns="0" rIns="7200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rPr>
              <a:t>ЭСКИЗНЫЕ СХЕМЫ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cxnSp>
        <p:nvCxnSpPr>
          <p:cNvPr id="744" name="Прямая со стрелкой 743"/>
          <p:cNvCxnSpPr>
            <a:stCxn id="670" idx="3"/>
            <a:endCxn id="671" idx="1"/>
          </p:cNvCxnSpPr>
          <p:nvPr/>
        </p:nvCxnSpPr>
        <p:spPr>
          <a:xfrm>
            <a:off x="7865642" y="1753613"/>
            <a:ext cx="240543" cy="3330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arrow" w="sm" len="sm"/>
            <a:tailEnd type="arrow" w="sm" len="sm"/>
          </a:ln>
          <a:effectLst/>
        </p:spPr>
      </p:cxnSp>
      <p:cxnSp>
        <p:nvCxnSpPr>
          <p:cNvPr id="761" name="Прямая соединительная линия 760"/>
          <p:cNvCxnSpPr/>
          <p:nvPr/>
        </p:nvCxnSpPr>
        <p:spPr>
          <a:xfrm>
            <a:off x="2191911" y="6122410"/>
            <a:ext cx="9269506" cy="0"/>
          </a:xfrm>
          <a:prstGeom prst="line">
            <a:avLst/>
          </a:prstGeom>
          <a:noFill/>
          <a:ln w="9525" cap="flat" cmpd="sng" algn="ctr">
            <a:solidFill>
              <a:schemeClr val="bg1"/>
            </a:solidFill>
            <a:prstDash val="solid"/>
          </a:ln>
          <a:effectLst/>
        </p:spPr>
      </p:cxnSp>
      <p:cxnSp>
        <p:nvCxnSpPr>
          <p:cNvPr id="763" name="Прямая со стрелкой 762"/>
          <p:cNvCxnSpPr/>
          <p:nvPr/>
        </p:nvCxnSpPr>
        <p:spPr>
          <a:xfrm flipV="1">
            <a:off x="6708928" y="6121963"/>
            <a:ext cx="0" cy="268592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arrow" w="sm" len="sm"/>
            <a:tailEnd type="arrow" w="sm" len="sm"/>
          </a:ln>
          <a:effectLst/>
        </p:spPr>
      </p:cxnSp>
      <p:sp>
        <p:nvSpPr>
          <p:cNvPr id="788" name="Прямоугольник 787"/>
          <p:cNvSpPr/>
          <p:nvPr/>
        </p:nvSpPr>
        <p:spPr>
          <a:xfrm>
            <a:off x="8047691" y="1293505"/>
            <a:ext cx="1982772" cy="3241323"/>
          </a:xfrm>
          <a:prstGeom prst="rect">
            <a:avLst/>
          </a:prstGeom>
          <a:solidFill>
            <a:srgbClr val="EFB299">
              <a:alpha val="23000"/>
            </a:srgbClr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sp>
        <p:nvSpPr>
          <p:cNvPr id="789" name="Прямоугольник 788"/>
          <p:cNvSpPr/>
          <p:nvPr/>
        </p:nvSpPr>
        <p:spPr>
          <a:xfrm>
            <a:off x="10367427" y="4868069"/>
            <a:ext cx="1259941" cy="1396007"/>
          </a:xfrm>
          <a:prstGeom prst="rect">
            <a:avLst/>
          </a:prstGeom>
          <a:solidFill>
            <a:srgbClr val="EFB299">
              <a:alpha val="23000"/>
            </a:srgbClr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anose="02050604050505020204" pitchFamily="18" charset="0"/>
            </a:endParaRPr>
          </a:p>
        </p:txBody>
      </p:sp>
      <p:grpSp>
        <p:nvGrpSpPr>
          <p:cNvPr id="96382" name="Группа 96381"/>
          <p:cNvGrpSpPr/>
          <p:nvPr/>
        </p:nvGrpSpPr>
        <p:grpSpPr>
          <a:xfrm>
            <a:off x="6754243" y="5112341"/>
            <a:ext cx="1129292" cy="1026718"/>
            <a:chOff x="2104651" y="5099042"/>
            <a:chExt cx="1129292" cy="1026718"/>
          </a:xfrm>
        </p:grpSpPr>
        <p:sp>
          <p:nvSpPr>
            <p:cNvPr id="701" name="TextBox 700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5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18" name="TextBox 717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19" name="TextBox 718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20" name="TextBox 719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21" name="TextBox 720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22" name="TextBox 721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23" name="TextBox 722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45" name="TextBox 744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762" name="Прямая со стрелкой 761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764" name="Прямая со стрелкой 763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765" name="Прямая со стрелкой 764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766" name="Прямая со стрелкой 765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767" name="Прямая со стрелкой 766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792" name="TextBox 791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793" name="Прямая со стрелкой 792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796" name="Группа 795"/>
          <p:cNvGrpSpPr/>
          <p:nvPr/>
        </p:nvGrpSpPr>
        <p:grpSpPr>
          <a:xfrm>
            <a:off x="3277212" y="5105515"/>
            <a:ext cx="1129292" cy="1026718"/>
            <a:chOff x="2104651" y="5099042"/>
            <a:chExt cx="1129292" cy="1026718"/>
          </a:xfrm>
        </p:grpSpPr>
        <p:sp>
          <p:nvSpPr>
            <p:cNvPr id="797" name="TextBox 796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2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98" name="TextBox 797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799" name="TextBox 798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00" name="TextBox 799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01" name="TextBox 800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02" name="TextBox 801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03" name="TextBox 802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04" name="TextBox 803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05" name="Прямая со стрелкой 804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06" name="Прямая со стрелкой 805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07" name="Прямая со стрелкой 806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08" name="Прямая со стрелкой 807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09" name="Прямая со стрелкой 808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10" name="TextBox 809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11" name="Прямая со стрелкой 810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12" name="Группа 811"/>
          <p:cNvGrpSpPr/>
          <p:nvPr/>
        </p:nvGrpSpPr>
        <p:grpSpPr>
          <a:xfrm>
            <a:off x="4441596" y="5112341"/>
            <a:ext cx="1129292" cy="1026718"/>
            <a:chOff x="2104651" y="5099042"/>
            <a:chExt cx="1129292" cy="1026718"/>
          </a:xfrm>
        </p:grpSpPr>
        <p:sp>
          <p:nvSpPr>
            <p:cNvPr id="813" name="TextBox 812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3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4" name="TextBox 813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5" name="TextBox 814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6" name="TextBox 815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7" name="TextBox 816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8" name="TextBox 817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19" name="TextBox 818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20" name="TextBox 819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21" name="Прямая со стрелкой 820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22" name="Прямая со стрелкой 821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23" name="Прямая со стрелкой 822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24" name="Прямая со стрелкой 823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25" name="Прямая со стрелкой 824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26" name="TextBox 825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27" name="Прямая со стрелкой 826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28" name="Группа 827"/>
          <p:cNvGrpSpPr/>
          <p:nvPr/>
        </p:nvGrpSpPr>
        <p:grpSpPr>
          <a:xfrm>
            <a:off x="5595947" y="5105481"/>
            <a:ext cx="1129292" cy="1026718"/>
            <a:chOff x="2104651" y="5099042"/>
            <a:chExt cx="1129292" cy="1026718"/>
          </a:xfrm>
        </p:grpSpPr>
        <p:sp>
          <p:nvSpPr>
            <p:cNvPr id="829" name="TextBox 828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4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0" name="TextBox 829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1" name="TextBox 830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2" name="TextBox 831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3" name="TextBox 832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4" name="TextBox 833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5" name="TextBox 834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36" name="TextBox 835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37" name="Прямая со стрелкой 836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38" name="Прямая со стрелкой 837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39" name="Прямая со стрелкой 838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40" name="Прямая со стрелкой 839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41" name="Прямая со стрелкой 840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42" name="TextBox 841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43" name="Прямая со стрелкой 842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44" name="Группа 843"/>
          <p:cNvGrpSpPr/>
          <p:nvPr/>
        </p:nvGrpSpPr>
        <p:grpSpPr>
          <a:xfrm>
            <a:off x="2119436" y="5104971"/>
            <a:ext cx="1129292" cy="1026718"/>
            <a:chOff x="2104651" y="5099042"/>
            <a:chExt cx="1129292" cy="1026718"/>
          </a:xfrm>
        </p:grpSpPr>
        <p:sp>
          <p:nvSpPr>
            <p:cNvPr id="845" name="TextBox 844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1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46" name="TextBox 845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47" name="TextBox 846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48" name="TextBox 847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49" name="TextBox 848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50" name="TextBox 849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51" name="TextBox 850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52" name="TextBox 851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53" name="Прямая со стрелкой 852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54" name="Прямая со стрелкой 853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55" name="Прямая со стрелкой 854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56" name="Прямая со стрелкой 855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57" name="Прямая со стрелкой 856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58" name="TextBox 857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59" name="Прямая со стрелкой 858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60" name="Группа 859"/>
          <p:cNvGrpSpPr/>
          <p:nvPr/>
        </p:nvGrpSpPr>
        <p:grpSpPr>
          <a:xfrm>
            <a:off x="7934264" y="5105481"/>
            <a:ext cx="1129292" cy="1026718"/>
            <a:chOff x="2104651" y="5099042"/>
            <a:chExt cx="1129292" cy="1026718"/>
          </a:xfrm>
        </p:grpSpPr>
        <p:sp>
          <p:nvSpPr>
            <p:cNvPr id="861" name="TextBox 860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6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2" name="TextBox 861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3" name="TextBox 862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4" name="TextBox 863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5" name="TextBox 864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6" name="TextBox 865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7" name="TextBox 866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68" name="TextBox 867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69" name="Прямая со стрелкой 868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70" name="Прямая со стрелкой 869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71" name="Прямая со стрелкой 870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72" name="Прямая со стрелкой 871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73" name="Прямая со стрелкой 872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74" name="TextBox 873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75" name="Прямая со стрелкой 874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76" name="Группа 875"/>
          <p:cNvGrpSpPr/>
          <p:nvPr/>
        </p:nvGrpSpPr>
        <p:grpSpPr>
          <a:xfrm>
            <a:off x="9102172" y="5105481"/>
            <a:ext cx="1129292" cy="1026718"/>
            <a:chOff x="2104651" y="5099042"/>
            <a:chExt cx="1129292" cy="1026718"/>
          </a:xfrm>
        </p:grpSpPr>
        <p:sp>
          <p:nvSpPr>
            <p:cNvPr id="877" name="TextBox 876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7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78" name="TextBox 877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79" name="TextBox 878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80" name="TextBox 879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81" name="TextBox 880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82" name="TextBox 881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83" name="TextBox 882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84" name="TextBox 883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85" name="Прямая со стрелкой 884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86" name="Прямая со стрелкой 885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87" name="Прямая со стрелкой 886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88" name="Прямая со стрелкой 887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889" name="Прямая со стрелкой 888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890" name="TextBox 889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891" name="Прямая со стрелкой 890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grpSp>
        <p:nvGrpSpPr>
          <p:cNvPr id="892" name="Группа 891"/>
          <p:cNvGrpSpPr/>
          <p:nvPr/>
        </p:nvGrpSpPr>
        <p:grpSpPr>
          <a:xfrm>
            <a:off x="10430499" y="5097990"/>
            <a:ext cx="1129292" cy="1026718"/>
            <a:chOff x="2104651" y="5099042"/>
            <a:chExt cx="1129292" cy="1026718"/>
          </a:xfrm>
        </p:grpSpPr>
        <p:sp>
          <p:nvSpPr>
            <p:cNvPr id="893" name="TextBox 892"/>
            <p:cNvSpPr txBox="1"/>
            <p:nvPr/>
          </p:nvSpPr>
          <p:spPr>
            <a:xfrm>
              <a:off x="2104651" y="5099042"/>
              <a:ext cx="1129292" cy="2308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Направление 8</a:t>
              </a:r>
              <a:endPara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4" name="TextBox 893"/>
            <p:cNvSpPr txBox="1"/>
            <p:nvPr/>
          </p:nvSpPr>
          <p:spPr>
            <a:xfrm>
              <a:off x="2104651" y="5329874"/>
              <a:ext cx="1129292" cy="2154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marR="0" lvl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Программы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5" name="TextBox 894"/>
            <p:cNvSpPr txBox="1"/>
            <p:nvPr/>
          </p:nvSpPr>
          <p:spPr>
            <a:xfrm rot="16200000">
              <a:off x="3018566" y="5688357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6" name="TextBox 895"/>
            <p:cNvSpPr txBox="1"/>
            <p:nvPr/>
          </p:nvSpPr>
          <p:spPr>
            <a:xfrm rot="16200000">
              <a:off x="2824447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7" name="TextBox 896"/>
            <p:cNvSpPr txBox="1"/>
            <p:nvPr/>
          </p:nvSpPr>
          <p:spPr>
            <a:xfrm rot="16200000">
              <a:off x="2631188" y="5688358"/>
              <a:ext cx="236635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8" name="TextBox 897"/>
            <p:cNvSpPr txBox="1"/>
            <p:nvPr/>
          </p:nvSpPr>
          <p:spPr>
            <a:xfrm rot="16200000">
              <a:off x="2437071" y="5688357"/>
              <a:ext cx="236636" cy="19411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50400" rIns="0" bIns="504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899" name="TextBox 898"/>
            <p:cNvSpPr txBox="1"/>
            <p:nvPr/>
          </p:nvSpPr>
          <p:spPr>
            <a:xfrm rot="16200000">
              <a:off x="2252040" y="5697446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sp>
          <p:nvSpPr>
            <p:cNvPr id="900" name="TextBox 899"/>
            <p:cNvSpPr txBox="1"/>
            <p:nvPr/>
          </p:nvSpPr>
          <p:spPr>
            <a:xfrm>
              <a:off x="2104651" y="5543987"/>
              <a:ext cx="1129291" cy="12310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t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ookman Old Style" panose="02050604050505020204" pitchFamily="18" charset="0"/>
                </a:rPr>
                <a:t>Проекты</a:t>
              </a:r>
              <a:endParaRPr kumimoji="0" lang="ru-RU" sz="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901" name="Прямая со стрелкой 900"/>
            <p:cNvCxnSpPr/>
            <p:nvPr/>
          </p:nvCxnSpPr>
          <p:spPr>
            <a:xfrm flipH="1" flipV="1">
              <a:off x="2369700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902" name="Прямая со стрелкой 901"/>
            <p:cNvCxnSpPr/>
            <p:nvPr/>
          </p:nvCxnSpPr>
          <p:spPr>
            <a:xfrm flipH="1" flipV="1">
              <a:off x="255473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903" name="Прямая со стрелкой 902"/>
            <p:cNvCxnSpPr/>
            <p:nvPr/>
          </p:nvCxnSpPr>
          <p:spPr>
            <a:xfrm flipH="1" flipV="1">
              <a:off x="2748848" y="5907532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904" name="Прямая со стрелкой 903"/>
            <p:cNvCxnSpPr/>
            <p:nvPr/>
          </p:nvCxnSpPr>
          <p:spPr>
            <a:xfrm flipH="1" flipV="1">
              <a:off x="2942107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cxnSp>
          <p:nvCxnSpPr>
            <p:cNvPr id="905" name="Прямая со стрелкой 904"/>
            <p:cNvCxnSpPr/>
            <p:nvPr/>
          </p:nvCxnSpPr>
          <p:spPr>
            <a:xfrm flipH="1" flipV="1">
              <a:off x="3135569" y="5903734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  <p:sp>
          <p:nvSpPr>
            <p:cNvPr id="906" name="TextBox 905"/>
            <p:cNvSpPr txBox="1"/>
            <p:nvPr/>
          </p:nvSpPr>
          <p:spPr>
            <a:xfrm rot="16200000">
              <a:off x="2074305" y="5697442"/>
              <a:ext cx="236634" cy="17594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lIns="90000" tIns="36000" rIns="0" bIns="4680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anose="02050604050505020204" pitchFamily="18" charset="0"/>
              </a:endParaRPr>
            </a:p>
          </p:txBody>
        </p:sp>
        <p:cxnSp>
          <p:nvCxnSpPr>
            <p:cNvPr id="907" name="Прямая со стрелкой 906"/>
            <p:cNvCxnSpPr/>
            <p:nvPr/>
          </p:nvCxnSpPr>
          <p:spPr>
            <a:xfrm flipH="1" flipV="1">
              <a:off x="2191912" y="5903733"/>
              <a:ext cx="657" cy="218228"/>
            </a:xfrm>
            <a:prstGeom prst="straightConnector1">
              <a:avLst/>
            </a:prstGeom>
            <a:noFill/>
            <a:ln w="9525" cap="flat" cmpd="sng" algn="ctr">
              <a:solidFill>
                <a:schemeClr val="bg1"/>
              </a:solidFill>
              <a:prstDash val="solid"/>
              <a:headEnd type="arrow" w="sm" len="sm"/>
              <a:tailEnd type="arrow" w="sm" len="sm"/>
            </a:ln>
            <a:effectLst/>
          </p:spPr>
        </p:cxnSp>
      </p:grpSp>
      <p:cxnSp>
        <p:nvCxnSpPr>
          <p:cNvPr id="911" name="Прямая со стрелкой 910"/>
          <p:cNvCxnSpPr/>
          <p:nvPr/>
        </p:nvCxnSpPr>
        <p:spPr>
          <a:xfrm>
            <a:off x="10992751" y="4979359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tailEnd type="arrow" w="sm" len="sm"/>
          </a:ln>
          <a:effectLst/>
        </p:spPr>
      </p:cxnSp>
      <p:cxnSp>
        <p:nvCxnSpPr>
          <p:cNvPr id="924" name="Прямая со стрелкой 923"/>
          <p:cNvCxnSpPr/>
          <p:nvPr/>
        </p:nvCxnSpPr>
        <p:spPr>
          <a:xfrm>
            <a:off x="7397435" y="4979359"/>
            <a:ext cx="0" cy="100075"/>
          </a:xfrm>
          <a:prstGeom prst="straightConnector1">
            <a:avLst/>
          </a:prstGeom>
          <a:noFill/>
          <a:ln w="9525" cap="flat" cmpd="sng" algn="ctr">
            <a:solidFill>
              <a:schemeClr val="bg1"/>
            </a:solidFill>
            <a:prstDash val="solid"/>
            <a:headEnd type="none" w="sm" len="sm"/>
            <a:tailEnd type="arrow" w="sm" len="sm"/>
          </a:ln>
          <a:effectLst/>
        </p:spPr>
      </p:cxnSp>
      <p:grpSp>
        <p:nvGrpSpPr>
          <p:cNvPr id="412" name="Группа 411"/>
          <p:cNvGrpSpPr/>
          <p:nvPr/>
        </p:nvGrpSpPr>
        <p:grpSpPr>
          <a:xfrm>
            <a:off x="5559574" y="1191980"/>
            <a:ext cx="6176613" cy="5643795"/>
            <a:chOff x="5570887" y="1162050"/>
            <a:chExt cx="6176613" cy="5643795"/>
          </a:xfrm>
        </p:grpSpPr>
        <p:cxnSp>
          <p:nvCxnSpPr>
            <p:cNvPr id="365" name="Прямая соединительная линия 364"/>
            <p:cNvCxnSpPr/>
            <p:nvPr/>
          </p:nvCxnSpPr>
          <p:spPr>
            <a:xfrm>
              <a:off x="7995539" y="1162050"/>
              <a:ext cx="0" cy="3632200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2" name="Прямая соединительная линия 951"/>
            <p:cNvCxnSpPr/>
            <p:nvPr/>
          </p:nvCxnSpPr>
          <p:spPr>
            <a:xfrm>
              <a:off x="10133090" y="1192212"/>
              <a:ext cx="0" cy="3342616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Прямая соединительная линия 367"/>
            <p:cNvCxnSpPr/>
            <p:nvPr/>
          </p:nvCxnSpPr>
          <p:spPr>
            <a:xfrm>
              <a:off x="7973900" y="1162050"/>
              <a:ext cx="2179750" cy="9525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Прямая соединительная линия 372"/>
            <p:cNvCxnSpPr/>
            <p:nvPr/>
          </p:nvCxnSpPr>
          <p:spPr>
            <a:xfrm>
              <a:off x="10114040" y="4522788"/>
              <a:ext cx="1601710" cy="0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Прямая соединительная линия 374"/>
            <p:cNvCxnSpPr/>
            <p:nvPr/>
          </p:nvCxnSpPr>
          <p:spPr>
            <a:xfrm flipV="1">
              <a:off x="7976489" y="4781550"/>
              <a:ext cx="2339086" cy="12701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Прямая соединительная линия 378"/>
            <p:cNvCxnSpPr/>
            <p:nvPr/>
          </p:nvCxnSpPr>
          <p:spPr>
            <a:xfrm>
              <a:off x="10296525" y="4772025"/>
              <a:ext cx="1613" cy="1519215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2" name="Прямая соединительная линия 971"/>
            <p:cNvCxnSpPr/>
            <p:nvPr/>
          </p:nvCxnSpPr>
          <p:spPr>
            <a:xfrm flipV="1">
              <a:off x="5570887" y="6276635"/>
              <a:ext cx="4734229" cy="22199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4" name="Прямая соединительная линия 973"/>
            <p:cNvCxnSpPr/>
            <p:nvPr/>
          </p:nvCxnSpPr>
          <p:spPr>
            <a:xfrm flipV="1">
              <a:off x="5570887" y="6734479"/>
              <a:ext cx="6176613" cy="49297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6" name="Прямая соединительная линия 975"/>
            <p:cNvCxnSpPr/>
            <p:nvPr/>
          </p:nvCxnSpPr>
          <p:spPr>
            <a:xfrm>
              <a:off x="11725275" y="4502150"/>
              <a:ext cx="4840" cy="2251767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Прямая соединительная линия 391"/>
            <p:cNvCxnSpPr/>
            <p:nvPr/>
          </p:nvCxnSpPr>
          <p:spPr>
            <a:xfrm>
              <a:off x="5570887" y="6277723"/>
              <a:ext cx="0" cy="528122"/>
            </a:xfrm>
            <a:prstGeom prst="line">
              <a:avLst/>
            </a:prstGeom>
            <a:ln w="412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75590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" grpId="0" animBg="1"/>
      <p:bldP spid="788" grpId="1" animBg="1"/>
      <p:bldP spid="789" grpId="0" animBg="1"/>
      <p:bldP spid="78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522413" y="1617663"/>
            <a:ext cx="10377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white"/>
                </a:solidFill>
              </a:rPr>
              <a:t>СПАСИБО ЗА ВНИМАНИЕ !</a:t>
            </a:r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619074" y="4583113"/>
            <a:ext cx="103771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prstClr val="white"/>
                </a:solidFill>
              </a:rPr>
              <a:t>ЧЕРНЕЦКИЙ Аркадий Михайлович</a:t>
            </a:r>
          </a:p>
          <a:p>
            <a:r>
              <a:rPr lang="ru-RU" sz="3200" dirty="0">
                <a:solidFill>
                  <a:prstClr val="white"/>
                </a:solidFill>
              </a:rPr>
              <a:t>член Совета Федерации Федерального Собрания Российской Федерации, к.э.н.</a:t>
            </a:r>
          </a:p>
        </p:txBody>
      </p:sp>
    </p:spTree>
    <p:extLst>
      <p:ext uri="{BB962C8B-B14F-4D97-AF65-F5344CB8AC3E}">
        <p14:creationId xmlns:p14="http://schemas.microsoft.com/office/powerpoint/2010/main" val="208486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9425" y="22225"/>
            <a:ext cx="74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Основные условия формирования и реализации стратегии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6868" y="1399917"/>
            <a:ext cx="9982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Руководитель </a:t>
            </a:r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(глава) лично возглавляет процесс разработки  и контролирует реализацию стратегии </a:t>
            </a:r>
            <a:endParaRPr lang="en-US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Стратегию разрабатывают те, кто живет, работает, управляет 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городом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Стратегия формируется как научно обоснованный документ, балансирующий интересы власти, бизнеса и 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общественности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За реализацию каждого проекта и программы, достижение показателей эффективности есть конкретные ответственные</a:t>
            </a:r>
          </a:p>
        </p:txBody>
      </p:sp>
    </p:spTree>
    <p:extLst>
      <p:ext uri="{BB962C8B-B14F-4D97-AF65-F5344CB8AC3E}">
        <p14:creationId xmlns:p14="http://schemas.microsoft.com/office/powerpoint/2010/main" val="355283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752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3184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4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5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5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6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7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8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8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3189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9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9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3189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74" name="Прямоугольник 73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68" name="Таблица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371690"/>
              </p:ext>
            </p:extLst>
          </p:nvPr>
        </p:nvGraphicFramePr>
        <p:xfrm>
          <a:off x="1677988" y="566738"/>
          <a:ext cx="9952986" cy="6010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422"/>
                <a:gridCol w="2406352"/>
                <a:gridCol w="2115838"/>
                <a:gridCol w="552450"/>
                <a:gridCol w="466725"/>
                <a:gridCol w="523875"/>
                <a:gridCol w="523875"/>
                <a:gridCol w="682321"/>
                <a:gridCol w="652128"/>
              </a:tblGrid>
              <a:tr h="370897">
                <a:tc rowSpan="3">
                  <a:txBody>
                    <a:bodyPr/>
                    <a:lstStyle/>
                    <a:p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Направления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Стратегические программы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Экспертные советы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017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Bookman Old Style" panose="02050604050505020204" pitchFamily="18" charset="0"/>
                        </a:rPr>
                        <a:t>Админист</a:t>
                      </a:r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-рация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Наука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Бизнес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Bookman Old Style" panose="02050604050505020204" pitchFamily="18" charset="0"/>
                        </a:rPr>
                        <a:t>Общест-венность</a:t>
                      </a:r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9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Bookman Old Style" panose="02050604050505020204" pitchFamily="18" charset="0"/>
                        </a:rPr>
                        <a:t>Ответствен</a:t>
                      </a:r>
                    </a:p>
                  </a:txBody>
                  <a:tcPr marL="91435" marR="0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err="1" smtClean="0">
                          <a:latin typeface="Bookman Old Style" panose="02050604050505020204" pitchFamily="18" charset="0"/>
                        </a:rPr>
                        <a:t>ные</a:t>
                      </a:r>
                      <a:r>
                        <a:rPr lang="ru-RU" sz="1700" dirty="0" smtClean="0">
                          <a:latin typeface="Bookman Old Style" panose="02050604050505020204" pitchFamily="18" charset="0"/>
                        </a:rPr>
                        <a:t> лица за</a:t>
                      </a:r>
                      <a:r>
                        <a:rPr lang="ru-RU" sz="1700" baseline="0" dirty="0" smtClean="0">
                          <a:latin typeface="Bookman Old Style" panose="02050604050505020204" pitchFamily="18" charset="0"/>
                        </a:rPr>
                        <a:t> реализацию программ</a:t>
                      </a:r>
                      <a:endParaRPr lang="ru-RU" sz="1700" dirty="0" smtClean="0">
                        <a:latin typeface="Bookman Old Style" panose="02050604050505020204" pitchFamily="18" charset="0"/>
                      </a:endParaRPr>
                    </a:p>
                  </a:txBody>
                  <a:tcPr marL="0" marR="91435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77360">
                <a:tc rowSpan="4">
                  <a:txBody>
                    <a:bodyPr/>
                    <a:lstStyle/>
                    <a:p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1. Сохранение и развитие человеческого потенциала -</a:t>
                      </a:r>
                      <a:r>
                        <a:rPr lang="ru-RU" sz="1800" b="1" i="1" dirty="0" smtClean="0">
                          <a:latin typeface="Bookman Old Style" panose="02050604050505020204" pitchFamily="18" charset="0"/>
                        </a:rPr>
                        <a:t>Заместитель главы по социальным вопросам</a:t>
                      </a:r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/>
                      </a:r>
                      <a:br>
                        <a:rPr lang="ru-RU" sz="1800" dirty="0" smtClean="0">
                          <a:latin typeface="Bookman Old Style" panose="02050604050505020204" pitchFamily="18" charset="0"/>
                        </a:rPr>
                      </a:br>
                      <a:r>
                        <a:rPr lang="ru-RU" sz="1800" dirty="0" smtClean="0">
                          <a:latin typeface="Bookman Old Style" panose="02050604050505020204" pitchFamily="18" charset="0"/>
                        </a:rPr>
                        <a:t> </a:t>
                      </a:r>
                    </a:p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Bookman Old Style" panose="02050604050505020204" pitchFamily="18" charset="0"/>
                        </a:rPr>
                        <a:t>1.Екатеринбург – здоровый город</a:t>
                      </a: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latin typeface="Bookman Old Style" panose="02050604050505020204" pitchFamily="18" charset="0"/>
                        </a:rPr>
                        <a:t>Начальник</a:t>
                      </a:r>
                      <a:r>
                        <a:rPr lang="ru-RU" sz="1400" b="1" i="1" baseline="0" dirty="0" smtClean="0">
                          <a:latin typeface="Bookman Old Style" panose="02050604050505020204" pitchFamily="18" charset="0"/>
                        </a:rPr>
                        <a:t> управления здравоохранения</a:t>
                      </a:r>
                      <a:endParaRPr lang="ru-RU" sz="1400" b="1" i="1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00599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Bookman Old Style" panose="02050604050505020204" pitchFamily="18" charset="0"/>
                        </a:rPr>
                        <a:t>2.Образование – основа развития, залог успеха </a:t>
                      </a: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latin typeface="Bookman Old Style" panose="02050604050505020204" pitchFamily="18" charset="0"/>
                        </a:rPr>
                        <a:t>Начальник управления образования</a:t>
                      </a:r>
                      <a:endParaRPr lang="ru-RU" sz="1400" b="1" i="1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Bookman Old Style" panose="02050604050505020204" pitchFamily="18" charset="0"/>
                        </a:rPr>
                        <a:t>3.Екатеринбург – мегаполис культуры и искусства</a:t>
                      </a: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latin typeface="Bookman Old Style" panose="02050604050505020204" pitchFamily="18" charset="0"/>
                        </a:rPr>
                        <a:t>Начальник управления культуры</a:t>
                      </a:r>
                    </a:p>
                    <a:p>
                      <a:endParaRPr lang="ru-RU" sz="1400" b="1" i="1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264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Bookman Old Style" panose="02050604050505020204" pitchFamily="18" charset="0"/>
                        </a:rPr>
                        <a:t>4.Екатеринбург спортивный</a:t>
                      </a: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latin typeface="Bookman Old Style" panose="02050604050505020204" pitchFamily="18" charset="0"/>
                        </a:rPr>
                        <a:t>Начальник управления по</a:t>
                      </a:r>
                      <a:r>
                        <a:rPr lang="ru-RU" sz="1400" b="1" i="1" baseline="0" dirty="0" smtClean="0">
                          <a:latin typeface="Bookman Old Style" panose="02050604050505020204" pitchFamily="18" charset="0"/>
                        </a:rPr>
                        <a:t> развитию физической культуры, спорта и </a:t>
                      </a:r>
                      <a:r>
                        <a:rPr lang="ru-RU" sz="1400" b="1" i="1" baseline="0" dirty="0" err="1" smtClean="0">
                          <a:latin typeface="Bookman Old Style" panose="02050604050505020204" pitchFamily="18" charset="0"/>
                        </a:rPr>
                        <a:t>туразма</a:t>
                      </a:r>
                      <a:endParaRPr lang="ru-RU" sz="1400" b="1" i="1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Bookman Old Style" panose="02050604050505020204" pitchFamily="18" charset="0"/>
                      </a:endParaRPr>
                    </a:p>
                  </a:txBody>
                  <a:tcPr marL="91435" marR="91435"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952750" y="22225"/>
            <a:ext cx="74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Матрица ответственных за реализацию программ и проектов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88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9425" y="22225"/>
            <a:ext cx="74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Основные условия формирования и реализации стратегии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6868" y="1399917"/>
            <a:ext cx="9982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Руководитель 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(глава) лично возглавляет процесс разработки  и контролирует реализацию стратегии 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Стратегию разрабатывают те, кто живет, работает, управляет 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городом</a:t>
            </a:r>
            <a:endParaRPr lang="en-US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Стратегия формируется как научно обоснованный документ, балансирующий интересы власти, бизнеса и 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общественности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За реализацию каждого проекта и программы, достижение показателей эффективности есть конкретные ответственные</a:t>
            </a:r>
          </a:p>
        </p:txBody>
      </p:sp>
    </p:spTree>
    <p:extLst>
      <p:ext uri="{BB962C8B-B14F-4D97-AF65-F5344CB8AC3E}">
        <p14:creationId xmlns:p14="http://schemas.microsoft.com/office/powerpoint/2010/main" val="428088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2" name="Схема 1"/>
          <p:cNvGraphicFramePr/>
          <p:nvPr/>
        </p:nvGraphicFramePr>
        <p:xfrm>
          <a:off x="1501090" y="657100"/>
          <a:ext cx="10569183" cy="6054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706" name="TextBox 2"/>
          <p:cNvSpPr txBox="1">
            <a:spLocks noChangeArrowheads="1"/>
          </p:cNvSpPr>
          <p:nvPr/>
        </p:nvSpPr>
        <p:spPr bwMode="auto">
          <a:xfrm>
            <a:off x="4837113" y="2860675"/>
            <a:ext cx="7270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НАУКА</a:t>
            </a:r>
          </a:p>
        </p:txBody>
      </p:sp>
      <p:sp>
        <p:nvSpPr>
          <p:cNvPr id="29707" name="TextBox 104"/>
          <p:cNvSpPr txBox="1">
            <a:spLocks noChangeArrowheads="1"/>
          </p:cNvSpPr>
          <p:nvPr/>
        </p:nvSpPr>
        <p:spPr bwMode="auto">
          <a:xfrm>
            <a:off x="5610225" y="2865438"/>
            <a:ext cx="8699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БИЗНЕС</a:t>
            </a:r>
          </a:p>
        </p:txBody>
      </p:sp>
      <p:sp>
        <p:nvSpPr>
          <p:cNvPr id="29708" name="TextBox 105"/>
          <p:cNvSpPr txBox="1">
            <a:spLocks noChangeArrowheads="1"/>
          </p:cNvSpPr>
          <p:nvPr/>
        </p:nvSpPr>
        <p:spPr bwMode="auto">
          <a:xfrm>
            <a:off x="6511925" y="2846388"/>
            <a:ext cx="109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АДМИНИС-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ТРАЦИЯ</a:t>
            </a:r>
          </a:p>
        </p:txBody>
      </p:sp>
      <p:sp>
        <p:nvSpPr>
          <p:cNvPr id="29709" name="TextBox 106"/>
          <p:cNvSpPr txBox="1">
            <a:spLocks noChangeArrowheads="1"/>
          </p:cNvSpPr>
          <p:nvPr/>
        </p:nvSpPr>
        <p:spPr bwMode="auto">
          <a:xfrm>
            <a:off x="7523163" y="2860675"/>
            <a:ext cx="1314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ОБЩЕСТВЕН-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200">
                <a:solidFill>
                  <a:prstClr val="black"/>
                </a:solidFill>
                <a:latin typeface="Bookman Old Style" panose="02050604050505020204" pitchFamily="18" charset="0"/>
              </a:rPr>
              <a:t>НОСТЬ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564188" y="2676525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523038" y="2682875"/>
            <a:ext cx="0" cy="6699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7578725" y="2682875"/>
            <a:ext cx="0" cy="6699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13" name="TextBox 115"/>
          <p:cNvSpPr txBox="1">
            <a:spLocks noChangeArrowheads="1"/>
          </p:cNvSpPr>
          <p:nvPr/>
        </p:nvSpPr>
        <p:spPr bwMode="auto">
          <a:xfrm>
            <a:off x="2203450" y="6307138"/>
            <a:ext cx="1003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rPr>
              <a:t>НАУКА</a:t>
            </a:r>
          </a:p>
        </p:txBody>
      </p:sp>
      <p:sp>
        <p:nvSpPr>
          <p:cNvPr id="29714" name="TextBox 116"/>
          <p:cNvSpPr txBox="1">
            <a:spLocks noChangeArrowheads="1"/>
          </p:cNvSpPr>
          <p:nvPr/>
        </p:nvSpPr>
        <p:spPr bwMode="auto">
          <a:xfrm>
            <a:off x="4138613" y="6307138"/>
            <a:ext cx="121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rPr>
              <a:t>БИЗНЕС</a:t>
            </a:r>
          </a:p>
        </p:txBody>
      </p:sp>
      <p:sp>
        <p:nvSpPr>
          <p:cNvPr id="29715" name="TextBox 117"/>
          <p:cNvSpPr txBox="1">
            <a:spLocks noChangeArrowheads="1"/>
          </p:cNvSpPr>
          <p:nvPr/>
        </p:nvSpPr>
        <p:spPr bwMode="auto">
          <a:xfrm>
            <a:off x="5843588" y="6315075"/>
            <a:ext cx="242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rPr>
              <a:t>АДМИНИСТРАЦИЯ</a:t>
            </a:r>
          </a:p>
        </p:txBody>
      </p:sp>
      <p:sp>
        <p:nvSpPr>
          <p:cNvPr id="29716" name="TextBox 118"/>
          <p:cNvSpPr txBox="1">
            <a:spLocks noChangeArrowheads="1"/>
          </p:cNvSpPr>
          <p:nvPr/>
        </p:nvSpPr>
        <p:spPr bwMode="auto">
          <a:xfrm>
            <a:off x="8837613" y="6315075"/>
            <a:ext cx="2614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rPr>
              <a:t>ОБЩЕСТВЕННОСТЬ</a:t>
            </a:r>
          </a:p>
        </p:txBody>
      </p:sp>
      <p:cxnSp>
        <p:nvCxnSpPr>
          <p:cNvPr id="120" name="Прямая соединительная линия 119"/>
          <p:cNvCxnSpPr/>
          <p:nvPr/>
        </p:nvCxnSpPr>
        <p:spPr>
          <a:xfrm>
            <a:off x="3687763" y="6042025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5688013" y="6027738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8596313" y="6034088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3687763" y="4687888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>
            <a:off x="5688013" y="4694238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>
            <a:off x="8602663" y="4687888"/>
            <a:ext cx="0" cy="67627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23" name="TextBox 125"/>
          <p:cNvSpPr txBox="1">
            <a:spLocks noChangeArrowheads="1"/>
          </p:cNvSpPr>
          <p:nvPr/>
        </p:nvSpPr>
        <p:spPr bwMode="auto">
          <a:xfrm>
            <a:off x="6061075" y="1293813"/>
            <a:ext cx="147637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black"/>
                </a:solidFill>
                <a:latin typeface="Bookman Old Style" panose="02050604050505020204" pitchFamily="18" charset="0"/>
              </a:rPr>
              <a:t>Представи-тель фед. округа</a:t>
            </a:r>
          </a:p>
        </p:txBody>
      </p:sp>
      <p:sp>
        <p:nvSpPr>
          <p:cNvPr id="29724" name="TextBox 126"/>
          <p:cNvSpPr txBox="1">
            <a:spLocks noChangeArrowheads="1"/>
          </p:cNvSpPr>
          <p:nvPr/>
        </p:nvSpPr>
        <p:spPr bwMode="auto">
          <a:xfrm>
            <a:off x="4256088" y="1336675"/>
            <a:ext cx="189071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black"/>
                </a:solidFill>
                <a:latin typeface="Bookman Old Style" panose="02050604050505020204" pitchFamily="18" charset="0"/>
              </a:rPr>
              <a:t>Председатель гор.думы</a:t>
            </a:r>
          </a:p>
        </p:txBody>
      </p:sp>
      <p:sp>
        <p:nvSpPr>
          <p:cNvPr id="29725" name="TextBox 127"/>
          <p:cNvSpPr txBox="1">
            <a:spLocks noChangeArrowheads="1"/>
          </p:cNvSpPr>
          <p:nvPr/>
        </p:nvSpPr>
        <p:spPr bwMode="auto">
          <a:xfrm>
            <a:off x="7651750" y="1320800"/>
            <a:ext cx="18907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black"/>
                </a:solidFill>
                <a:latin typeface="Bookman Old Style" panose="02050604050505020204" pitchFamily="18" charset="0"/>
              </a:rPr>
              <a:t>Представитель прав.области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3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70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29738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39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40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1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2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3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4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5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6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7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8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49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0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1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2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3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4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5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6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7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8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59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0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1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2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3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4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5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6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7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8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69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0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1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2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3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4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5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6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7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78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79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29780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1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2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783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87" name="Прямоугольник 86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9425" y="22225"/>
            <a:ext cx="7469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Bookman Old Style" panose="02050604050505020204" pitchFamily="18" charset="0"/>
              </a:rPr>
              <a:t>Основные условия формирования и реализации стратегии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6868" y="1399917"/>
            <a:ext cx="9982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Руководитель </a:t>
            </a: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(глава) лично возглавляет процесс разработки  и контролирует реализацию стратегии 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Стратегию разрабатывают те, кто живет, работает, управляет 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городом</a:t>
            </a: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Стратегия формируется как научно обоснованный документ, балансирующий интересы власти, бизнеса и 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общественности</a:t>
            </a:r>
            <a:endParaRPr lang="en-US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endParaRPr lang="en-US" sz="24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>
                <a:solidFill>
                  <a:schemeClr val="bg1"/>
                </a:solidFill>
                <a:latin typeface="Bookman Old Style" panose="02050604050505020204" pitchFamily="18" charset="0"/>
              </a:rPr>
              <a:t>За реализацию каждого проекта и программы, достижение показателей эффективности есть конкретные ответственные</a:t>
            </a:r>
          </a:p>
        </p:txBody>
      </p:sp>
    </p:spTree>
    <p:extLst>
      <p:ext uri="{BB962C8B-B14F-4D97-AF65-F5344CB8AC3E}">
        <p14:creationId xmlns:p14="http://schemas.microsoft.com/office/powerpoint/2010/main" val="218645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26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96305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6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7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8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9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0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1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2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3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4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5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6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7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8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9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0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1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2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3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4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5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6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7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8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9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0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1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2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3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4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5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6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7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8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9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0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1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2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3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4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5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6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7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8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9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50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96265" name="Group 3"/>
          <p:cNvGrpSpPr>
            <a:grpSpLocks/>
          </p:cNvGrpSpPr>
          <p:nvPr/>
        </p:nvGrpSpPr>
        <p:grpSpPr bwMode="auto">
          <a:xfrm>
            <a:off x="9083675" y="938213"/>
            <a:ext cx="2141538" cy="4075112"/>
            <a:chOff x="9515" y="1277"/>
            <a:chExt cx="2782" cy="4203"/>
          </a:xfrm>
        </p:grpSpPr>
        <p:sp>
          <p:nvSpPr>
            <p:cNvPr id="96300" name="Text Box 4"/>
            <p:cNvSpPr txBox="1">
              <a:spLocks noChangeArrowheads="1"/>
            </p:cNvSpPr>
            <p:nvPr/>
          </p:nvSpPr>
          <p:spPr bwMode="auto">
            <a:xfrm>
              <a:off x="9515" y="1277"/>
              <a:ext cx="2780" cy="724"/>
            </a:xfrm>
            <a:prstGeom prst="rect">
              <a:avLst/>
            </a:prstGeom>
            <a:solidFill>
              <a:srgbClr val="008000">
                <a:alpha val="5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600" b="1">
                  <a:solidFill>
                    <a:prstClr val="white"/>
                  </a:solidFill>
                  <a:latin typeface="Bookman Old Style" panose="02050604050505020204" pitchFamily="18" charset="0"/>
                </a:rPr>
                <a:t>Стратегическое планирование</a:t>
              </a:r>
              <a:endParaRPr lang="ru-RU" altLang="ru-RU" sz="1800">
                <a:solidFill>
                  <a:prstClr val="white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1" name="Text Box 5"/>
            <p:cNvSpPr txBox="1">
              <a:spLocks noChangeArrowheads="1"/>
            </p:cNvSpPr>
            <p:nvPr/>
          </p:nvSpPr>
          <p:spPr bwMode="auto">
            <a:xfrm>
              <a:off x="9515" y="2145"/>
              <a:ext cx="2780" cy="724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400">
                  <a:solidFill>
                    <a:prstClr val="black"/>
                  </a:solidFill>
                  <a:latin typeface="Bookman Old Style" panose="02050604050505020204" pitchFamily="18" charset="0"/>
                </a:rPr>
                <a:t>Миссия и цель </a:t>
              </a:r>
            </a:p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400">
                  <a:solidFill>
                    <a:prstClr val="black"/>
                  </a:solidFill>
                  <a:latin typeface="Bookman Old Style" panose="02050604050505020204" pitchFamily="18" charset="0"/>
                </a:rPr>
                <a:t>развития города</a:t>
              </a: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2" name="Text Box 6"/>
            <p:cNvSpPr txBox="1">
              <a:spLocks noChangeArrowheads="1"/>
            </p:cNvSpPr>
            <p:nvPr/>
          </p:nvSpPr>
          <p:spPr bwMode="auto">
            <a:xfrm>
              <a:off x="9515" y="3013"/>
              <a:ext cx="2782" cy="927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400">
                  <a:solidFill>
                    <a:prstClr val="black"/>
                  </a:solidFill>
                  <a:latin typeface="Bookman Old Style" panose="02050604050505020204" pitchFamily="18" charset="0"/>
                </a:rPr>
                <a:t>Приоритетные стратегические направления развития</a:t>
              </a: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3" name="Text Box 7"/>
            <p:cNvSpPr txBox="1">
              <a:spLocks noChangeArrowheads="1"/>
            </p:cNvSpPr>
            <p:nvPr/>
          </p:nvSpPr>
          <p:spPr bwMode="auto">
            <a:xfrm>
              <a:off x="9515" y="4080"/>
              <a:ext cx="2782" cy="479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400">
                  <a:solidFill>
                    <a:prstClr val="black"/>
                  </a:solidFill>
                  <a:latin typeface="Bookman Old Style" panose="02050604050505020204" pitchFamily="18" charset="0"/>
                </a:rPr>
                <a:t>Стратегические проекты</a:t>
              </a: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  <p:sp>
          <p:nvSpPr>
            <p:cNvPr id="96304" name="Text Box 8"/>
            <p:cNvSpPr txBox="1">
              <a:spLocks noChangeArrowheads="1"/>
            </p:cNvSpPr>
            <p:nvPr/>
          </p:nvSpPr>
          <p:spPr bwMode="auto">
            <a:xfrm>
              <a:off x="9515" y="4781"/>
              <a:ext cx="2782" cy="699"/>
            </a:xfrm>
            <a:prstGeom prst="rect">
              <a:avLst/>
            </a:prstGeom>
            <a:solidFill>
              <a:srgbClr val="FFFFFF">
                <a:alpha val="5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1400">
                  <a:solidFill>
                    <a:prstClr val="black"/>
                  </a:solidFill>
                  <a:latin typeface="Bookman Old Style" panose="02050604050505020204" pitchFamily="18" charset="0"/>
                </a:rPr>
                <a:t>Реализация стратегических проектов</a:t>
              </a:r>
              <a:endParaRPr lang="ru-RU" altLang="ru-RU" sz="1800">
                <a:solidFill>
                  <a:prstClr val="black"/>
                </a:solidFill>
                <a:latin typeface="Bookman Old Style" panose="02050604050505020204" pitchFamily="18" charset="0"/>
              </a:endParaRPr>
            </a:p>
          </p:txBody>
        </p:sp>
      </p:grpSp>
      <p:sp>
        <p:nvSpPr>
          <p:cNvPr id="96266" name="AutoShape 9"/>
          <p:cNvSpPr>
            <a:spLocks noChangeArrowheads="1"/>
          </p:cNvSpPr>
          <p:nvPr/>
        </p:nvSpPr>
        <p:spPr bwMode="auto">
          <a:xfrm rot="10800000">
            <a:off x="5359400" y="1011238"/>
            <a:ext cx="3624263" cy="392112"/>
          </a:xfrm>
          <a:prstGeom prst="notchedRightArrow">
            <a:avLst>
              <a:gd name="adj1" fmla="val 63472"/>
              <a:gd name="adj2" fmla="val 54687"/>
            </a:avLst>
          </a:prstGeom>
          <a:solidFill>
            <a:srgbClr val="008000">
              <a:alpha val="59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96267" name="Text Box 10"/>
          <p:cNvSpPr txBox="1">
            <a:spLocks noChangeArrowheads="1"/>
          </p:cNvSpPr>
          <p:nvPr/>
        </p:nvSpPr>
        <p:spPr bwMode="auto">
          <a:xfrm>
            <a:off x="6594475" y="5976938"/>
            <a:ext cx="1511300" cy="809625"/>
          </a:xfrm>
          <a:prstGeom prst="rect">
            <a:avLst/>
          </a:prstGeom>
          <a:solidFill>
            <a:srgbClr val="008000">
              <a:alpha val="5999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white"/>
                </a:solidFill>
                <a:latin typeface="Bookman Old Style" panose="02050604050505020204" pitchFamily="18" charset="0"/>
              </a:rPr>
              <a:t>Анализ и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white"/>
                </a:solidFill>
                <a:latin typeface="Bookman Old Style" panose="02050604050505020204" pitchFamily="18" charset="0"/>
              </a:rPr>
              <a:t>контроль</a:t>
            </a:r>
            <a:endParaRPr lang="ru-RU" altLang="ru-RU" sz="180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68" name="AutoShape 11"/>
          <p:cNvSpPr>
            <a:spLocks noChangeArrowheads="1"/>
          </p:cNvSpPr>
          <p:nvPr/>
        </p:nvSpPr>
        <p:spPr bwMode="auto">
          <a:xfrm>
            <a:off x="5984875" y="6224588"/>
            <a:ext cx="576263" cy="404812"/>
          </a:xfrm>
          <a:prstGeom prst="notchedRightArrow">
            <a:avLst>
              <a:gd name="adj1" fmla="val 50000"/>
              <a:gd name="adj2" fmla="val 35588"/>
            </a:avLst>
          </a:prstGeom>
          <a:solidFill>
            <a:srgbClr val="008000">
              <a:alpha val="5999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96269" name="Text Box 12"/>
          <p:cNvSpPr txBox="1">
            <a:spLocks noChangeArrowheads="1"/>
          </p:cNvSpPr>
          <p:nvPr/>
        </p:nvSpPr>
        <p:spPr bwMode="auto">
          <a:xfrm>
            <a:off x="8615363" y="5969000"/>
            <a:ext cx="2667000" cy="809625"/>
          </a:xfrm>
          <a:prstGeom prst="rect">
            <a:avLst/>
          </a:prstGeom>
          <a:solidFill>
            <a:srgbClr val="008000">
              <a:alpha val="5999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white"/>
                </a:solidFill>
                <a:latin typeface="Bookman Old Style" panose="02050604050505020204" pitchFamily="18" charset="0"/>
              </a:rPr>
              <a:t>Принятие управленческих решений</a:t>
            </a:r>
            <a:endParaRPr lang="ru-RU" altLang="ru-RU" sz="180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70" name="AutoShape 13"/>
          <p:cNvSpPr>
            <a:spLocks noChangeArrowheads="1"/>
          </p:cNvSpPr>
          <p:nvPr/>
        </p:nvSpPr>
        <p:spPr bwMode="auto">
          <a:xfrm>
            <a:off x="8128000" y="6173788"/>
            <a:ext cx="503238" cy="404812"/>
          </a:xfrm>
          <a:prstGeom prst="notchedRightArrow">
            <a:avLst>
              <a:gd name="adj1" fmla="val 50000"/>
              <a:gd name="adj2" fmla="val 31079"/>
            </a:avLst>
          </a:prstGeom>
          <a:solidFill>
            <a:srgbClr val="008000">
              <a:alpha val="5999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96271" name="Text Box 14"/>
          <p:cNvSpPr txBox="1">
            <a:spLocks noChangeArrowheads="1"/>
          </p:cNvSpPr>
          <p:nvPr/>
        </p:nvSpPr>
        <p:spPr bwMode="auto">
          <a:xfrm>
            <a:off x="1597025" y="1776413"/>
            <a:ext cx="3752850" cy="695325"/>
          </a:xfrm>
          <a:prstGeom prst="rect">
            <a:avLst/>
          </a:prstGeom>
          <a:solidFill>
            <a:schemeClr val="bg1">
              <a:alpha val="3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>
                <a:solidFill>
                  <a:prstClr val="black"/>
                </a:solidFill>
                <a:latin typeface="Bookman Old Style" panose="02050604050505020204" pitchFamily="18" charset="0"/>
              </a:rPr>
              <a:t>Основные показатели реализации Стратегического плана до 2020 г.</a:t>
            </a:r>
            <a:endParaRPr lang="ru-RU" altLang="ru-RU" sz="180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72" name="Text Box 15"/>
          <p:cNvSpPr txBox="1">
            <a:spLocks noChangeArrowheads="1"/>
          </p:cNvSpPr>
          <p:nvPr/>
        </p:nvSpPr>
        <p:spPr bwMode="auto">
          <a:xfrm>
            <a:off x="1603375" y="4186238"/>
            <a:ext cx="3911600" cy="696912"/>
          </a:xfrm>
          <a:prstGeom prst="rect">
            <a:avLst/>
          </a:prstGeom>
          <a:solidFill>
            <a:schemeClr val="bg1">
              <a:alpha val="39999"/>
            </a:schemeClr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 b="1">
                <a:solidFill>
                  <a:prstClr val="black"/>
                </a:solidFill>
                <a:latin typeface="Bookman Old Style" panose="02050604050505020204" pitchFamily="18" charset="0"/>
              </a:rPr>
              <a:t>Прогноз социально-экономического развития города на предстоящий год</a:t>
            </a:r>
            <a:endParaRPr lang="ru-RU" altLang="ru-RU" sz="180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73" name="Text Box 16"/>
          <p:cNvSpPr txBox="1">
            <a:spLocks noChangeArrowheads="1"/>
          </p:cNvSpPr>
          <p:nvPr/>
        </p:nvSpPr>
        <p:spPr bwMode="auto">
          <a:xfrm>
            <a:off x="1597025" y="2603500"/>
            <a:ext cx="3752850" cy="695325"/>
          </a:xfrm>
          <a:prstGeom prst="rect">
            <a:avLst/>
          </a:prstGeom>
          <a:solidFill>
            <a:schemeClr val="bg1">
              <a:alpha val="3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>
                <a:solidFill>
                  <a:prstClr val="black"/>
                </a:solidFill>
                <a:latin typeface="Bookman Old Style" panose="02050604050505020204" pitchFamily="18" charset="0"/>
              </a:rPr>
              <a:t>Показатели эффективности реализации стратегических проектов </a:t>
            </a:r>
            <a:endParaRPr lang="ru-RU" altLang="ru-RU" sz="180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74" name="Text Box 17"/>
          <p:cNvSpPr txBox="1">
            <a:spLocks noChangeArrowheads="1"/>
          </p:cNvSpPr>
          <p:nvPr/>
        </p:nvSpPr>
        <p:spPr bwMode="auto">
          <a:xfrm>
            <a:off x="1597025" y="917575"/>
            <a:ext cx="3744913" cy="696913"/>
          </a:xfrm>
          <a:prstGeom prst="rect">
            <a:avLst/>
          </a:prstGeom>
          <a:solidFill>
            <a:srgbClr val="008000">
              <a:alpha val="59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700" b="1">
                <a:solidFill>
                  <a:prstClr val="white"/>
                </a:solidFill>
                <a:latin typeface="Bookman Old Style" panose="02050604050505020204" pitchFamily="18" charset="0"/>
              </a:rPr>
              <a:t>Индикативное планирование 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700" b="1">
                <a:solidFill>
                  <a:prstClr val="white"/>
                </a:solidFill>
                <a:latin typeface="Bookman Old Style" panose="02050604050505020204" pitchFamily="18" charset="0"/>
              </a:rPr>
              <a:t>и мониторинг</a:t>
            </a:r>
            <a:endParaRPr lang="ru-RU" altLang="ru-RU" sz="180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75" name="Text Box 18"/>
          <p:cNvSpPr txBox="1">
            <a:spLocks noChangeArrowheads="1"/>
          </p:cNvSpPr>
          <p:nvPr/>
        </p:nvSpPr>
        <p:spPr bwMode="auto">
          <a:xfrm>
            <a:off x="1814513" y="5151438"/>
            <a:ext cx="4221162" cy="806450"/>
          </a:xfrm>
          <a:prstGeom prst="rect">
            <a:avLst/>
          </a:prstGeom>
          <a:solidFill>
            <a:srgbClr val="99CC00">
              <a:alpha val="79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>
                <a:solidFill>
                  <a:prstClr val="black"/>
                </a:solidFill>
                <a:latin typeface="Bookman Old Style" panose="02050604050505020204" pitchFamily="18" charset="0"/>
              </a:rPr>
              <a:t>Показатели результативности</a:t>
            </a:r>
            <a:r>
              <a:rPr lang="ru-RU" altLang="ru-RU" sz="1500" b="1">
                <a:solidFill>
                  <a:prstClr val="black"/>
                </a:solidFill>
                <a:latin typeface="Bookman Old Style" panose="02050604050505020204" pitchFamily="18" charset="0"/>
              </a:rPr>
              <a:t> (контрольные показатели) </a:t>
            </a:r>
            <a:r>
              <a:rPr lang="ru-RU" altLang="ru-RU" sz="1600" b="1">
                <a:solidFill>
                  <a:prstClr val="black"/>
                </a:solidFill>
                <a:latin typeface="Bookman Old Style" panose="02050604050505020204" pitchFamily="18" charset="0"/>
              </a:rPr>
              <a:t>на предстоящий год</a:t>
            </a:r>
          </a:p>
        </p:txBody>
      </p:sp>
      <p:sp>
        <p:nvSpPr>
          <p:cNvPr id="96276" name="Text Box 19"/>
          <p:cNvSpPr txBox="1">
            <a:spLocks noChangeArrowheads="1"/>
          </p:cNvSpPr>
          <p:nvPr/>
        </p:nvSpPr>
        <p:spPr bwMode="auto">
          <a:xfrm>
            <a:off x="6861175" y="5199063"/>
            <a:ext cx="1928813" cy="679450"/>
          </a:xfrm>
          <a:prstGeom prst="rect">
            <a:avLst/>
          </a:prstGeom>
          <a:solidFill>
            <a:schemeClr val="bg1">
              <a:alpha val="3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>
                <a:solidFill>
                  <a:prstClr val="black"/>
                </a:solidFill>
                <a:latin typeface="Times New Roman" panose="02020603050405020304" pitchFamily="18" charset="0"/>
              </a:rPr>
              <a:t>Эффективная бюджетная политика</a:t>
            </a:r>
          </a:p>
        </p:txBody>
      </p:sp>
      <p:sp>
        <p:nvSpPr>
          <p:cNvPr id="96277" name="Text Box 20"/>
          <p:cNvSpPr txBox="1">
            <a:spLocks noChangeArrowheads="1"/>
          </p:cNvSpPr>
          <p:nvPr/>
        </p:nvSpPr>
        <p:spPr bwMode="auto">
          <a:xfrm>
            <a:off x="2290763" y="6165850"/>
            <a:ext cx="3698875" cy="593725"/>
          </a:xfrm>
          <a:prstGeom prst="rect">
            <a:avLst/>
          </a:prstGeom>
          <a:solidFill>
            <a:schemeClr val="bg1">
              <a:alpha val="3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>
                <a:solidFill>
                  <a:prstClr val="black"/>
                </a:solidFill>
                <a:latin typeface="Bookman Old Style" panose="02050604050505020204" pitchFamily="18" charset="0"/>
              </a:rPr>
              <a:t>Отчеты подразделений о достижении показателей результативности</a:t>
            </a:r>
          </a:p>
        </p:txBody>
      </p:sp>
      <p:sp>
        <p:nvSpPr>
          <p:cNvPr id="96278" name="Line 21"/>
          <p:cNvSpPr>
            <a:spLocks noChangeShapeType="1"/>
          </p:cNvSpPr>
          <p:nvPr/>
        </p:nvSpPr>
        <p:spPr bwMode="auto">
          <a:xfrm>
            <a:off x="3551238" y="4905375"/>
            <a:ext cx="0" cy="2698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79" name="AutoShape 22"/>
          <p:cNvSpPr>
            <a:spLocks noChangeArrowheads="1"/>
          </p:cNvSpPr>
          <p:nvPr/>
        </p:nvSpPr>
        <p:spPr bwMode="auto">
          <a:xfrm rot="-5400000">
            <a:off x="8892382" y="3193256"/>
            <a:ext cx="5494338" cy="714375"/>
          </a:xfrm>
          <a:prstGeom prst="curvedUpArrow">
            <a:avLst>
              <a:gd name="adj1" fmla="val 26705"/>
              <a:gd name="adj2" fmla="val 145561"/>
              <a:gd name="adj3" fmla="val 26731"/>
            </a:avLst>
          </a:prstGeom>
          <a:solidFill>
            <a:srgbClr val="008000">
              <a:alpha val="59999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1800">
              <a:solidFill>
                <a:prstClr val="black"/>
              </a:solidFill>
            </a:endParaRPr>
          </a:p>
        </p:txBody>
      </p:sp>
      <p:sp>
        <p:nvSpPr>
          <p:cNvPr id="96280" name="Text Box 23"/>
          <p:cNvSpPr txBox="1">
            <a:spLocks noChangeArrowheads="1"/>
          </p:cNvSpPr>
          <p:nvPr/>
        </p:nvSpPr>
        <p:spPr bwMode="auto">
          <a:xfrm>
            <a:off x="6218238" y="4302125"/>
            <a:ext cx="2571750" cy="665163"/>
          </a:xfrm>
          <a:prstGeom prst="rect">
            <a:avLst/>
          </a:prstGeom>
          <a:solidFill>
            <a:schemeClr val="bg1">
              <a:alpha val="39999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 b="1">
                <a:solidFill>
                  <a:prstClr val="black"/>
                </a:solidFill>
                <a:latin typeface="Bookman Old Style" panose="02050604050505020204" pitchFamily="18" charset="0"/>
              </a:rPr>
              <a:t>Программно-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400" b="1">
                <a:solidFill>
                  <a:prstClr val="black"/>
                </a:solidFill>
                <a:latin typeface="Bookman Old Style" panose="02050604050505020204" pitchFamily="18" charset="0"/>
              </a:rPr>
              <a:t>целевое планирование</a:t>
            </a:r>
            <a:endParaRPr lang="ru-RU" altLang="ru-RU" sz="1400">
              <a:solidFill>
                <a:prstClr val="black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6281" name="Line 24"/>
          <p:cNvSpPr>
            <a:spLocks noChangeShapeType="1"/>
          </p:cNvSpPr>
          <p:nvPr/>
        </p:nvSpPr>
        <p:spPr bwMode="auto">
          <a:xfrm flipH="1">
            <a:off x="8789988" y="4657725"/>
            <a:ext cx="290512" cy="1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2" name="Line 25"/>
          <p:cNvSpPr>
            <a:spLocks noChangeShapeType="1"/>
          </p:cNvSpPr>
          <p:nvPr/>
        </p:nvSpPr>
        <p:spPr bwMode="auto">
          <a:xfrm flipH="1" flipV="1">
            <a:off x="5500688" y="4640263"/>
            <a:ext cx="7175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3" name="Line 26"/>
          <p:cNvSpPr>
            <a:spLocks noChangeShapeType="1"/>
          </p:cNvSpPr>
          <p:nvPr/>
        </p:nvSpPr>
        <p:spPr bwMode="auto">
          <a:xfrm flipH="1">
            <a:off x="7291388" y="4967288"/>
            <a:ext cx="0" cy="2603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4" name="Line 27"/>
          <p:cNvSpPr>
            <a:spLocks noChangeShapeType="1"/>
          </p:cNvSpPr>
          <p:nvPr/>
        </p:nvSpPr>
        <p:spPr bwMode="auto">
          <a:xfrm flipH="1">
            <a:off x="6035675" y="5526088"/>
            <a:ext cx="8255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5" name="Line 28"/>
          <p:cNvSpPr>
            <a:spLocks noChangeShapeType="1"/>
          </p:cNvSpPr>
          <p:nvPr/>
        </p:nvSpPr>
        <p:spPr bwMode="auto">
          <a:xfrm flipH="1" flipV="1">
            <a:off x="9988550" y="5526088"/>
            <a:ext cx="0" cy="4508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6" name="Line 29"/>
          <p:cNvSpPr>
            <a:spLocks noChangeShapeType="1"/>
          </p:cNvSpPr>
          <p:nvPr/>
        </p:nvSpPr>
        <p:spPr bwMode="auto">
          <a:xfrm flipH="1" flipV="1">
            <a:off x="8789988" y="5526088"/>
            <a:ext cx="11906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96287" name="Line 34"/>
          <p:cNvSpPr>
            <a:spLocks noChangeShapeType="1"/>
          </p:cNvSpPr>
          <p:nvPr/>
        </p:nvSpPr>
        <p:spPr bwMode="auto">
          <a:xfrm>
            <a:off x="3925888" y="5957888"/>
            <a:ext cx="0" cy="215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547937" y="22225"/>
            <a:ext cx="794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Схема стратегического управления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97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26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96305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6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7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8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9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0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1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2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3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4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5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6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7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8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9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0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1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2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3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4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5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6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7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8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9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0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1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2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3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4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5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6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7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8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9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0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1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2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3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4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5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6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7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8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9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50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955" y="1107476"/>
            <a:ext cx="9454794" cy="5605071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1816101" y="60499"/>
            <a:ext cx="9665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Взаимосвязь документов стратегического планирования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(методические рекомендации по оптимизации стратегического планирования на муниципальном уровне Института экономики города)</a:t>
            </a:r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067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6B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1" name="Рисунок 15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013" y="22225"/>
            <a:ext cx="863600" cy="1370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 rot="16200000">
            <a:off x="6392862" y="-3844924"/>
            <a:ext cx="430213" cy="8120062"/>
          </a:xfrm>
          <a:prstGeom prst="rect">
            <a:avLst/>
          </a:prstGeom>
          <a:gradFill>
            <a:gsLst>
              <a:gs pos="0">
                <a:srgbClr val="366BA1"/>
              </a:gs>
              <a:gs pos="14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 rot="16200000">
            <a:off x="1296194" y="442119"/>
            <a:ext cx="1063625" cy="1065213"/>
          </a:xfrm>
          <a:prstGeom prst="arc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95400" y="962025"/>
            <a:ext cx="0" cy="5895975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816100" y="442913"/>
            <a:ext cx="10375900" cy="0"/>
          </a:xfrm>
          <a:prstGeom prst="line">
            <a:avLst/>
          </a:prstGeom>
          <a:ln w="31750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264" name="Group 54"/>
          <p:cNvGrpSpPr>
            <a:grpSpLocks/>
          </p:cNvGrpSpPr>
          <p:nvPr/>
        </p:nvGrpSpPr>
        <p:grpSpPr bwMode="auto">
          <a:xfrm>
            <a:off x="69850" y="5783263"/>
            <a:ext cx="1071563" cy="1062037"/>
            <a:chOff x="270" y="183"/>
            <a:chExt cx="554" cy="550"/>
          </a:xfrm>
        </p:grpSpPr>
        <p:sp>
          <p:nvSpPr>
            <p:cNvPr id="96305" name="Freeform 55"/>
            <p:cNvSpPr>
              <a:spLocks/>
            </p:cNvSpPr>
            <p:nvPr/>
          </p:nvSpPr>
          <p:spPr bwMode="auto">
            <a:xfrm>
              <a:off x="363" y="296"/>
              <a:ext cx="357" cy="323"/>
            </a:xfrm>
            <a:custGeom>
              <a:avLst/>
              <a:gdLst>
                <a:gd name="T0" fmla="*/ 0 w 5705"/>
                <a:gd name="T1" fmla="*/ 0 h 5180"/>
                <a:gd name="T2" fmla="*/ 0 w 5705"/>
                <a:gd name="T3" fmla="*/ 0 h 5180"/>
                <a:gd name="T4" fmla="*/ 0 w 5705"/>
                <a:gd name="T5" fmla="*/ 0 h 5180"/>
                <a:gd name="T6" fmla="*/ 0 w 5705"/>
                <a:gd name="T7" fmla="*/ 0 h 5180"/>
                <a:gd name="T8" fmla="*/ 0 w 5705"/>
                <a:gd name="T9" fmla="*/ 0 h 5180"/>
                <a:gd name="T10" fmla="*/ 0 w 5705"/>
                <a:gd name="T11" fmla="*/ 0 h 5180"/>
                <a:gd name="T12" fmla="*/ 0 w 5705"/>
                <a:gd name="T13" fmla="*/ 0 h 5180"/>
                <a:gd name="T14" fmla="*/ 0 w 5705"/>
                <a:gd name="T15" fmla="*/ 0 h 5180"/>
                <a:gd name="T16" fmla="*/ 0 w 5705"/>
                <a:gd name="T17" fmla="*/ 0 h 5180"/>
                <a:gd name="T18" fmla="*/ 0 w 5705"/>
                <a:gd name="T19" fmla="*/ 0 h 5180"/>
                <a:gd name="T20" fmla="*/ 0 w 5705"/>
                <a:gd name="T21" fmla="*/ 0 h 5180"/>
                <a:gd name="T22" fmla="*/ 0 w 5705"/>
                <a:gd name="T23" fmla="*/ 0 h 5180"/>
                <a:gd name="T24" fmla="*/ 0 w 5705"/>
                <a:gd name="T25" fmla="*/ 0 h 5180"/>
                <a:gd name="T26" fmla="*/ 0 w 5705"/>
                <a:gd name="T27" fmla="*/ 0 h 5180"/>
                <a:gd name="T28" fmla="*/ 0 w 5705"/>
                <a:gd name="T29" fmla="*/ 0 h 5180"/>
                <a:gd name="T30" fmla="*/ 0 w 5705"/>
                <a:gd name="T31" fmla="*/ 0 h 5180"/>
                <a:gd name="T32" fmla="*/ 0 w 5705"/>
                <a:gd name="T33" fmla="*/ 0 h 5180"/>
                <a:gd name="T34" fmla="*/ 0 w 5705"/>
                <a:gd name="T35" fmla="*/ 0 h 5180"/>
                <a:gd name="T36" fmla="*/ 0 w 5705"/>
                <a:gd name="T37" fmla="*/ 0 h 5180"/>
                <a:gd name="T38" fmla="*/ 0 w 5705"/>
                <a:gd name="T39" fmla="*/ 0 h 5180"/>
                <a:gd name="T40" fmla="*/ 0 w 5705"/>
                <a:gd name="T41" fmla="*/ 0 h 5180"/>
                <a:gd name="T42" fmla="*/ 0 w 5705"/>
                <a:gd name="T43" fmla="*/ 0 h 5180"/>
                <a:gd name="T44" fmla="*/ 0 w 5705"/>
                <a:gd name="T45" fmla="*/ 0 h 5180"/>
                <a:gd name="T46" fmla="*/ 0 w 5705"/>
                <a:gd name="T47" fmla="*/ 0 h 5180"/>
                <a:gd name="T48" fmla="*/ 0 w 5705"/>
                <a:gd name="T49" fmla="*/ 0 h 5180"/>
                <a:gd name="T50" fmla="*/ 0 w 5705"/>
                <a:gd name="T51" fmla="*/ 0 h 5180"/>
                <a:gd name="T52" fmla="*/ 0 w 5705"/>
                <a:gd name="T53" fmla="*/ 0 h 5180"/>
                <a:gd name="T54" fmla="*/ 0 w 5705"/>
                <a:gd name="T55" fmla="*/ 0 h 5180"/>
                <a:gd name="T56" fmla="*/ 0 w 5705"/>
                <a:gd name="T57" fmla="*/ 0 h 5180"/>
                <a:gd name="T58" fmla="*/ 0 w 5705"/>
                <a:gd name="T59" fmla="*/ 0 h 5180"/>
                <a:gd name="T60" fmla="*/ 0 w 5705"/>
                <a:gd name="T61" fmla="*/ 0 h 5180"/>
                <a:gd name="T62" fmla="*/ 0 w 5705"/>
                <a:gd name="T63" fmla="*/ 0 h 5180"/>
                <a:gd name="T64" fmla="*/ 0 w 5705"/>
                <a:gd name="T65" fmla="*/ 0 h 5180"/>
                <a:gd name="T66" fmla="*/ 0 w 5705"/>
                <a:gd name="T67" fmla="*/ 0 h 5180"/>
                <a:gd name="T68" fmla="*/ 0 w 5705"/>
                <a:gd name="T69" fmla="*/ 0 h 5180"/>
                <a:gd name="T70" fmla="*/ 0 w 5705"/>
                <a:gd name="T71" fmla="*/ 0 h 5180"/>
                <a:gd name="T72" fmla="*/ 0 w 5705"/>
                <a:gd name="T73" fmla="*/ 0 h 5180"/>
                <a:gd name="T74" fmla="*/ 0 w 5705"/>
                <a:gd name="T75" fmla="*/ 0 h 5180"/>
                <a:gd name="T76" fmla="*/ 0 w 5705"/>
                <a:gd name="T77" fmla="*/ 0 h 5180"/>
                <a:gd name="T78" fmla="*/ 0 w 5705"/>
                <a:gd name="T79" fmla="*/ 0 h 5180"/>
                <a:gd name="T80" fmla="*/ 0 w 5705"/>
                <a:gd name="T81" fmla="*/ 0 h 5180"/>
                <a:gd name="T82" fmla="*/ 0 w 5705"/>
                <a:gd name="T83" fmla="*/ 0 h 5180"/>
                <a:gd name="T84" fmla="*/ 0 w 5705"/>
                <a:gd name="T85" fmla="*/ 0 h 5180"/>
                <a:gd name="T86" fmla="*/ 0 w 5705"/>
                <a:gd name="T87" fmla="*/ 0 h 5180"/>
                <a:gd name="T88" fmla="*/ 0 w 5705"/>
                <a:gd name="T89" fmla="*/ 0 h 5180"/>
                <a:gd name="T90" fmla="*/ 0 w 5705"/>
                <a:gd name="T91" fmla="*/ 0 h 5180"/>
                <a:gd name="T92" fmla="*/ 0 w 5705"/>
                <a:gd name="T93" fmla="*/ 0 h 5180"/>
                <a:gd name="T94" fmla="*/ 0 w 5705"/>
                <a:gd name="T95" fmla="*/ 0 h 5180"/>
                <a:gd name="T96" fmla="*/ 0 w 5705"/>
                <a:gd name="T97" fmla="*/ 0 h 5180"/>
                <a:gd name="T98" fmla="*/ 0 w 5705"/>
                <a:gd name="T99" fmla="*/ 0 h 5180"/>
                <a:gd name="T100" fmla="*/ 0 w 5705"/>
                <a:gd name="T101" fmla="*/ 0 h 518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705" h="5180">
                  <a:moveTo>
                    <a:pt x="9" y="167"/>
                  </a:moveTo>
                  <a:lnTo>
                    <a:pt x="591" y="167"/>
                  </a:lnTo>
                  <a:lnTo>
                    <a:pt x="592" y="287"/>
                  </a:lnTo>
                  <a:lnTo>
                    <a:pt x="702" y="287"/>
                  </a:lnTo>
                  <a:lnTo>
                    <a:pt x="702" y="342"/>
                  </a:lnTo>
                  <a:lnTo>
                    <a:pt x="1775" y="324"/>
                  </a:lnTo>
                  <a:lnTo>
                    <a:pt x="2305" y="5"/>
                  </a:lnTo>
                  <a:lnTo>
                    <a:pt x="3476" y="0"/>
                  </a:lnTo>
                  <a:lnTo>
                    <a:pt x="3901" y="342"/>
                  </a:lnTo>
                  <a:lnTo>
                    <a:pt x="5005" y="342"/>
                  </a:lnTo>
                  <a:lnTo>
                    <a:pt x="5004" y="241"/>
                  </a:lnTo>
                  <a:lnTo>
                    <a:pt x="5088" y="241"/>
                  </a:lnTo>
                  <a:lnTo>
                    <a:pt x="5088" y="171"/>
                  </a:lnTo>
                  <a:lnTo>
                    <a:pt x="5677" y="167"/>
                  </a:lnTo>
                  <a:lnTo>
                    <a:pt x="5677" y="731"/>
                  </a:lnTo>
                  <a:lnTo>
                    <a:pt x="5547" y="731"/>
                  </a:lnTo>
                  <a:lnTo>
                    <a:pt x="5547" y="786"/>
                  </a:lnTo>
                  <a:lnTo>
                    <a:pt x="5473" y="786"/>
                  </a:lnTo>
                  <a:lnTo>
                    <a:pt x="5483" y="2415"/>
                  </a:lnTo>
                  <a:lnTo>
                    <a:pt x="5705" y="2673"/>
                  </a:lnTo>
                  <a:lnTo>
                    <a:pt x="5473" y="2895"/>
                  </a:lnTo>
                  <a:lnTo>
                    <a:pt x="5473" y="4431"/>
                  </a:lnTo>
                  <a:lnTo>
                    <a:pt x="5600" y="4429"/>
                  </a:lnTo>
                  <a:lnTo>
                    <a:pt x="5603" y="4505"/>
                  </a:lnTo>
                  <a:lnTo>
                    <a:pt x="5677" y="4505"/>
                  </a:lnTo>
                  <a:lnTo>
                    <a:pt x="5677" y="5078"/>
                  </a:lnTo>
                  <a:lnTo>
                    <a:pt x="5103" y="5088"/>
                  </a:lnTo>
                  <a:lnTo>
                    <a:pt x="5103" y="5010"/>
                  </a:lnTo>
                  <a:lnTo>
                    <a:pt x="5006" y="5009"/>
                  </a:lnTo>
                  <a:lnTo>
                    <a:pt x="5006" y="4929"/>
                  </a:lnTo>
                  <a:lnTo>
                    <a:pt x="3633" y="4929"/>
                  </a:lnTo>
                  <a:lnTo>
                    <a:pt x="3356" y="5180"/>
                  </a:lnTo>
                  <a:lnTo>
                    <a:pt x="2347" y="5180"/>
                  </a:lnTo>
                  <a:lnTo>
                    <a:pt x="2129" y="4929"/>
                  </a:lnTo>
                  <a:lnTo>
                    <a:pt x="730" y="4930"/>
                  </a:lnTo>
                  <a:lnTo>
                    <a:pt x="730" y="5014"/>
                  </a:lnTo>
                  <a:lnTo>
                    <a:pt x="637" y="5014"/>
                  </a:lnTo>
                  <a:lnTo>
                    <a:pt x="638" y="5162"/>
                  </a:lnTo>
                  <a:lnTo>
                    <a:pt x="56" y="5162"/>
                  </a:lnTo>
                  <a:lnTo>
                    <a:pt x="55" y="4579"/>
                  </a:lnTo>
                  <a:lnTo>
                    <a:pt x="129" y="4579"/>
                  </a:lnTo>
                  <a:lnTo>
                    <a:pt x="129" y="4458"/>
                  </a:lnTo>
                  <a:lnTo>
                    <a:pt x="203" y="4458"/>
                  </a:lnTo>
                  <a:lnTo>
                    <a:pt x="203" y="2895"/>
                  </a:lnTo>
                  <a:lnTo>
                    <a:pt x="0" y="2664"/>
                  </a:lnTo>
                  <a:lnTo>
                    <a:pt x="194" y="2415"/>
                  </a:lnTo>
                  <a:lnTo>
                    <a:pt x="205" y="807"/>
                  </a:lnTo>
                  <a:lnTo>
                    <a:pt x="129" y="805"/>
                  </a:lnTo>
                  <a:lnTo>
                    <a:pt x="129" y="722"/>
                  </a:lnTo>
                  <a:lnTo>
                    <a:pt x="9" y="722"/>
                  </a:lnTo>
                  <a:lnTo>
                    <a:pt x="9" y="167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6" name="Freeform 56"/>
            <p:cNvSpPr>
              <a:spLocks/>
            </p:cNvSpPr>
            <p:nvPr/>
          </p:nvSpPr>
          <p:spPr bwMode="auto">
            <a:xfrm>
              <a:off x="375" y="320"/>
              <a:ext cx="334" cy="287"/>
            </a:xfrm>
            <a:custGeom>
              <a:avLst/>
              <a:gdLst>
                <a:gd name="T0" fmla="*/ 0 w 5356"/>
                <a:gd name="T1" fmla="*/ 0 h 4593"/>
                <a:gd name="T2" fmla="*/ 0 w 5356"/>
                <a:gd name="T3" fmla="*/ 0 h 4593"/>
                <a:gd name="T4" fmla="*/ 0 w 5356"/>
                <a:gd name="T5" fmla="*/ 0 h 4593"/>
                <a:gd name="T6" fmla="*/ 0 w 5356"/>
                <a:gd name="T7" fmla="*/ 0 h 4593"/>
                <a:gd name="T8" fmla="*/ 0 w 5356"/>
                <a:gd name="T9" fmla="*/ 0 h 4593"/>
                <a:gd name="T10" fmla="*/ 0 w 5356"/>
                <a:gd name="T11" fmla="*/ 0 h 4593"/>
                <a:gd name="T12" fmla="*/ 0 w 5356"/>
                <a:gd name="T13" fmla="*/ 0 h 4593"/>
                <a:gd name="T14" fmla="*/ 0 w 5356"/>
                <a:gd name="T15" fmla="*/ 0 h 4593"/>
                <a:gd name="T16" fmla="*/ 0 w 5356"/>
                <a:gd name="T17" fmla="*/ 0 h 4593"/>
                <a:gd name="T18" fmla="*/ 0 w 5356"/>
                <a:gd name="T19" fmla="*/ 0 h 4593"/>
                <a:gd name="T20" fmla="*/ 0 w 5356"/>
                <a:gd name="T21" fmla="*/ 0 h 4593"/>
                <a:gd name="T22" fmla="*/ 0 w 5356"/>
                <a:gd name="T23" fmla="*/ 0 h 4593"/>
                <a:gd name="T24" fmla="*/ 0 w 5356"/>
                <a:gd name="T25" fmla="*/ 0 h 4593"/>
                <a:gd name="T26" fmla="*/ 0 w 5356"/>
                <a:gd name="T27" fmla="*/ 0 h 4593"/>
                <a:gd name="T28" fmla="*/ 0 w 5356"/>
                <a:gd name="T29" fmla="*/ 0 h 4593"/>
                <a:gd name="T30" fmla="*/ 0 w 5356"/>
                <a:gd name="T31" fmla="*/ 0 h 4593"/>
                <a:gd name="T32" fmla="*/ 0 w 5356"/>
                <a:gd name="T33" fmla="*/ 0 h 4593"/>
                <a:gd name="T34" fmla="*/ 0 w 5356"/>
                <a:gd name="T35" fmla="*/ 0 h 4593"/>
                <a:gd name="T36" fmla="*/ 0 w 5356"/>
                <a:gd name="T37" fmla="*/ 0 h 4593"/>
                <a:gd name="T38" fmla="*/ 0 w 5356"/>
                <a:gd name="T39" fmla="*/ 0 h 4593"/>
                <a:gd name="T40" fmla="*/ 0 w 5356"/>
                <a:gd name="T41" fmla="*/ 0 h 4593"/>
                <a:gd name="T42" fmla="*/ 0 w 5356"/>
                <a:gd name="T43" fmla="*/ 0 h 4593"/>
                <a:gd name="T44" fmla="*/ 0 w 5356"/>
                <a:gd name="T45" fmla="*/ 0 h 4593"/>
                <a:gd name="T46" fmla="*/ 0 w 5356"/>
                <a:gd name="T47" fmla="*/ 0 h 4593"/>
                <a:gd name="T48" fmla="*/ 0 w 5356"/>
                <a:gd name="T49" fmla="*/ 0 h 4593"/>
                <a:gd name="T50" fmla="*/ 0 w 5356"/>
                <a:gd name="T51" fmla="*/ 0 h 4593"/>
                <a:gd name="T52" fmla="*/ 0 w 5356"/>
                <a:gd name="T53" fmla="*/ 0 h 4593"/>
                <a:gd name="T54" fmla="*/ 0 w 5356"/>
                <a:gd name="T55" fmla="*/ 0 h 4593"/>
                <a:gd name="T56" fmla="*/ 0 w 5356"/>
                <a:gd name="T57" fmla="*/ 0 h 4593"/>
                <a:gd name="T58" fmla="*/ 0 w 5356"/>
                <a:gd name="T59" fmla="*/ 0 h 4593"/>
                <a:gd name="T60" fmla="*/ 0 w 5356"/>
                <a:gd name="T61" fmla="*/ 0 h 4593"/>
                <a:gd name="T62" fmla="*/ 0 w 5356"/>
                <a:gd name="T63" fmla="*/ 0 h 4593"/>
                <a:gd name="T64" fmla="*/ 0 w 5356"/>
                <a:gd name="T65" fmla="*/ 0 h 459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356" h="4593">
                  <a:moveTo>
                    <a:pt x="368" y="130"/>
                  </a:moveTo>
                  <a:lnTo>
                    <a:pt x="4951" y="130"/>
                  </a:lnTo>
                  <a:lnTo>
                    <a:pt x="4951" y="0"/>
                  </a:lnTo>
                  <a:lnTo>
                    <a:pt x="5265" y="0"/>
                  </a:lnTo>
                  <a:lnTo>
                    <a:pt x="5265" y="314"/>
                  </a:lnTo>
                  <a:lnTo>
                    <a:pt x="5142" y="314"/>
                  </a:lnTo>
                  <a:lnTo>
                    <a:pt x="5142" y="2043"/>
                  </a:lnTo>
                  <a:lnTo>
                    <a:pt x="5356" y="2273"/>
                  </a:lnTo>
                  <a:lnTo>
                    <a:pt x="5142" y="2496"/>
                  </a:lnTo>
                  <a:lnTo>
                    <a:pt x="5142" y="4195"/>
                  </a:lnTo>
                  <a:lnTo>
                    <a:pt x="5265" y="4195"/>
                  </a:lnTo>
                  <a:lnTo>
                    <a:pt x="5265" y="4508"/>
                  </a:lnTo>
                  <a:lnTo>
                    <a:pt x="4951" y="4508"/>
                  </a:lnTo>
                  <a:lnTo>
                    <a:pt x="4951" y="4333"/>
                  </a:lnTo>
                  <a:lnTo>
                    <a:pt x="3390" y="4333"/>
                  </a:lnTo>
                  <a:lnTo>
                    <a:pt x="3115" y="4593"/>
                  </a:lnTo>
                  <a:lnTo>
                    <a:pt x="3115" y="4333"/>
                  </a:lnTo>
                  <a:lnTo>
                    <a:pt x="2220" y="4333"/>
                  </a:lnTo>
                  <a:lnTo>
                    <a:pt x="2220" y="4577"/>
                  </a:lnTo>
                  <a:lnTo>
                    <a:pt x="1943" y="4333"/>
                  </a:lnTo>
                  <a:lnTo>
                    <a:pt x="368" y="4333"/>
                  </a:lnTo>
                  <a:lnTo>
                    <a:pt x="368" y="4508"/>
                  </a:lnTo>
                  <a:lnTo>
                    <a:pt x="54" y="4508"/>
                  </a:lnTo>
                  <a:lnTo>
                    <a:pt x="54" y="4195"/>
                  </a:lnTo>
                  <a:lnTo>
                    <a:pt x="207" y="4195"/>
                  </a:lnTo>
                  <a:lnTo>
                    <a:pt x="207" y="2511"/>
                  </a:lnTo>
                  <a:lnTo>
                    <a:pt x="0" y="2281"/>
                  </a:lnTo>
                  <a:lnTo>
                    <a:pt x="207" y="2036"/>
                  </a:lnTo>
                  <a:lnTo>
                    <a:pt x="207" y="314"/>
                  </a:lnTo>
                  <a:lnTo>
                    <a:pt x="54" y="314"/>
                  </a:lnTo>
                  <a:lnTo>
                    <a:pt x="54" y="0"/>
                  </a:lnTo>
                  <a:lnTo>
                    <a:pt x="368" y="0"/>
                  </a:lnTo>
                  <a:lnTo>
                    <a:pt x="368" y="130"/>
                  </a:lnTo>
                  <a:close/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07" name="Rectangle 57"/>
            <p:cNvSpPr>
              <a:spLocks noChangeArrowheads="1"/>
            </p:cNvSpPr>
            <p:nvPr/>
          </p:nvSpPr>
          <p:spPr bwMode="auto">
            <a:xfrm>
              <a:off x="396" y="470"/>
              <a:ext cx="17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8" name="Rectangle 58"/>
            <p:cNvSpPr>
              <a:spLocks noChangeArrowheads="1"/>
            </p:cNvSpPr>
            <p:nvPr/>
          </p:nvSpPr>
          <p:spPr bwMode="auto">
            <a:xfrm>
              <a:off x="663" y="340"/>
              <a:ext cx="18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09" name="Rectangle 59"/>
            <p:cNvSpPr>
              <a:spLocks noChangeArrowheads="1"/>
            </p:cNvSpPr>
            <p:nvPr/>
          </p:nvSpPr>
          <p:spPr bwMode="auto">
            <a:xfrm>
              <a:off x="663" y="470"/>
              <a:ext cx="18" cy="108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0" name="Rectangle 60"/>
            <p:cNvSpPr>
              <a:spLocks noChangeArrowheads="1"/>
            </p:cNvSpPr>
            <p:nvPr/>
          </p:nvSpPr>
          <p:spPr bwMode="auto">
            <a:xfrm>
              <a:off x="396" y="340"/>
              <a:ext cx="17" cy="10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1" name="Rectangle 61"/>
            <p:cNvSpPr>
              <a:spLocks noChangeArrowheads="1"/>
            </p:cNvSpPr>
            <p:nvPr/>
          </p:nvSpPr>
          <p:spPr bwMode="auto">
            <a:xfrm>
              <a:off x="605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2" name="Rectangle 62"/>
            <p:cNvSpPr>
              <a:spLocks noChangeArrowheads="1"/>
            </p:cNvSpPr>
            <p:nvPr/>
          </p:nvSpPr>
          <p:spPr bwMode="auto">
            <a:xfrm>
              <a:off x="424" y="339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3" name="Rectangle 63"/>
            <p:cNvSpPr>
              <a:spLocks noChangeArrowheads="1"/>
            </p:cNvSpPr>
            <p:nvPr/>
          </p:nvSpPr>
          <p:spPr bwMode="auto">
            <a:xfrm>
              <a:off x="605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4" name="Rectangle 64"/>
            <p:cNvSpPr>
              <a:spLocks noChangeArrowheads="1"/>
            </p:cNvSpPr>
            <p:nvPr/>
          </p:nvSpPr>
          <p:spPr bwMode="auto">
            <a:xfrm>
              <a:off x="423" y="563"/>
              <a:ext cx="47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5" name="Rectangle 65"/>
            <p:cNvSpPr>
              <a:spLocks noChangeArrowheads="1"/>
            </p:cNvSpPr>
            <p:nvPr/>
          </p:nvSpPr>
          <p:spPr bwMode="auto">
            <a:xfrm>
              <a:off x="449" y="394"/>
              <a:ext cx="42" cy="5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6" name="Rectangle 66"/>
            <p:cNvSpPr>
              <a:spLocks noChangeArrowheads="1"/>
            </p:cNvSpPr>
            <p:nvPr/>
          </p:nvSpPr>
          <p:spPr bwMode="auto">
            <a:xfrm>
              <a:off x="605" y="395"/>
              <a:ext cx="28" cy="50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7" name="Rectangle 67"/>
            <p:cNvSpPr>
              <a:spLocks noChangeArrowheads="1"/>
            </p:cNvSpPr>
            <p:nvPr/>
          </p:nvSpPr>
          <p:spPr bwMode="auto">
            <a:xfrm>
              <a:off x="643" y="432"/>
              <a:ext cx="8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8" name="Rectangle 68"/>
            <p:cNvSpPr>
              <a:spLocks noChangeArrowheads="1"/>
            </p:cNvSpPr>
            <p:nvPr/>
          </p:nvSpPr>
          <p:spPr bwMode="auto">
            <a:xfrm>
              <a:off x="441" y="470"/>
              <a:ext cx="2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19" name="Rectangle 69"/>
            <p:cNvSpPr>
              <a:spLocks noChangeArrowheads="1"/>
            </p:cNvSpPr>
            <p:nvPr/>
          </p:nvSpPr>
          <p:spPr bwMode="auto">
            <a:xfrm>
              <a:off x="444" y="538"/>
              <a:ext cx="33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0" name="Rectangle 70"/>
            <p:cNvSpPr>
              <a:spLocks noChangeArrowheads="1"/>
            </p:cNvSpPr>
            <p:nvPr/>
          </p:nvSpPr>
          <p:spPr bwMode="auto">
            <a:xfrm>
              <a:off x="485" y="526"/>
              <a:ext cx="17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1" name="Rectangle 71"/>
            <p:cNvSpPr>
              <a:spLocks noChangeArrowheads="1"/>
            </p:cNvSpPr>
            <p:nvPr/>
          </p:nvSpPr>
          <p:spPr bwMode="auto">
            <a:xfrm>
              <a:off x="485" y="507"/>
              <a:ext cx="21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2" name="Rectangle 72"/>
            <p:cNvSpPr>
              <a:spLocks noChangeArrowheads="1"/>
            </p:cNvSpPr>
            <p:nvPr/>
          </p:nvSpPr>
          <p:spPr bwMode="auto">
            <a:xfrm>
              <a:off x="492" y="512"/>
              <a:ext cx="64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3" name="Rectangle 73"/>
            <p:cNvSpPr>
              <a:spLocks noChangeArrowheads="1"/>
            </p:cNvSpPr>
            <p:nvPr/>
          </p:nvSpPr>
          <p:spPr bwMode="auto">
            <a:xfrm>
              <a:off x="507" y="525"/>
              <a:ext cx="5" cy="13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4" name="Rectangle 74"/>
            <p:cNvSpPr>
              <a:spLocks noChangeArrowheads="1"/>
            </p:cNvSpPr>
            <p:nvPr/>
          </p:nvSpPr>
          <p:spPr bwMode="auto">
            <a:xfrm>
              <a:off x="517" y="525"/>
              <a:ext cx="7" cy="1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5" name="Rectangle 75"/>
            <p:cNvSpPr>
              <a:spLocks noChangeArrowheads="1"/>
            </p:cNvSpPr>
            <p:nvPr/>
          </p:nvSpPr>
          <p:spPr bwMode="auto">
            <a:xfrm>
              <a:off x="517" y="543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6" name="Rectangle 76"/>
            <p:cNvSpPr>
              <a:spLocks noChangeArrowheads="1"/>
            </p:cNvSpPr>
            <p:nvPr/>
          </p:nvSpPr>
          <p:spPr bwMode="auto">
            <a:xfrm>
              <a:off x="517" y="550"/>
              <a:ext cx="18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7" name="Rectangle 77"/>
            <p:cNvSpPr>
              <a:spLocks noChangeArrowheads="1"/>
            </p:cNvSpPr>
            <p:nvPr/>
          </p:nvSpPr>
          <p:spPr bwMode="auto">
            <a:xfrm>
              <a:off x="555" y="551"/>
              <a:ext cx="19" cy="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8" name="Rectangle 78"/>
            <p:cNvSpPr>
              <a:spLocks noChangeArrowheads="1"/>
            </p:cNvSpPr>
            <p:nvPr/>
          </p:nvSpPr>
          <p:spPr bwMode="auto">
            <a:xfrm>
              <a:off x="568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29" name="Rectangle 79"/>
            <p:cNvSpPr>
              <a:spLocks noChangeArrowheads="1"/>
            </p:cNvSpPr>
            <p:nvPr/>
          </p:nvSpPr>
          <p:spPr bwMode="auto">
            <a:xfrm>
              <a:off x="556" y="521"/>
              <a:ext cx="4" cy="1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0" name="Rectangle 80"/>
            <p:cNvSpPr>
              <a:spLocks noChangeArrowheads="1"/>
            </p:cNvSpPr>
            <p:nvPr/>
          </p:nvSpPr>
          <p:spPr bwMode="auto">
            <a:xfrm>
              <a:off x="529" y="529"/>
              <a:ext cx="10" cy="1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1" name="Rectangle 81"/>
            <p:cNvSpPr>
              <a:spLocks noChangeArrowheads="1"/>
            </p:cNvSpPr>
            <p:nvPr/>
          </p:nvSpPr>
          <p:spPr bwMode="auto">
            <a:xfrm>
              <a:off x="517" y="561"/>
              <a:ext cx="20" cy="22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2" name="Rectangle 82"/>
            <p:cNvSpPr>
              <a:spLocks noChangeArrowheads="1"/>
            </p:cNvSpPr>
            <p:nvPr/>
          </p:nvSpPr>
          <p:spPr bwMode="auto">
            <a:xfrm>
              <a:off x="553" y="562"/>
              <a:ext cx="18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3" name="Rectangle 83"/>
            <p:cNvSpPr>
              <a:spLocks noChangeArrowheads="1"/>
            </p:cNvSpPr>
            <p:nvPr/>
          </p:nvSpPr>
          <p:spPr bwMode="auto">
            <a:xfrm>
              <a:off x="447" y="499"/>
              <a:ext cx="27" cy="2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4" name="Rectangle 84"/>
            <p:cNvSpPr>
              <a:spLocks noChangeArrowheads="1"/>
            </p:cNvSpPr>
            <p:nvPr/>
          </p:nvSpPr>
          <p:spPr bwMode="auto">
            <a:xfrm>
              <a:off x="584" y="489"/>
              <a:ext cx="13" cy="1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5" name="Rectangle 85"/>
            <p:cNvSpPr>
              <a:spLocks noChangeArrowheads="1"/>
            </p:cNvSpPr>
            <p:nvPr/>
          </p:nvSpPr>
          <p:spPr bwMode="auto">
            <a:xfrm>
              <a:off x="509" y="446"/>
              <a:ext cx="21" cy="21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6" name="Rectangle 86"/>
            <p:cNvSpPr>
              <a:spLocks noChangeArrowheads="1"/>
            </p:cNvSpPr>
            <p:nvPr/>
          </p:nvSpPr>
          <p:spPr bwMode="auto">
            <a:xfrm>
              <a:off x="550" y="450"/>
              <a:ext cx="20" cy="1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7" name="Rectangle 87"/>
            <p:cNvSpPr>
              <a:spLocks noChangeArrowheads="1"/>
            </p:cNvSpPr>
            <p:nvPr/>
          </p:nvSpPr>
          <p:spPr bwMode="auto">
            <a:xfrm>
              <a:off x="485" y="469"/>
              <a:ext cx="3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8" name="Rectangle 88"/>
            <p:cNvSpPr>
              <a:spLocks noChangeArrowheads="1"/>
            </p:cNvSpPr>
            <p:nvPr/>
          </p:nvSpPr>
          <p:spPr bwMode="auto">
            <a:xfrm>
              <a:off x="484" y="481"/>
              <a:ext cx="31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39" name="Rectangle 89"/>
            <p:cNvSpPr>
              <a:spLocks noChangeArrowheads="1"/>
            </p:cNvSpPr>
            <p:nvPr/>
          </p:nvSpPr>
          <p:spPr bwMode="auto">
            <a:xfrm>
              <a:off x="469" y="480"/>
              <a:ext cx="11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0" name="Rectangle 90"/>
            <p:cNvSpPr>
              <a:spLocks noChangeArrowheads="1"/>
            </p:cNvSpPr>
            <p:nvPr/>
          </p:nvSpPr>
          <p:spPr bwMode="auto">
            <a:xfrm>
              <a:off x="523" y="470"/>
              <a:ext cx="6" cy="5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1" name="Rectangle 91"/>
            <p:cNvSpPr>
              <a:spLocks noChangeArrowheads="1"/>
            </p:cNvSpPr>
            <p:nvPr/>
          </p:nvSpPr>
          <p:spPr bwMode="auto">
            <a:xfrm>
              <a:off x="523" y="480"/>
              <a:ext cx="6" cy="6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2" name="Rectangle 92"/>
            <p:cNvSpPr>
              <a:spLocks noChangeArrowheads="1"/>
            </p:cNvSpPr>
            <p:nvPr/>
          </p:nvSpPr>
          <p:spPr bwMode="auto">
            <a:xfrm>
              <a:off x="564" y="471"/>
              <a:ext cx="6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3" name="Rectangle 93"/>
            <p:cNvSpPr>
              <a:spLocks noChangeArrowheads="1"/>
            </p:cNvSpPr>
            <p:nvPr/>
          </p:nvSpPr>
          <p:spPr bwMode="auto">
            <a:xfrm>
              <a:off x="550" y="470"/>
              <a:ext cx="6" cy="24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4" name="Rectangle 94"/>
            <p:cNvSpPr>
              <a:spLocks noChangeArrowheads="1"/>
            </p:cNvSpPr>
            <p:nvPr/>
          </p:nvSpPr>
          <p:spPr bwMode="auto">
            <a:xfrm>
              <a:off x="565" y="486"/>
              <a:ext cx="6" cy="9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5" name="Freeform 95"/>
            <p:cNvSpPr>
              <a:spLocks/>
            </p:cNvSpPr>
            <p:nvPr/>
          </p:nvSpPr>
          <p:spPr bwMode="auto">
            <a:xfrm>
              <a:off x="493" y="494"/>
              <a:ext cx="85" cy="122"/>
            </a:xfrm>
            <a:custGeom>
              <a:avLst/>
              <a:gdLst>
                <a:gd name="T0" fmla="*/ 0 w 1362"/>
                <a:gd name="T1" fmla="*/ 0 h 1968"/>
                <a:gd name="T2" fmla="*/ 0 w 1362"/>
                <a:gd name="T3" fmla="*/ 0 h 1968"/>
                <a:gd name="T4" fmla="*/ 0 w 1362"/>
                <a:gd name="T5" fmla="*/ 0 h 1968"/>
                <a:gd name="T6" fmla="*/ 0 w 1362"/>
                <a:gd name="T7" fmla="*/ 0 h 1968"/>
                <a:gd name="T8" fmla="*/ 0 w 1362"/>
                <a:gd name="T9" fmla="*/ 0 h 1968"/>
                <a:gd name="T10" fmla="*/ 0 w 1362"/>
                <a:gd name="T11" fmla="*/ 0 h 1968"/>
                <a:gd name="T12" fmla="*/ 0 w 1362"/>
                <a:gd name="T13" fmla="*/ 0 h 1968"/>
                <a:gd name="T14" fmla="*/ 0 w 1362"/>
                <a:gd name="T15" fmla="*/ 0 h 1968"/>
                <a:gd name="T16" fmla="*/ 0 w 1362"/>
                <a:gd name="T17" fmla="*/ 0 h 1968"/>
                <a:gd name="T18" fmla="*/ 0 w 1362"/>
                <a:gd name="T19" fmla="*/ 0 h 1968"/>
                <a:gd name="T20" fmla="*/ 0 w 1362"/>
                <a:gd name="T21" fmla="*/ 0 h 1968"/>
                <a:gd name="T22" fmla="*/ 0 w 1362"/>
                <a:gd name="T23" fmla="*/ 0 h 1968"/>
                <a:gd name="T24" fmla="*/ 0 w 1362"/>
                <a:gd name="T25" fmla="*/ 0 h 1968"/>
                <a:gd name="T26" fmla="*/ 0 w 1362"/>
                <a:gd name="T27" fmla="*/ 0 h 1968"/>
                <a:gd name="T28" fmla="*/ 0 w 1362"/>
                <a:gd name="T29" fmla="*/ 0 h 1968"/>
                <a:gd name="T30" fmla="*/ 0 w 1362"/>
                <a:gd name="T31" fmla="*/ 0 h 1968"/>
                <a:gd name="T32" fmla="*/ 0 w 1362"/>
                <a:gd name="T33" fmla="*/ 0 h 1968"/>
                <a:gd name="T34" fmla="*/ 0 w 1362"/>
                <a:gd name="T35" fmla="*/ 0 h 1968"/>
                <a:gd name="T36" fmla="*/ 0 w 1362"/>
                <a:gd name="T37" fmla="*/ 0 h 1968"/>
                <a:gd name="T38" fmla="*/ 0 w 1362"/>
                <a:gd name="T39" fmla="*/ 0 h 1968"/>
                <a:gd name="T40" fmla="*/ 0 w 1362"/>
                <a:gd name="T41" fmla="*/ 0 h 1968"/>
                <a:gd name="T42" fmla="*/ 0 w 1362"/>
                <a:gd name="T43" fmla="*/ 0 h 1968"/>
                <a:gd name="T44" fmla="*/ 0 w 1362"/>
                <a:gd name="T45" fmla="*/ 0 h 1968"/>
                <a:gd name="T46" fmla="*/ 0 w 1362"/>
                <a:gd name="T47" fmla="*/ 0 h 1968"/>
                <a:gd name="T48" fmla="*/ 0 w 1362"/>
                <a:gd name="T49" fmla="*/ 0 h 1968"/>
                <a:gd name="T50" fmla="*/ 0 w 1362"/>
                <a:gd name="T51" fmla="*/ 0 h 1968"/>
                <a:gd name="T52" fmla="*/ 0 w 1362"/>
                <a:gd name="T53" fmla="*/ 0 h 1968"/>
                <a:gd name="T54" fmla="*/ 0 w 1362"/>
                <a:gd name="T55" fmla="*/ 0 h 1968"/>
                <a:gd name="T56" fmla="*/ 0 w 1362"/>
                <a:gd name="T57" fmla="*/ 0 h 1968"/>
                <a:gd name="T58" fmla="*/ 0 w 1362"/>
                <a:gd name="T59" fmla="*/ 0 h 1968"/>
                <a:gd name="T60" fmla="*/ 0 w 1362"/>
                <a:gd name="T61" fmla="*/ 0 h 1968"/>
                <a:gd name="T62" fmla="*/ 0 w 1362"/>
                <a:gd name="T63" fmla="*/ 0 h 1968"/>
                <a:gd name="T64" fmla="*/ 0 w 1362"/>
                <a:gd name="T65" fmla="*/ 0 h 1968"/>
                <a:gd name="T66" fmla="*/ 0 w 1362"/>
                <a:gd name="T67" fmla="*/ 0 h 1968"/>
                <a:gd name="T68" fmla="*/ 0 w 1362"/>
                <a:gd name="T69" fmla="*/ 0 h 1968"/>
                <a:gd name="T70" fmla="*/ 0 w 1362"/>
                <a:gd name="T71" fmla="*/ 0 h 1968"/>
                <a:gd name="T72" fmla="*/ 0 w 1362"/>
                <a:gd name="T73" fmla="*/ 0 h 1968"/>
                <a:gd name="T74" fmla="*/ 0 w 1362"/>
                <a:gd name="T75" fmla="*/ 0 h 1968"/>
                <a:gd name="T76" fmla="*/ 0 w 1362"/>
                <a:gd name="T77" fmla="*/ 0 h 1968"/>
                <a:gd name="T78" fmla="*/ 0 w 1362"/>
                <a:gd name="T79" fmla="*/ 0 h 1968"/>
                <a:gd name="T80" fmla="*/ 0 w 1362"/>
                <a:gd name="T81" fmla="*/ 0 h 1968"/>
                <a:gd name="T82" fmla="*/ 0 w 1362"/>
                <a:gd name="T83" fmla="*/ 0 h 1968"/>
                <a:gd name="T84" fmla="*/ 0 w 1362"/>
                <a:gd name="T85" fmla="*/ 0 h 1968"/>
                <a:gd name="T86" fmla="*/ 0 w 1362"/>
                <a:gd name="T87" fmla="*/ 0 h 1968"/>
                <a:gd name="T88" fmla="*/ 0 w 1362"/>
                <a:gd name="T89" fmla="*/ 0 h 1968"/>
                <a:gd name="T90" fmla="*/ 0 w 1362"/>
                <a:gd name="T91" fmla="*/ 0 h 1968"/>
                <a:gd name="T92" fmla="*/ 0 w 1362"/>
                <a:gd name="T93" fmla="*/ 0 h 196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362" h="1968">
                  <a:moveTo>
                    <a:pt x="0" y="368"/>
                  </a:moveTo>
                  <a:lnTo>
                    <a:pt x="15" y="378"/>
                  </a:lnTo>
                  <a:lnTo>
                    <a:pt x="32" y="387"/>
                  </a:lnTo>
                  <a:lnTo>
                    <a:pt x="50" y="396"/>
                  </a:lnTo>
                  <a:lnTo>
                    <a:pt x="69" y="405"/>
                  </a:lnTo>
                  <a:lnTo>
                    <a:pt x="111" y="424"/>
                  </a:lnTo>
                  <a:lnTo>
                    <a:pt x="157" y="442"/>
                  </a:lnTo>
                  <a:lnTo>
                    <a:pt x="255" y="481"/>
                  </a:lnTo>
                  <a:lnTo>
                    <a:pt x="356" y="521"/>
                  </a:lnTo>
                  <a:lnTo>
                    <a:pt x="404" y="543"/>
                  </a:lnTo>
                  <a:lnTo>
                    <a:pt x="450" y="566"/>
                  </a:lnTo>
                  <a:lnTo>
                    <a:pt x="472" y="578"/>
                  </a:lnTo>
                  <a:lnTo>
                    <a:pt x="493" y="589"/>
                  </a:lnTo>
                  <a:lnTo>
                    <a:pt x="513" y="602"/>
                  </a:lnTo>
                  <a:lnTo>
                    <a:pt x="531" y="614"/>
                  </a:lnTo>
                  <a:lnTo>
                    <a:pt x="549" y="627"/>
                  </a:lnTo>
                  <a:lnTo>
                    <a:pt x="564" y="641"/>
                  </a:lnTo>
                  <a:lnTo>
                    <a:pt x="579" y="654"/>
                  </a:lnTo>
                  <a:lnTo>
                    <a:pt x="591" y="667"/>
                  </a:lnTo>
                  <a:lnTo>
                    <a:pt x="601" y="682"/>
                  </a:lnTo>
                  <a:lnTo>
                    <a:pt x="610" y="697"/>
                  </a:lnTo>
                  <a:lnTo>
                    <a:pt x="616" y="712"/>
                  </a:lnTo>
                  <a:lnTo>
                    <a:pt x="620" y="727"/>
                  </a:lnTo>
                  <a:lnTo>
                    <a:pt x="622" y="745"/>
                  </a:lnTo>
                  <a:lnTo>
                    <a:pt x="624" y="764"/>
                  </a:lnTo>
                  <a:lnTo>
                    <a:pt x="625" y="785"/>
                  </a:lnTo>
                  <a:lnTo>
                    <a:pt x="625" y="807"/>
                  </a:lnTo>
                  <a:lnTo>
                    <a:pt x="625" y="859"/>
                  </a:lnTo>
                  <a:lnTo>
                    <a:pt x="622" y="914"/>
                  </a:lnTo>
                  <a:lnTo>
                    <a:pt x="619" y="975"/>
                  </a:lnTo>
                  <a:lnTo>
                    <a:pt x="615" y="1040"/>
                  </a:lnTo>
                  <a:lnTo>
                    <a:pt x="611" y="1105"/>
                  </a:lnTo>
                  <a:lnTo>
                    <a:pt x="607" y="1172"/>
                  </a:lnTo>
                  <a:lnTo>
                    <a:pt x="603" y="1239"/>
                  </a:lnTo>
                  <a:lnTo>
                    <a:pt x="601" y="1305"/>
                  </a:lnTo>
                  <a:lnTo>
                    <a:pt x="601" y="1337"/>
                  </a:lnTo>
                  <a:lnTo>
                    <a:pt x="602" y="1367"/>
                  </a:lnTo>
                  <a:lnTo>
                    <a:pt x="603" y="1397"/>
                  </a:lnTo>
                  <a:lnTo>
                    <a:pt x="604" y="1426"/>
                  </a:lnTo>
                  <a:lnTo>
                    <a:pt x="608" y="1454"/>
                  </a:lnTo>
                  <a:lnTo>
                    <a:pt x="611" y="1480"/>
                  </a:lnTo>
                  <a:lnTo>
                    <a:pt x="615" y="1505"/>
                  </a:lnTo>
                  <a:lnTo>
                    <a:pt x="620" y="1528"/>
                  </a:lnTo>
                  <a:lnTo>
                    <a:pt x="625" y="1549"/>
                  </a:lnTo>
                  <a:lnTo>
                    <a:pt x="632" y="1568"/>
                  </a:lnTo>
                  <a:lnTo>
                    <a:pt x="640" y="1585"/>
                  </a:lnTo>
                  <a:lnTo>
                    <a:pt x="651" y="1600"/>
                  </a:lnTo>
                  <a:lnTo>
                    <a:pt x="691" y="1653"/>
                  </a:lnTo>
                  <a:lnTo>
                    <a:pt x="732" y="1705"/>
                  </a:lnTo>
                  <a:lnTo>
                    <a:pt x="772" y="1754"/>
                  </a:lnTo>
                  <a:lnTo>
                    <a:pt x="807" y="1801"/>
                  </a:lnTo>
                  <a:lnTo>
                    <a:pt x="823" y="1824"/>
                  </a:lnTo>
                  <a:lnTo>
                    <a:pt x="837" y="1845"/>
                  </a:lnTo>
                  <a:lnTo>
                    <a:pt x="849" y="1867"/>
                  </a:lnTo>
                  <a:lnTo>
                    <a:pt x="859" y="1889"/>
                  </a:lnTo>
                  <a:lnTo>
                    <a:pt x="863" y="1899"/>
                  </a:lnTo>
                  <a:lnTo>
                    <a:pt x="866" y="1909"/>
                  </a:lnTo>
                  <a:lnTo>
                    <a:pt x="870" y="1920"/>
                  </a:lnTo>
                  <a:lnTo>
                    <a:pt x="872" y="1929"/>
                  </a:lnTo>
                  <a:lnTo>
                    <a:pt x="873" y="1939"/>
                  </a:lnTo>
                  <a:lnTo>
                    <a:pt x="874" y="1948"/>
                  </a:lnTo>
                  <a:lnTo>
                    <a:pt x="874" y="1959"/>
                  </a:lnTo>
                  <a:lnTo>
                    <a:pt x="873" y="1968"/>
                  </a:lnTo>
                  <a:lnTo>
                    <a:pt x="866" y="1953"/>
                  </a:lnTo>
                  <a:lnTo>
                    <a:pt x="861" y="1939"/>
                  </a:lnTo>
                  <a:lnTo>
                    <a:pt x="855" y="1926"/>
                  </a:lnTo>
                  <a:lnTo>
                    <a:pt x="848" y="1912"/>
                  </a:lnTo>
                  <a:lnTo>
                    <a:pt x="834" y="1887"/>
                  </a:lnTo>
                  <a:lnTo>
                    <a:pt x="819" y="1861"/>
                  </a:lnTo>
                  <a:lnTo>
                    <a:pt x="788" y="1813"/>
                  </a:lnTo>
                  <a:lnTo>
                    <a:pt x="761" y="1766"/>
                  </a:lnTo>
                  <a:lnTo>
                    <a:pt x="754" y="1755"/>
                  </a:lnTo>
                  <a:lnTo>
                    <a:pt x="748" y="1744"/>
                  </a:lnTo>
                  <a:lnTo>
                    <a:pt x="743" y="1732"/>
                  </a:lnTo>
                  <a:lnTo>
                    <a:pt x="739" y="1721"/>
                  </a:lnTo>
                  <a:lnTo>
                    <a:pt x="736" y="1710"/>
                  </a:lnTo>
                  <a:lnTo>
                    <a:pt x="733" y="1697"/>
                  </a:lnTo>
                  <a:lnTo>
                    <a:pt x="731" y="1686"/>
                  </a:lnTo>
                  <a:lnTo>
                    <a:pt x="729" y="1675"/>
                  </a:lnTo>
                  <a:lnTo>
                    <a:pt x="729" y="1664"/>
                  </a:lnTo>
                  <a:lnTo>
                    <a:pt x="730" y="1651"/>
                  </a:lnTo>
                  <a:lnTo>
                    <a:pt x="731" y="1639"/>
                  </a:lnTo>
                  <a:lnTo>
                    <a:pt x="734" y="1628"/>
                  </a:lnTo>
                  <a:lnTo>
                    <a:pt x="738" y="1615"/>
                  </a:lnTo>
                  <a:lnTo>
                    <a:pt x="743" y="1603"/>
                  </a:lnTo>
                  <a:lnTo>
                    <a:pt x="749" y="1590"/>
                  </a:lnTo>
                  <a:lnTo>
                    <a:pt x="758" y="1577"/>
                  </a:lnTo>
                  <a:lnTo>
                    <a:pt x="792" y="1527"/>
                  </a:lnTo>
                  <a:lnTo>
                    <a:pt x="827" y="1480"/>
                  </a:lnTo>
                  <a:lnTo>
                    <a:pt x="862" y="1434"/>
                  </a:lnTo>
                  <a:lnTo>
                    <a:pt x="894" y="1392"/>
                  </a:lnTo>
                  <a:lnTo>
                    <a:pt x="909" y="1373"/>
                  </a:lnTo>
                  <a:lnTo>
                    <a:pt x="923" y="1353"/>
                  </a:lnTo>
                  <a:lnTo>
                    <a:pt x="936" y="1334"/>
                  </a:lnTo>
                  <a:lnTo>
                    <a:pt x="948" y="1316"/>
                  </a:lnTo>
                  <a:lnTo>
                    <a:pt x="958" y="1298"/>
                  </a:lnTo>
                  <a:lnTo>
                    <a:pt x="967" y="1281"/>
                  </a:lnTo>
                  <a:lnTo>
                    <a:pt x="974" y="1264"/>
                  </a:lnTo>
                  <a:lnTo>
                    <a:pt x="980" y="1248"/>
                  </a:lnTo>
                  <a:lnTo>
                    <a:pt x="982" y="1240"/>
                  </a:lnTo>
                  <a:lnTo>
                    <a:pt x="983" y="1230"/>
                  </a:lnTo>
                  <a:lnTo>
                    <a:pt x="984" y="1219"/>
                  </a:lnTo>
                  <a:lnTo>
                    <a:pt x="984" y="1207"/>
                  </a:lnTo>
                  <a:lnTo>
                    <a:pt x="984" y="1179"/>
                  </a:lnTo>
                  <a:lnTo>
                    <a:pt x="983" y="1149"/>
                  </a:lnTo>
                  <a:lnTo>
                    <a:pt x="981" y="1113"/>
                  </a:lnTo>
                  <a:lnTo>
                    <a:pt x="978" y="1073"/>
                  </a:lnTo>
                  <a:lnTo>
                    <a:pt x="975" y="1031"/>
                  </a:lnTo>
                  <a:lnTo>
                    <a:pt x="973" y="985"/>
                  </a:lnTo>
                  <a:lnTo>
                    <a:pt x="971" y="936"/>
                  </a:lnTo>
                  <a:lnTo>
                    <a:pt x="970" y="883"/>
                  </a:lnTo>
                  <a:lnTo>
                    <a:pt x="971" y="829"/>
                  </a:lnTo>
                  <a:lnTo>
                    <a:pt x="972" y="771"/>
                  </a:lnTo>
                  <a:lnTo>
                    <a:pt x="974" y="741"/>
                  </a:lnTo>
                  <a:lnTo>
                    <a:pt x="976" y="712"/>
                  </a:lnTo>
                  <a:lnTo>
                    <a:pt x="980" y="681"/>
                  </a:lnTo>
                  <a:lnTo>
                    <a:pt x="983" y="650"/>
                  </a:lnTo>
                  <a:lnTo>
                    <a:pt x="987" y="618"/>
                  </a:lnTo>
                  <a:lnTo>
                    <a:pt x="991" y="586"/>
                  </a:lnTo>
                  <a:lnTo>
                    <a:pt x="996" y="553"/>
                  </a:lnTo>
                  <a:lnTo>
                    <a:pt x="1002" y="520"/>
                  </a:lnTo>
                  <a:lnTo>
                    <a:pt x="1009" y="489"/>
                  </a:lnTo>
                  <a:lnTo>
                    <a:pt x="1018" y="457"/>
                  </a:lnTo>
                  <a:lnTo>
                    <a:pt x="1027" y="427"/>
                  </a:lnTo>
                  <a:lnTo>
                    <a:pt x="1037" y="397"/>
                  </a:lnTo>
                  <a:lnTo>
                    <a:pt x="1048" y="369"/>
                  </a:lnTo>
                  <a:lnTo>
                    <a:pt x="1061" y="343"/>
                  </a:lnTo>
                  <a:lnTo>
                    <a:pt x="1074" y="316"/>
                  </a:lnTo>
                  <a:lnTo>
                    <a:pt x="1087" y="291"/>
                  </a:lnTo>
                  <a:lnTo>
                    <a:pt x="1102" y="268"/>
                  </a:lnTo>
                  <a:lnTo>
                    <a:pt x="1116" y="244"/>
                  </a:lnTo>
                  <a:lnTo>
                    <a:pt x="1131" y="222"/>
                  </a:lnTo>
                  <a:lnTo>
                    <a:pt x="1146" y="202"/>
                  </a:lnTo>
                  <a:lnTo>
                    <a:pt x="1161" y="182"/>
                  </a:lnTo>
                  <a:lnTo>
                    <a:pt x="1177" y="163"/>
                  </a:lnTo>
                  <a:lnTo>
                    <a:pt x="1192" y="145"/>
                  </a:lnTo>
                  <a:lnTo>
                    <a:pt x="1208" y="129"/>
                  </a:lnTo>
                  <a:lnTo>
                    <a:pt x="1237" y="99"/>
                  </a:lnTo>
                  <a:lnTo>
                    <a:pt x="1266" y="72"/>
                  </a:lnTo>
                  <a:lnTo>
                    <a:pt x="1292" y="51"/>
                  </a:lnTo>
                  <a:lnTo>
                    <a:pt x="1316" y="32"/>
                  </a:lnTo>
                  <a:lnTo>
                    <a:pt x="1349" y="8"/>
                  </a:lnTo>
                  <a:lnTo>
                    <a:pt x="1362" y="0"/>
                  </a:lnTo>
                </a:path>
              </a:pathLst>
            </a:custGeom>
            <a:noFill/>
            <a:ln w="635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6" name="Rectangle 96"/>
            <p:cNvSpPr>
              <a:spLocks noChangeArrowheads="1"/>
            </p:cNvSpPr>
            <p:nvPr/>
          </p:nvSpPr>
          <p:spPr bwMode="auto">
            <a:xfrm>
              <a:off x="495" y="444"/>
              <a:ext cx="110" cy="7"/>
            </a:xfrm>
            <a:prstGeom prst="rect">
              <a:avLst/>
            </a:prstGeom>
            <a:noFill/>
            <a:ln w="6350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ru-RU" altLang="ru-RU" sz="1800">
                <a:solidFill>
                  <a:prstClr val="black"/>
                </a:solidFill>
              </a:endParaRPr>
            </a:p>
          </p:txBody>
        </p:sp>
        <p:sp>
          <p:nvSpPr>
            <p:cNvPr id="96347" name="Freeform 97"/>
            <p:cNvSpPr>
              <a:spLocks noEditPoints="1"/>
            </p:cNvSpPr>
            <p:nvPr/>
          </p:nvSpPr>
          <p:spPr bwMode="auto">
            <a:xfrm>
              <a:off x="270" y="183"/>
              <a:ext cx="554" cy="513"/>
            </a:xfrm>
            <a:custGeom>
              <a:avLst/>
              <a:gdLst>
                <a:gd name="T0" fmla="*/ 0 w 8861"/>
                <a:gd name="T1" fmla="*/ 0 h 8219"/>
                <a:gd name="T2" fmla="*/ 0 w 8861"/>
                <a:gd name="T3" fmla="*/ 0 h 8219"/>
                <a:gd name="T4" fmla="*/ 0 w 8861"/>
                <a:gd name="T5" fmla="*/ 0 h 8219"/>
                <a:gd name="T6" fmla="*/ 0 w 8861"/>
                <a:gd name="T7" fmla="*/ 0 h 8219"/>
                <a:gd name="T8" fmla="*/ 0 w 8861"/>
                <a:gd name="T9" fmla="*/ 0 h 8219"/>
                <a:gd name="T10" fmla="*/ 0 w 8861"/>
                <a:gd name="T11" fmla="*/ 0 h 8219"/>
                <a:gd name="T12" fmla="*/ 0 w 8861"/>
                <a:gd name="T13" fmla="*/ 0 h 8219"/>
                <a:gd name="T14" fmla="*/ 0 w 8861"/>
                <a:gd name="T15" fmla="*/ 0 h 8219"/>
                <a:gd name="T16" fmla="*/ 0 w 8861"/>
                <a:gd name="T17" fmla="*/ 0 h 8219"/>
                <a:gd name="T18" fmla="*/ 0 w 8861"/>
                <a:gd name="T19" fmla="*/ 0 h 8219"/>
                <a:gd name="T20" fmla="*/ 0 w 8861"/>
                <a:gd name="T21" fmla="*/ 0 h 8219"/>
                <a:gd name="T22" fmla="*/ 0 w 8861"/>
                <a:gd name="T23" fmla="*/ 0 h 8219"/>
                <a:gd name="T24" fmla="*/ 0 w 8861"/>
                <a:gd name="T25" fmla="*/ 0 h 8219"/>
                <a:gd name="T26" fmla="*/ 0 w 8861"/>
                <a:gd name="T27" fmla="*/ 0 h 8219"/>
                <a:gd name="T28" fmla="*/ 0 w 8861"/>
                <a:gd name="T29" fmla="*/ 0 h 8219"/>
                <a:gd name="T30" fmla="*/ 0 w 8861"/>
                <a:gd name="T31" fmla="*/ 0 h 8219"/>
                <a:gd name="T32" fmla="*/ 0 w 8861"/>
                <a:gd name="T33" fmla="*/ 0 h 8219"/>
                <a:gd name="T34" fmla="*/ 0 w 8861"/>
                <a:gd name="T35" fmla="*/ 0 h 8219"/>
                <a:gd name="T36" fmla="*/ 0 w 8861"/>
                <a:gd name="T37" fmla="*/ 0 h 8219"/>
                <a:gd name="T38" fmla="*/ 0 w 8861"/>
                <a:gd name="T39" fmla="*/ 0 h 8219"/>
                <a:gd name="T40" fmla="*/ 0 w 8861"/>
                <a:gd name="T41" fmla="*/ 0 h 8219"/>
                <a:gd name="T42" fmla="*/ 0 w 8861"/>
                <a:gd name="T43" fmla="*/ 0 h 8219"/>
                <a:gd name="T44" fmla="*/ 0 w 8861"/>
                <a:gd name="T45" fmla="*/ 0 h 8219"/>
                <a:gd name="T46" fmla="*/ 0 w 8861"/>
                <a:gd name="T47" fmla="*/ 0 h 8219"/>
                <a:gd name="T48" fmla="*/ 0 w 8861"/>
                <a:gd name="T49" fmla="*/ 0 h 8219"/>
                <a:gd name="T50" fmla="*/ 0 w 8861"/>
                <a:gd name="T51" fmla="*/ 0 h 8219"/>
                <a:gd name="T52" fmla="*/ 0 w 8861"/>
                <a:gd name="T53" fmla="*/ 0 h 8219"/>
                <a:gd name="T54" fmla="*/ 0 w 8861"/>
                <a:gd name="T55" fmla="*/ 0 h 8219"/>
                <a:gd name="T56" fmla="*/ 0 w 8861"/>
                <a:gd name="T57" fmla="*/ 0 h 8219"/>
                <a:gd name="T58" fmla="*/ 0 w 8861"/>
                <a:gd name="T59" fmla="*/ 0 h 8219"/>
                <a:gd name="T60" fmla="*/ 0 w 8861"/>
                <a:gd name="T61" fmla="*/ 0 h 8219"/>
                <a:gd name="T62" fmla="*/ 0 w 8861"/>
                <a:gd name="T63" fmla="*/ 0 h 8219"/>
                <a:gd name="T64" fmla="*/ 0 w 8861"/>
                <a:gd name="T65" fmla="*/ 0 h 8219"/>
                <a:gd name="T66" fmla="*/ 0 w 8861"/>
                <a:gd name="T67" fmla="*/ 0 h 8219"/>
                <a:gd name="T68" fmla="*/ 0 w 8861"/>
                <a:gd name="T69" fmla="*/ 0 h 8219"/>
                <a:gd name="T70" fmla="*/ 0 w 8861"/>
                <a:gd name="T71" fmla="*/ 0 h 8219"/>
                <a:gd name="T72" fmla="*/ 0 w 8861"/>
                <a:gd name="T73" fmla="*/ 0 h 8219"/>
                <a:gd name="T74" fmla="*/ 0 w 8861"/>
                <a:gd name="T75" fmla="*/ 0 h 8219"/>
                <a:gd name="T76" fmla="*/ 0 w 8861"/>
                <a:gd name="T77" fmla="*/ 0 h 8219"/>
                <a:gd name="T78" fmla="*/ 0 w 8861"/>
                <a:gd name="T79" fmla="*/ 0 h 8219"/>
                <a:gd name="T80" fmla="*/ 0 w 8861"/>
                <a:gd name="T81" fmla="*/ 0 h 8219"/>
                <a:gd name="T82" fmla="*/ 0 w 8861"/>
                <a:gd name="T83" fmla="*/ 0 h 8219"/>
                <a:gd name="T84" fmla="*/ 0 w 8861"/>
                <a:gd name="T85" fmla="*/ 0 h 8219"/>
                <a:gd name="T86" fmla="*/ 0 w 8861"/>
                <a:gd name="T87" fmla="*/ 0 h 8219"/>
                <a:gd name="T88" fmla="*/ 0 w 8861"/>
                <a:gd name="T89" fmla="*/ 0 h 8219"/>
                <a:gd name="T90" fmla="*/ 0 w 8861"/>
                <a:gd name="T91" fmla="*/ 0 h 8219"/>
                <a:gd name="T92" fmla="*/ 0 w 8861"/>
                <a:gd name="T93" fmla="*/ 0 h 8219"/>
                <a:gd name="T94" fmla="*/ 0 w 8861"/>
                <a:gd name="T95" fmla="*/ 0 h 8219"/>
                <a:gd name="T96" fmla="*/ 0 w 8861"/>
                <a:gd name="T97" fmla="*/ 0 h 8219"/>
                <a:gd name="T98" fmla="*/ 0 w 8861"/>
                <a:gd name="T99" fmla="*/ 0 h 8219"/>
                <a:gd name="T100" fmla="*/ 0 w 8861"/>
                <a:gd name="T101" fmla="*/ 0 h 8219"/>
                <a:gd name="T102" fmla="*/ 0 w 8861"/>
                <a:gd name="T103" fmla="*/ 0 h 8219"/>
                <a:gd name="T104" fmla="*/ 0 w 8861"/>
                <a:gd name="T105" fmla="*/ 0 h 8219"/>
                <a:gd name="T106" fmla="*/ 0 w 8861"/>
                <a:gd name="T107" fmla="*/ 0 h 8219"/>
                <a:gd name="T108" fmla="*/ 0 w 8861"/>
                <a:gd name="T109" fmla="*/ 0 h 8219"/>
                <a:gd name="T110" fmla="*/ 0 w 8861"/>
                <a:gd name="T111" fmla="*/ 0 h 8219"/>
                <a:gd name="T112" fmla="*/ 0 w 8861"/>
                <a:gd name="T113" fmla="*/ 0 h 8219"/>
                <a:gd name="T114" fmla="*/ 0 w 8861"/>
                <a:gd name="T115" fmla="*/ 0 h 8219"/>
                <a:gd name="T116" fmla="*/ 0 w 8861"/>
                <a:gd name="T117" fmla="*/ 0 h 8219"/>
                <a:gd name="T118" fmla="*/ 0 w 8861"/>
                <a:gd name="T119" fmla="*/ 0 h 8219"/>
                <a:gd name="T120" fmla="*/ 0 w 8861"/>
                <a:gd name="T121" fmla="*/ 0 h 8219"/>
                <a:gd name="T122" fmla="*/ 0 w 8861"/>
                <a:gd name="T123" fmla="*/ 0 h 8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61" h="8219">
                  <a:moveTo>
                    <a:pt x="1880" y="7850"/>
                  </a:moveTo>
                  <a:lnTo>
                    <a:pt x="2026" y="7910"/>
                  </a:lnTo>
                  <a:lnTo>
                    <a:pt x="2022" y="7921"/>
                  </a:lnTo>
                  <a:lnTo>
                    <a:pt x="2018" y="7932"/>
                  </a:lnTo>
                  <a:lnTo>
                    <a:pt x="2016" y="7942"/>
                  </a:lnTo>
                  <a:lnTo>
                    <a:pt x="2015" y="7951"/>
                  </a:lnTo>
                  <a:lnTo>
                    <a:pt x="2014" y="7962"/>
                  </a:lnTo>
                  <a:lnTo>
                    <a:pt x="2014" y="7971"/>
                  </a:lnTo>
                  <a:lnTo>
                    <a:pt x="2016" y="7980"/>
                  </a:lnTo>
                  <a:lnTo>
                    <a:pt x="2018" y="7988"/>
                  </a:lnTo>
                  <a:lnTo>
                    <a:pt x="2021" y="7998"/>
                  </a:lnTo>
                  <a:lnTo>
                    <a:pt x="2024" y="8006"/>
                  </a:lnTo>
                  <a:lnTo>
                    <a:pt x="2029" y="8014"/>
                  </a:lnTo>
                  <a:lnTo>
                    <a:pt x="2034" y="8021"/>
                  </a:lnTo>
                  <a:lnTo>
                    <a:pt x="2040" y="8028"/>
                  </a:lnTo>
                  <a:lnTo>
                    <a:pt x="2049" y="8036"/>
                  </a:lnTo>
                  <a:lnTo>
                    <a:pt x="2056" y="8042"/>
                  </a:lnTo>
                  <a:lnTo>
                    <a:pt x="2065" y="8048"/>
                  </a:lnTo>
                  <a:lnTo>
                    <a:pt x="2077" y="8055"/>
                  </a:lnTo>
                  <a:lnTo>
                    <a:pt x="2090" y="8061"/>
                  </a:lnTo>
                  <a:lnTo>
                    <a:pt x="2103" y="8065"/>
                  </a:lnTo>
                  <a:lnTo>
                    <a:pt x="2115" y="8068"/>
                  </a:lnTo>
                  <a:lnTo>
                    <a:pt x="2128" y="8070"/>
                  </a:lnTo>
                  <a:lnTo>
                    <a:pt x="2141" y="8070"/>
                  </a:lnTo>
                  <a:lnTo>
                    <a:pt x="2153" y="8068"/>
                  </a:lnTo>
                  <a:lnTo>
                    <a:pt x="2167" y="8065"/>
                  </a:lnTo>
                  <a:lnTo>
                    <a:pt x="2179" y="8060"/>
                  </a:lnTo>
                  <a:lnTo>
                    <a:pt x="2192" y="8053"/>
                  </a:lnTo>
                  <a:lnTo>
                    <a:pt x="2205" y="8045"/>
                  </a:lnTo>
                  <a:lnTo>
                    <a:pt x="2218" y="8034"/>
                  </a:lnTo>
                  <a:lnTo>
                    <a:pt x="2230" y="8021"/>
                  </a:lnTo>
                  <a:lnTo>
                    <a:pt x="2244" y="8006"/>
                  </a:lnTo>
                  <a:lnTo>
                    <a:pt x="2257" y="7989"/>
                  </a:lnTo>
                  <a:lnTo>
                    <a:pt x="2269" y="7970"/>
                  </a:lnTo>
                  <a:lnTo>
                    <a:pt x="2283" y="7948"/>
                  </a:lnTo>
                  <a:lnTo>
                    <a:pt x="2295" y="7928"/>
                  </a:lnTo>
                  <a:lnTo>
                    <a:pt x="2304" y="7908"/>
                  </a:lnTo>
                  <a:lnTo>
                    <a:pt x="2312" y="7889"/>
                  </a:lnTo>
                  <a:lnTo>
                    <a:pt x="2317" y="7871"/>
                  </a:lnTo>
                  <a:lnTo>
                    <a:pt x="2321" y="7855"/>
                  </a:lnTo>
                  <a:lnTo>
                    <a:pt x="2322" y="7839"/>
                  </a:lnTo>
                  <a:lnTo>
                    <a:pt x="2322" y="7825"/>
                  </a:lnTo>
                  <a:lnTo>
                    <a:pt x="2320" y="7810"/>
                  </a:lnTo>
                  <a:lnTo>
                    <a:pt x="2316" y="7798"/>
                  </a:lnTo>
                  <a:lnTo>
                    <a:pt x="2311" y="7786"/>
                  </a:lnTo>
                  <a:lnTo>
                    <a:pt x="2304" y="7774"/>
                  </a:lnTo>
                  <a:lnTo>
                    <a:pt x="2297" y="7763"/>
                  </a:lnTo>
                  <a:lnTo>
                    <a:pt x="2288" y="7754"/>
                  </a:lnTo>
                  <a:lnTo>
                    <a:pt x="2277" y="7745"/>
                  </a:lnTo>
                  <a:lnTo>
                    <a:pt x="2265" y="7735"/>
                  </a:lnTo>
                  <a:lnTo>
                    <a:pt x="2256" y="7730"/>
                  </a:lnTo>
                  <a:lnTo>
                    <a:pt x="2246" y="7725"/>
                  </a:lnTo>
                  <a:lnTo>
                    <a:pt x="2237" y="7721"/>
                  </a:lnTo>
                  <a:lnTo>
                    <a:pt x="2227" y="7719"/>
                  </a:lnTo>
                  <a:lnTo>
                    <a:pt x="2218" y="7717"/>
                  </a:lnTo>
                  <a:lnTo>
                    <a:pt x="2209" y="7716"/>
                  </a:lnTo>
                  <a:lnTo>
                    <a:pt x="2199" y="7716"/>
                  </a:lnTo>
                  <a:lnTo>
                    <a:pt x="2189" y="7717"/>
                  </a:lnTo>
                  <a:lnTo>
                    <a:pt x="2180" y="7719"/>
                  </a:lnTo>
                  <a:lnTo>
                    <a:pt x="2170" y="7722"/>
                  </a:lnTo>
                  <a:lnTo>
                    <a:pt x="2161" y="7727"/>
                  </a:lnTo>
                  <a:lnTo>
                    <a:pt x="2150" y="7732"/>
                  </a:lnTo>
                  <a:lnTo>
                    <a:pt x="2140" y="7740"/>
                  </a:lnTo>
                  <a:lnTo>
                    <a:pt x="2130" y="7748"/>
                  </a:lnTo>
                  <a:lnTo>
                    <a:pt x="2118" y="7758"/>
                  </a:lnTo>
                  <a:lnTo>
                    <a:pt x="2108" y="7768"/>
                  </a:lnTo>
                  <a:lnTo>
                    <a:pt x="1992" y="7661"/>
                  </a:lnTo>
                  <a:lnTo>
                    <a:pt x="2012" y="7644"/>
                  </a:lnTo>
                  <a:lnTo>
                    <a:pt x="2032" y="7627"/>
                  </a:lnTo>
                  <a:lnTo>
                    <a:pt x="2052" y="7614"/>
                  </a:lnTo>
                  <a:lnTo>
                    <a:pt x="2072" y="7603"/>
                  </a:lnTo>
                  <a:lnTo>
                    <a:pt x="2082" y="7598"/>
                  </a:lnTo>
                  <a:lnTo>
                    <a:pt x="2094" y="7593"/>
                  </a:lnTo>
                  <a:lnTo>
                    <a:pt x="2104" y="7589"/>
                  </a:lnTo>
                  <a:lnTo>
                    <a:pt x="2114" y="7585"/>
                  </a:lnTo>
                  <a:lnTo>
                    <a:pt x="2126" y="7582"/>
                  </a:lnTo>
                  <a:lnTo>
                    <a:pt x="2136" y="7580"/>
                  </a:lnTo>
                  <a:lnTo>
                    <a:pt x="2147" y="7578"/>
                  </a:lnTo>
                  <a:lnTo>
                    <a:pt x="2157" y="7577"/>
                  </a:lnTo>
                  <a:lnTo>
                    <a:pt x="2169" y="7576"/>
                  </a:lnTo>
                  <a:lnTo>
                    <a:pt x="2180" y="7576"/>
                  </a:lnTo>
                  <a:lnTo>
                    <a:pt x="2190" y="7576"/>
                  </a:lnTo>
                  <a:lnTo>
                    <a:pt x="2202" y="7577"/>
                  </a:lnTo>
                  <a:lnTo>
                    <a:pt x="2213" y="7579"/>
                  </a:lnTo>
                  <a:lnTo>
                    <a:pt x="2224" y="7581"/>
                  </a:lnTo>
                  <a:lnTo>
                    <a:pt x="2236" y="7583"/>
                  </a:lnTo>
                  <a:lnTo>
                    <a:pt x="2247" y="7586"/>
                  </a:lnTo>
                  <a:lnTo>
                    <a:pt x="2271" y="7595"/>
                  </a:lnTo>
                  <a:lnTo>
                    <a:pt x="2294" y="7605"/>
                  </a:lnTo>
                  <a:lnTo>
                    <a:pt x="2318" y="7617"/>
                  </a:lnTo>
                  <a:lnTo>
                    <a:pt x="2341" y="7632"/>
                  </a:lnTo>
                  <a:lnTo>
                    <a:pt x="2355" y="7641"/>
                  </a:lnTo>
                  <a:lnTo>
                    <a:pt x="2367" y="7650"/>
                  </a:lnTo>
                  <a:lnTo>
                    <a:pt x="2379" y="7659"/>
                  </a:lnTo>
                  <a:lnTo>
                    <a:pt x="2391" y="7670"/>
                  </a:lnTo>
                  <a:lnTo>
                    <a:pt x="2401" y="7680"/>
                  </a:lnTo>
                  <a:lnTo>
                    <a:pt x="2411" y="7691"/>
                  </a:lnTo>
                  <a:lnTo>
                    <a:pt x="2421" y="7701"/>
                  </a:lnTo>
                  <a:lnTo>
                    <a:pt x="2429" y="7713"/>
                  </a:lnTo>
                  <a:lnTo>
                    <a:pt x="2437" y="7724"/>
                  </a:lnTo>
                  <a:lnTo>
                    <a:pt x="2444" y="7736"/>
                  </a:lnTo>
                  <a:lnTo>
                    <a:pt x="2450" y="7749"/>
                  </a:lnTo>
                  <a:lnTo>
                    <a:pt x="2455" y="7761"/>
                  </a:lnTo>
                  <a:lnTo>
                    <a:pt x="2461" y="7774"/>
                  </a:lnTo>
                  <a:lnTo>
                    <a:pt x="2465" y="7787"/>
                  </a:lnTo>
                  <a:lnTo>
                    <a:pt x="2469" y="7801"/>
                  </a:lnTo>
                  <a:lnTo>
                    <a:pt x="2472" y="7815"/>
                  </a:lnTo>
                  <a:lnTo>
                    <a:pt x="2474" y="7829"/>
                  </a:lnTo>
                  <a:lnTo>
                    <a:pt x="2475" y="7842"/>
                  </a:lnTo>
                  <a:lnTo>
                    <a:pt x="2476" y="7857"/>
                  </a:lnTo>
                  <a:lnTo>
                    <a:pt x="2476" y="7871"/>
                  </a:lnTo>
                  <a:lnTo>
                    <a:pt x="2475" y="7886"/>
                  </a:lnTo>
                  <a:lnTo>
                    <a:pt x="2473" y="7900"/>
                  </a:lnTo>
                  <a:lnTo>
                    <a:pt x="2470" y="7914"/>
                  </a:lnTo>
                  <a:lnTo>
                    <a:pt x="2467" y="7929"/>
                  </a:lnTo>
                  <a:lnTo>
                    <a:pt x="2463" y="7944"/>
                  </a:lnTo>
                  <a:lnTo>
                    <a:pt x="2458" y="7958"/>
                  </a:lnTo>
                  <a:lnTo>
                    <a:pt x="2452" y="7974"/>
                  </a:lnTo>
                  <a:lnTo>
                    <a:pt x="2446" y="7988"/>
                  </a:lnTo>
                  <a:lnTo>
                    <a:pt x="2439" y="8004"/>
                  </a:lnTo>
                  <a:lnTo>
                    <a:pt x="2431" y="8018"/>
                  </a:lnTo>
                  <a:lnTo>
                    <a:pt x="2422" y="8034"/>
                  </a:lnTo>
                  <a:lnTo>
                    <a:pt x="2412" y="8049"/>
                  </a:lnTo>
                  <a:lnTo>
                    <a:pt x="2402" y="8064"/>
                  </a:lnTo>
                  <a:lnTo>
                    <a:pt x="2392" y="8079"/>
                  </a:lnTo>
                  <a:lnTo>
                    <a:pt x="2381" y="8092"/>
                  </a:lnTo>
                  <a:lnTo>
                    <a:pt x="2370" y="8104"/>
                  </a:lnTo>
                  <a:lnTo>
                    <a:pt x="2359" y="8117"/>
                  </a:lnTo>
                  <a:lnTo>
                    <a:pt x="2348" y="8128"/>
                  </a:lnTo>
                  <a:lnTo>
                    <a:pt x="2336" y="8138"/>
                  </a:lnTo>
                  <a:lnTo>
                    <a:pt x="2324" y="8149"/>
                  </a:lnTo>
                  <a:lnTo>
                    <a:pt x="2313" y="8158"/>
                  </a:lnTo>
                  <a:lnTo>
                    <a:pt x="2300" y="8166"/>
                  </a:lnTo>
                  <a:lnTo>
                    <a:pt x="2288" y="8173"/>
                  </a:lnTo>
                  <a:lnTo>
                    <a:pt x="2275" y="8181"/>
                  </a:lnTo>
                  <a:lnTo>
                    <a:pt x="2261" y="8186"/>
                  </a:lnTo>
                  <a:lnTo>
                    <a:pt x="2249" y="8192"/>
                  </a:lnTo>
                  <a:lnTo>
                    <a:pt x="2236" y="8196"/>
                  </a:lnTo>
                  <a:lnTo>
                    <a:pt x="2221" y="8199"/>
                  </a:lnTo>
                  <a:lnTo>
                    <a:pt x="2208" y="8202"/>
                  </a:lnTo>
                  <a:lnTo>
                    <a:pt x="2193" y="8204"/>
                  </a:lnTo>
                  <a:lnTo>
                    <a:pt x="2180" y="8206"/>
                  </a:lnTo>
                  <a:lnTo>
                    <a:pt x="2166" y="8206"/>
                  </a:lnTo>
                  <a:lnTo>
                    <a:pt x="2152" y="8206"/>
                  </a:lnTo>
                  <a:lnTo>
                    <a:pt x="2138" y="8205"/>
                  </a:lnTo>
                  <a:lnTo>
                    <a:pt x="2125" y="8204"/>
                  </a:lnTo>
                  <a:lnTo>
                    <a:pt x="2110" y="8201"/>
                  </a:lnTo>
                  <a:lnTo>
                    <a:pt x="2097" y="8198"/>
                  </a:lnTo>
                  <a:lnTo>
                    <a:pt x="2082" y="8194"/>
                  </a:lnTo>
                  <a:lnTo>
                    <a:pt x="2069" y="8189"/>
                  </a:lnTo>
                  <a:lnTo>
                    <a:pt x="2055" y="8184"/>
                  </a:lnTo>
                  <a:lnTo>
                    <a:pt x="2041" y="8177"/>
                  </a:lnTo>
                  <a:lnTo>
                    <a:pt x="2027" y="8170"/>
                  </a:lnTo>
                  <a:lnTo>
                    <a:pt x="2014" y="8162"/>
                  </a:lnTo>
                  <a:lnTo>
                    <a:pt x="1999" y="8154"/>
                  </a:lnTo>
                  <a:lnTo>
                    <a:pt x="1978" y="8138"/>
                  </a:lnTo>
                  <a:lnTo>
                    <a:pt x="1957" y="8123"/>
                  </a:lnTo>
                  <a:lnTo>
                    <a:pt x="1940" y="8107"/>
                  </a:lnTo>
                  <a:lnTo>
                    <a:pt x="1923" y="8090"/>
                  </a:lnTo>
                  <a:lnTo>
                    <a:pt x="1910" y="8074"/>
                  </a:lnTo>
                  <a:lnTo>
                    <a:pt x="1898" y="8056"/>
                  </a:lnTo>
                  <a:lnTo>
                    <a:pt x="1892" y="8047"/>
                  </a:lnTo>
                  <a:lnTo>
                    <a:pt x="1887" y="8038"/>
                  </a:lnTo>
                  <a:lnTo>
                    <a:pt x="1883" y="8028"/>
                  </a:lnTo>
                  <a:lnTo>
                    <a:pt x="1879" y="8019"/>
                  </a:lnTo>
                  <a:lnTo>
                    <a:pt x="1873" y="8001"/>
                  </a:lnTo>
                  <a:lnTo>
                    <a:pt x="1869" y="7981"/>
                  </a:lnTo>
                  <a:lnTo>
                    <a:pt x="1866" y="7961"/>
                  </a:lnTo>
                  <a:lnTo>
                    <a:pt x="1866" y="7940"/>
                  </a:lnTo>
                  <a:lnTo>
                    <a:pt x="1867" y="7918"/>
                  </a:lnTo>
                  <a:lnTo>
                    <a:pt x="1869" y="7896"/>
                  </a:lnTo>
                  <a:lnTo>
                    <a:pt x="1874" y="7873"/>
                  </a:lnTo>
                  <a:lnTo>
                    <a:pt x="1880" y="7850"/>
                  </a:lnTo>
                  <a:close/>
                  <a:moveTo>
                    <a:pt x="1452" y="7728"/>
                  </a:moveTo>
                  <a:lnTo>
                    <a:pt x="1084" y="7333"/>
                  </a:lnTo>
                  <a:lnTo>
                    <a:pt x="1176" y="7246"/>
                  </a:lnTo>
                  <a:lnTo>
                    <a:pt x="1307" y="7386"/>
                  </a:lnTo>
                  <a:lnTo>
                    <a:pt x="1650" y="7066"/>
                  </a:lnTo>
                  <a:lnTo>
                    <a:pt x="1758" y="7181"/>
                  </a:lnTo>
                  <a:lnTo>
                    <a:pt x="1415" y="7501"/>
                  </a:lnTo>
                  <a:lnTo>
                    <a:pt x="1545" y="7641"/>
                  </a:lnTo>
                  <a:lnTo>
                    <a:pt x="1452" y="7728"/>
                  </a:lnTo>
                  <a:close/>
                  <a:moveTo>
                    <a:pt x="819" y="7016"/>
                  </a:moveTo>
                  <a:lnTo>
                    <a:pt x="740" y="6890"/>
                  </a:lnTo>
                  <a:lnTo>
                    <a:pt x="814" y="6844"/>
                  </a:lnTo>
                  <a:lnTo>
                    <a:pt x="801" y="6844"/>
                  </a:lnTo>
                  <a:lnTo>
                    <a:pt x="788" y="6842"/>
                  </a:lnTo>
                  <a:lnTo>
                    <a:pt x="775" y="6840"/>
                  </a:lnTo>
                  <a:lnTo>
                    <a:pt x="762" y="6837"/>
                  </a:lnTo>
                  <a:lnTo>
                    <a:pt x="750" y="6834"/>
                  </a:lnTo>
                  <a:lnTo>
                    <a:pt x="736" y="6829"/>
                  </a:lnTo>
                  <a:lnTo>
                    <a:pt x="724" y="6824"/>
                  </a:lnTo>
                  <a:lnTo>
                    <a:pt x="712" y="6817"/>
                  </a:lnTo>
                  <a:lnTo>
                    <a:pt x="699" y="6810"/>
                  </a:lnTo>
                  <a:lnTo>
                    <a:pt x="688" y="6802"/>
                  </a:lnTo>
                  <a:lnTo>
                    <a:pt x="677" y="6794"/>
                  </a:lnTo>
                  <a:lnTo>
                    <a:pt x="666" y="6785"/>
                  </a:lnTo>
                  <a:lnTo>
                    <a:pt x="656" y="6774"/>
                  </a:lnTo>
                  <a:lnTo>
                    <a:pt x="647" y="6764"/>
                  </a:lnTo>
                  <a:lnTo>
                    <a:pt x="638" y="6753"/>
                  </a:lnTo>
                  <a:lnTo>
                    <a:pt x="631" y="6740"/>
                  </a:lnTo>
                  <a:lnTo>
                    <a:pt x="623" y="6729"/>
                  </a:lnTo>
                  <a:lnTo>
                    <a:pt x="617" y="6718"/>
                  </a:lnTo>
                  <a:lnTo>
                    <a:pt x="612" y="6706"/>
                  </a:lnTo>
                  <a:lnTo>
                    <a:pt x="608" y="6695"/>
                  </a:lnTo>
                  <a:lnTo>
                    <a:pt x="604" y="6684"/>
                  </a:lnTo>
                  <a:lnTo>
                    <a:pt x="601" y="6671"/>
                  </a:lnTo>
                  <a:lnTo>
                    <a:pt x="599" y="6660"/>
                  </a:lnTo>
                  <a:lnTo>
                    <a:pt x="597" y="6648"/>
                  </a:lnTo>
                  <a:lnTo>
                    <a:pt x="596" y="6635"/>
                  </a:lnTo>
                  <a:lnTo>
                    <a:pt x="595" y="6623"/>
                  </a:lnTo>
                  <a:lnTo>
                    <a:pt x="595" y="6611"/>
                  </a:lnTo>
                  <a:lnTo>
                    <a:pt x="596" y="6598"/>
                  </a:lnTo>
                  <a:lnTo>
                    <a:pt x="598" y="6586"/>
                  </a:lnTo>
                  <a:lnTo>
                    <a:pt x="600" y="6573"/>
                  </a:lnTo>
                  <a:lnTo>
                    <a:pt x="603" y="6560"/>
                  </a:lnTo>
                  <a:lnTo>
                    <a:pt x="606" y="6547"/>
                  </a:lnTo>
                  <a:lnTo>
                    <a:pt x="610" y="6534"/>
                  </a:lnTo>
                  <a:lnTo>
                    <a:pt x="615" y="6521"/>
                  </a:lnTo>
                  <a:lnTo>
                    <a:pt x="620" y="6509"/>
                  </a:lnTo>
                  <a:lnTo>
                    <a:pt x="626" y="6497"/>
                  </a:lnTo>
                  <a:lnTo>
                    <a:pt x="634" y="6484"/>
                  </a:lnTo>
                  <a:lnTo>
                    <a:pt x="642" y="6472"/>
                  </a:lnTo>
                  <a:lnTo>
                    <a:pt x="650" y="6461"/>
                  </a:lnTo>
                  <a:lnTo>
                    <a:pt x="659" y="6449"/>
                  </a:lnTo>
                  <a:lnTo>
                    <a:pt x="670" y="6438"/>
                  </a:lnTo>
                  <a:lnTo>
                    <a:pt x="681" y="6427"/>
                  </a:lnTo>
                  <a:lnTo>
                    <a:pt x="692" y="6416"/>
                  </a:lnTo>
                  <a:lnTo>
                    <a:pt x="705" y="6405"/>
                  </a:lnTo>
                  <a:lnTo>
                    <a:pt x="717" y="6395"/>
                  </a:lnTo>
                  <a:lnTo>
                    <a:pt x="730" y="6385"/>
                  </a:lnTo>
                  <a:lnTo>
                    <a:pt x="745" y="6375"/>
                  </a:lnTo>
                  <a:lnTo>
                    <a:pt x="760" y="6365"/>
                  </a:lnTo>
                  <a:lnTo>
                    <a:pt x="775" y="6356"/>
                  </a:lnTo>
                  <a:lnTo>
                    <a:pt x="792" y="6347"/>
                  </a:lnTo>
                  <a:lnTo>
                    <a:pt x="807" y="6339"/>
                  </a:lnTo>
                  <a:lnTo>
                    <a:pt x="823" y="6331"/>
                  </a:lnTo>
                  <a:lnTo>
                    <a:pt x="837" y="6325"/>
                  </a:lnTo>
                  <a:lnTo>
                    <a:pt x="852" y="6320"/>
                  </a:lnTo>
                  <a:lnTo>
                    <a:pt x="868" y="6315"/>
                  </a:lnTo>
                  <a:lnTo>
                    <a:pt x="882" y="6311"/>
                  </a:lnTo>
                  <a:lnTo>
                    <a:pt x="897" y="6306"/>
                  </a:lnTo>
                  <a:lnTo>
                    <a:pt x="911" y="6304"/>
                  </a:lnTo>
                  <a:lnTo>
                    <a:pt x="925" y="6302"/>
                  </a:lnTo>
                  <a:lnTo>
                    <a:pt x="940" y="6301"/>
                  </a:lnTo>
                  <a:lnTo>
                    <a:pt x="954" y="6300"/>
                  </a:lnTo>
                  <a:lnTo>
                    <a:pt x="969" y="6301"/>
                  </a:lnTo>
                  <a:lnTo>
                    <a:pt x="982" y="6302"/>
                  </a:lnTo>
                  <a:lnTo>
                    <a:pt x="995" y="6303"/>
                  </a:lnTo>
                  <a:lnTo>
                    <a:pt x="1009" y="6306"/>
                  </a:lnTo>
                  <a:lnTo>
                    <a:pt x="1022" y="6310"/>
                  </a:lnTo>
                  <a:lnTo>
                    <a:pt x="1034" y="6313"/>
                  </a:lnTo>
                  <a:lnTo>
                    <a:pt x="1047" y="6318"/>
                  </a:lnTo>
                  <a:lnTo>
                    <a:pt x="1059" y="6322"/>
                  </a:lnTo>
                  <a:lnTo>
                    <a:pt x="1070" y="6327"/>
                  </a:lnTo>
                  <a:lnTo>
                    <a:pt x="1081" y="6333"/>
                  </a:lnTo>
                  <a:lnTo>
                    <a:pt x="1091" y="6339"/>
                  </a:lnTo>
                  <a:lnTo>
                    <a:pt x="1101" y="6347"/>
                  </a:lnTo>
                  <a:lnTo>
                    <a:pt x="1110" y="6354"/>
                  </a:lnTo>
                  <a:lnTo>
                    <a:pt x="1120" y="6362"/>
                  </a:lnTo>
                  <a:lnTo>
                    <a:pt x="1129" y="6370"/>
                  </a:lnTo>
                  <a:lnTo>
                    <a:pt x="1137" y="6379"/>
                  </a:lnTo>
                  <a:lnTo>
                    <a:pt x="1145" y="6390"/>
                  </a:lnTo>
                  <a:lnTo>
                    <a:pt x="1153" y="6399"/>
                  </a:lnTo>
                  <a:lnTo>
                    <a:pt x="1160" y="6410"/>
                  </a:lnTo>
                  <a:lnTo>
                    <a:pt x="1166" y="6421"/>
                  </a:lnTo>
                  <a:lnTo>
                    <a:pt x="1172" y="6431"/>
                  </a:lnTo>
                  <a:lnTo>
                    <a:pt x="1176" y="6442"/>
                  </a:lnTo>
                  <a:lnTo>
                    <a:pt x="1180" y="6452"/>
                  </a:lnTo>
                  <a:lnTo>
                    <a:pt x="1184" y="6464"/>
                  </a:lnTo>
                  <a:lnTo>
                    <a:pt x="1187" y="6475"/>
                  </a:lnTo>
                  <a:lnTo>
                    <a:pt x="1190" y="6485"/>
                  </a:lnTo>
                  <a:lnTo>
                    <a:pt x="1191" y="6497"/>
                  </a:lnTo>
                  <a:lnTo>
                    <a:pt x="1192" y="6508"/>
                  </a:lnTo>
                  <a:lnTo>
                    <a:pt x="1192" y="6520"/>
                  </a:lnTo>
                  <a:lnTo>
                    <a:pt x="1192" y="6533"/>
                  </a:lnTo>
                  <a:lnTo>
                    <a:pt x="1190" y="6546"/>
                  </a:lnTo>
                  <a:lnTo>
                    <a:pt x="1187" y="6559"/>
                  </a:lnTo>
                  <a:lnTo>
                    <a:pt x="1185" y="6574"/>
                  </a:lnTo>
                  <a:lnTo>
                    <a:pt x="1182" y="6589"/>
                  </a:lnTo>
                  <a:lnTo>
                    <a:pt x="1178" y="6605"/>
                  </a:lnTo>
                  <a:lnTo>
                    <a:pt x="1433" y="6445"/>
                  </a:lnTo>
                  <a:lnTo>
                    <a:pt x="1517" y="6579"/>
                  </a:lnTo>
                  <a:lnTo>
                    <a:pt x="819" y="7016"/>
                  </a:lnTo>
                  <a:close/>
                  <a:moveTo>
                    <a:pt x="980" y="6730"/>
                  </a:moveTo>
                  <a:lnTo>
                    <a:pt x="1000" y="6717"/>
                  </a:lnTo>
                  <a:lnTo>
                    <a:pt x="1019" y="6703"/>
                  </a:lnTo>
                  <a:lnTo>
                    <a:pt x="1034" y="6689"/>
                  </a:lnTo>
                  <a:lnTo>
                    <a:pt x="1049" y="6676"/>
                  </a:lnTo>
                  <a:lnTo>
                    <a:pt x="1061" y="6661"/>
                  </a:lnTo>
                  <a:lnTo>
                    <a:pt x="1071" y="6647"/>
                  </a:lnTo>
                  <a:lnTo>
                    <a:pt x="1079" y="6632"/>
                  </a:lnTo>
                  <a:lnTo>
                    <a:pt x="1085" y="6618"/>
                  </a:lnTo>
                  <a:lnTo>
                    <a:pt x="1089" y="6603"/>
                  </a:lnTo>
                  <a:lnTo>
                    <a:pt x="1092" y="6588"/>
                  </a:lnTo>
                  <a:lnTo>
                    <a:pt x="1093" y="6575"/>
                  </a:lnTo>
                  <a:lnTo>
                    <a:pt x="1092" y="6560"/>
                  </a:lnTo>
                  <a:lnTo>
                    <a:pt x="1090" y="6548"/>
                  </a:lnTo>
                  <a:lnTo>
                    <a:pt x="1086" y="6535"/>
                  </a:lnTo>
                  <a:lnTo>
                    <a:pt x="1081" y="6522"/>
                  </a:lnTo>
                  <a:lnTo>
                    <a:pt x="1074" y="6509"/>
                  </a:lnTo>
                  <a:lnTo>
                    <a:pt x="1066" y="6499"/>
                  </a:lnTo>
                  <a:lnTo>
                    <a:pt x="1058" y="6488"/>
                  </a:lnTo>
                  <a:lnTo>
                    <a:pt x="1049" y="6480"/>
                  </a:lnTo>
                  <a:lnTo>
                    <a:pt x="1038" y="6473"/>
                  </a:lnTo>
                  <a:lnTo>
                    <a:pt x="1027" y="6467"/>
                  </a:lnTo>
                  <a:lnTo>
                    <a:pt x="1015" y="6462"/>
                  </a:lnTo>
                  <a:lnTo>
                    <a:pt x="1001" y="6458"/>
                  </a:lnTo>
                  <a:lnTo>
                    <a:pt x="988" y="6456"/>
                  </a:lnTo>
                  <a:lnTo>
                    <a:pt x="974" y="6455"/>
                  </a:lnTo>
                  <a:lnTo>
                    <a:pt x="958" y="6456"/>
                  </a:lnTo>
                  <a:lnTo>
                    <a:pt x="942" y="6458"/>
                  </a:lnTo>
                  <a:lnTo>
                    <a:pt x="924" y="6463"/>
                  </a:lnTo>
                  <a:lnTo>
                    <a:pt x="906" y="6470"/>
                  </a:lnTo>
                  <a:lnTo>
                    <a:pt x="887" y="6478"/>
                  </a:lnTo>
                  <a:lnTo>
                    <a:pt x="867" y="6488"/>
                  </a:lnTo>
                  <a:lnTo>
                    <a:pt x="846" y="6501"/>
                  </a:lnTo>
                  <a:lnTo>
                    <a:pt x="827" y="6513"/>
                  </a:lnTo>
                  <a:lnTo>
                    <a:pt x="810" y="6526"/>
                  </a:lnTo>
                  <a:lnTo>
                    <a:pt x="795" y="6539"/>
                  </a:lnTo>
                  <a:lnTo>
                    <a:pt x="782" y="6552"/>
                  </a:lnTo>
                  <a:lnTo>
                    <a:pt x="770" y="6566"/>
                  </a:lnTo>
                  <a:lnTo>
                    <a:pt x="761" y="6579"/>
                  </a:lnTo>
                  <a:lnTo>
                    <a:pt x="754" y="6593"/>
                  </a:lnTo>
                  <a:lnTo>
                    <a:pt x="748" y="6607"/>
                  </a:lnTo>
                  <a:lnTo>
                    <a:pt x="744" y="6621"/>
                  </a:lnTo>
                  <a:lnTo>
                    <a:pt x="741" y="6634"/>
                  </a:lnTo>
                  <a:lnTo>
                    <a:pt x="740" y="6648"/>
                  </a:lnTo>
                  <a:lnTo>
                    <a:pt x="741" y="6661"/>
                  </a:lnTo>
                  <a:lnTo>
                    <a:pt x="744" y="6673"/>
                  </a:lnTo>
                  <a:lnTo>
                    <a:pt x="747" y="6686"/>
                  </a:lnTo>
                  <a:lnTo>
                    <a:pt x="752" y="6698"/>
                  </a:lnTo>
                  <a:lnTo>
                    <a:pt x="759" y="6711"/>
                  </a:lnTo>
                  <a:lnTo>
                    <a:pt x="767" y="6722"/>
                  </a:lnTo>
                  <a:lnTo>
                    <a:pt x="775" y="6732"/>
                  </a:lnTo>
                  <a:lnTo>
                    <a:pt x="786" y="6741"/>
                  </a:lnTo>
                  <a:lnTo>
                    <a:pt x="796" y="6750"/>
                  </a:lnTo>
                  <a:lnTo>
                    <a:pt x="807" y="6756"/>
                  </a:lnTo>
                  <a:lnTo>
                    <a:pt x="821" y="6761"/>
                  </a:lnTo>
                  <a:lnTo>
                    <a:pt x="833" y="6765"/>
                  </a:lnTo>
                  <a:lnTo>
                    <a:pt x="847" y="6768"/>
                  </a:lnTo>
                  <a:lnTo>
                    <a:pt x="863" y="6769"/>
                  </a:lnTo>
                  <a:lnTo>
                    <a:pt x="877" y="6769"/>
                  </a:lnTo>
                  <a:lnTo>
                    <a:pt x="894" y="6767"/>
                  </a:lnTo>
                  <a:lnTo>
                    <a:pt x="910" y="6763"/>
                  </a:lnTo>
                  <a:lnTo>
                    <a:pt x="926" y="6758"/>
                  </a:lnTo>
                  <a:lnTo>
                    <a:pt x="944" y="6750"/>
                  </a:lnTo>
                  <a:lnTo>
                    <a:pt x="961" y="6741"/>
                  </a:lnTo>
                  <a:lnTo>
                    <a:pt x="980" y="6730"/>
                  </a:lnTo>
                  <a:close/>
                  <a:moveTo>
                    <a:pt x="438" y="5896"/>
                  </a:moveTo>
                  <a:lnTo>
                    <a:pt x="458" y="6041"/>
                  </a:lnTo>
                  <a:lnTo>
                    <a:pt x="435" y="6041"/>
                  </a:lnTo>
                  <a:lnTo>
                    <a:pt x="415" y="6040"/>
                  </a:lnTo>
                  <a:lnTo>
                    <a:pt x="395" y="6037"/>
                  </a:lnTo>
                  <a:lnTo>
                    <a:pt x="376" y="6033"/>
                  </a:lnTo>
                  <a:lnTo>
                    <a:pt x="358" y="6027"/>
                  </a:lnTo>
                  <a:lnTo>
                    <a:pt x="341" y="6021"/>
                  </a:lnTo>
                  <a:lnTo>
                    <a:pt x="325" y="6011"/>
                  </a:lnTo>
                  <a:lnTo>
                    <a:pt x="310" y="6001"/>
                  </a:lnTo>
                  <a:lnTo>
                    <a:pt x="296" y="5990"/>
                  </a:lnTo>
                  <a:lnTo>
                    <a:pt x="282" y="5975"/>
                  </a:lnTo>
                  <a:lnTo>
                    <a:pt x="270" y="5959"/>
                  </a:lnTo>
                  <a:lnTo>
                    <a:pt x="258" y="5942"/>
                  </a:lnTo>
                  <a:lnTo>
                    <a:pt x="246" y="5921"/>
                  </a:lnTo>
                  <a:lnTo>
                    <a:pt x="236" y="5898"/>
                  </a:lnTo>
                  <a:lnTo>
                    <a:pt x="226" y="5874"/>
                  </a:lnTo>
                  <a:lnTo>
                    <a:pt x="216" y="5848"/>
                  </a:lnTo>
                  <a:lnTo>
                    <a:pt x="209" y="5823"/>
                  </a:lnTo>
                  <a:lnTo>
                    <a:pt x="202" y="5800"/>
                  </a:lnTo>
                  <a:lnTo>
                    <a:pt x="198" y="5778"/>
                  </a:lnTo>
                  <a:lnTo>
                    <a:pt x="194" y="5758"/>
                  </a:lnTo>
                  <a:lnTo>
                    <a:pt x="192" y="5739"/>
                  </a:lnTo>
                  <a:lnTo>
                    <a:pt x="190" y="5722"/>
                  </a:lnTo>
                  <a:lnTo>
                    <a:pt x="190" y="5705"/>
                  </a:lnTo>
                  <a:lnTo>
                    <a:pt x="192" y="5690"/>
                  </a:lnTo>
                  <a:lnTo>
                    <a:pt x="194" y="5676"/>
                  </a:lnTo>
                  <a:lnTo>
                    <a:pt x="197" y="5663"/>
                  </a:lnTo>
                  <a:lnTo>
                    <a:pt x="201" y="5651"/>
                  </a:lnTo>
                  <a:lnTo>
                    <a:pt x="205" y="5639"/>
                  </a:lnTo>
                  <a:lnTo>
                    <a:pt x="210" y="5629"/>
                  </a:lnTo>
                  <a:lnTo>
                    <a:pt x="215" y="5619"/>
                  </a:lnTo>
                  <a:lnTo>
                    <a:pt x="223" y="5610"/>
                  </a:lnTo>
                  <a:lnTo>
                    <a:pt x="230" y="5601"/>
                  </a:lnTo>
                  <a:lnTo>
                    <a:pt x="238" y="5593"/>
                  </a:lnTo>
                  <a:lnTo>
                    <a:pt x="248" y="5585"/>
                  </a:lnTo>
                  <a:lnTo>
                    <a:pt x="262" y="5578"/>
                  </a:lnTo>
                  <a:lnTo>
                    <a:pt x="276" y="5569"/>
                  </a:lnTo>
                  <a:lnTo>
                    <a:pt x="293" y="5561"/>
                  </a:lnTo>
                  <a:lnTo>
                    <a:pt x="313" y="5553"/>
                  </a:lnTo>
                  <a:lnTo>
                    <a:pt x="334" y="5546"/>
                  </a:lnTo>
                  <a:lnTo>
                    <a:pt x="357" y="5538"/>
                  </a:lnTo>
                  <a:lnTo>
                    <a:pt x="533" y="5482"/>
                  </a:lnTo>
                  <a:lnTo>
                    <a:pt x="568" y="5470"/>
                  </a:lnTo>
                  <a:lnTo>
                    <a:pt x="598" y="5459"/>
                  </a:lnTo>
                  <a:lnTo>
                    <a:pt x="622" y="5448"/>
                  </a:lnTo>
                  <a:lnTo>
                    <a:pt x="642" y="5439"/>
                  </a:lnTo>
                  <a:lnTo>
                    <a:pt x="658" y="5429"/>
                  </a:lnTo>
                  <a:lnTo>
                    <a:pt x="675" y="5416"/>
                  </a:lnTo>
                  <a:lnTo>
                    <a:pt x="691" y="5403"/>
                  </a:lnTo>
                  <a:lnTo>
                    <a:pt x="709" y="5387"/>
                  </a:lnTo>
                  <a:lnTo>
                    <a:pt x="757" y="5535"/>
                  </a:lnTo>
                  <a:lnTo>
                    <a:pt x="750" y="5542"/>
                  </a:lnTo>
                  <a:lnTo>
                    <a:pt x="740" y="5548"/>
                  </a:lnTo>
                  <a:lnTo>
                    <a:pt x="730" y="5556"/>
                  </a:lnTo>
                  <a:lnTo>
                    <a:pt x="718" y="5564"/>
                  </a:lnTo>
                  <a:lnTo>
                    <a:pt x="708" y="5571"/>
                  </a:lnTo>
                  <a:lnTo>
                    <a:pt x="701" y="5576"/>
                  </a:lnTo>
                  <a:lnTo>
                    <a:pt x="714" y="5583"/>
                  </a:lnTo>
                  <a:lnTo>
                    <a:pt x="725" y="5590"/>
                  </a:lnTo>
                  <a:lnTo>
                    <a:pt x="736" y="5597"/>
                  </a:lnTo>
                  <a:lnTo>
                    <a:pt x="747" y="5604"/>
                  </a:lnTo>
                  <a:lnTo>
                    <a:pt x="757" y="5613"/>
                  </a:lnTo>
                  <a:lnTo>
                    <a:pt x="767" y="5622"/>
                  </a:lnTo>
                  <a:lnTo>
                    <a:pt x="775" y="5630"/>
                  </a:lnTo>
                  <a:lnTo>
                    <a:pt x="785" y="5639"/>
                  </a:lnTo>
                  <a:lnTo>
                    <a:pt x="792" y="5650"/>
                  </a:lnTo>
                  <a:lnTo>
                    <a:pt x="800" y="5659"/>
                  </a:lnTo>
                  <a:lnTo>
                    <a:pt x="806" y="5670"/>
                  </a:lnTo>
                  <a:lnTo>
                    <a:pt x="813" y="5680"/>
                  </a:lnTo>
                  <a:lnTo>
                    <a:pt x="819" y="5692"/>
                  </a:lnTo>
                  <a:lnTo>
                    <a:pt x="824" y="5703"/>
                  </a:lnTo>
                  <a:lnTo>
                    <a:pt x="829" y="5715"/>
                  </a:lnTo>
                  <a:lnTo>
                    <a:pt x="833" y="5728"/>
                  </a:lnTo>
                  <a:lnTo>
                    <a:pt x="839" y="5749"/>
                  </a:lnTo>
                  <a:lnTo>
                    <a:pt x="844" y="5770"/>
                  </a:lnTo>
                  <a:lnTo>
                    <a:pt x="846" y="5790"/>
                  </a:lnTo>
                  <a:lnTo>
                    <a:pt x="847" y="5810"/>
                  </a:lnTo>
                  <a:lnTo>
                    <a:pt x="845" y="5828"/>
                  </a:lnTo>
                  <a:lnTo>
                    <a:pt x="842" y="5847"/>
                  </a:lnTo>
                  <a:lnTo>
                    <a:pt x="838" y="5864"/>
                  </a:lnTo>
                  <a:lnTo>
                    <a:pt x="831" y="5881"/>
                  </a:lnTo>
                  <a:lnTo>
                    <a:pt x="823" y="5896"/>
                  </a:lnTo>
                  <a:lnTo>
                    <a:pt x="812" y="5912"/>
                  </a:lnTo>
                  <a:lnTo>
                    <a:pt x="801" y="5924"/>
                  </a:lnTo>
                  <a:lnTo>
                    <a:pt x="789" y="5936"/>
                  </a:lnTo>
                  <a:lnTo>
                    <a:pt x="775" y="5947"/>
                  </a:lnTo>
                  <a:lnTo>
                    <a:pt x="761" y="5956"/>
                  </a:lnTo>
                  <a:lnTo>
                    <a:pt x="745" y="5964"/>
                  </a:lnTo>
                  <a:lnTo>
                    <a:pt x="727" y="5970"/>
                  </a:lnTo>
                  <a:lnTo>
                    <a:pt x="715" y="5974"/>
                  </a:lnTo>
                  <a:lnTo>
                    <a:pt x="702" y="5977"/>
                  </a:lnTo>
                  <a:lnTo>
                    <a:pt x="691" y="5979"/>
                  </a:lnTo>
                  <a:lnTo>
                    <a:pt x="680" y="5980"/>
                  </a:lnTo>
                  <a:lnTo>
                    <a:pt x="668" y="5980"/>
                  </a:lnTo>
                  <a:lnTo>
                    <a:pt x="656" y="5980"/>
                  </a:lnTo>
                  <a:lnTo>
                    <a:pt x="645" y="5978"/>
                  </a:lnTo>
                  <a:lnTo>
                    <a:pt x="634" y="5975"/>
                  </a:lnTo>
                  <a:lnTo>
                    <a:pt x="622" y="5972"/>
                  </a:lnTo>
                  <a:lnTo>
                    <a:pt x="612" y="5968"/>
                  </a:lnTo>
                  <a:lnTo>
                    <a:pt x="601" y="5964"/>
                  </a:lnTo>
                  <a:lnTo>
                    <a:pt x="591" y="5959"/>
                  </a:lnTo>
                  <a:lnTo>
                    <a:pt x="581" y="5953"/>
                  </a:lnTo>
                  <a:lnTo>
                    <a:pt x="572" y="5946"/>
                  </a:lnTo>
                  <a:lnTo>
                    <a:pt x="564" y="5938"/>
                  </a:lnTo>
                  <a:lnTo>
                    <a:pt x="554" y="5930"/>
                  </a:lnTo>
                  <a:lnTo>
                    <a:pt x="546" y="5921"/>
                  </a:lnTo>
                  <a:lnTo>
                    <a:pt x="538" y="5910"/>
                  </a:lnTo>
                  <a:lnTo>
                    <a:pt x="529" y="5898"/>
                  </a:lnTo>
                  <a:lnTo>
                    <a:pt x="520" y="5885"/>
                  </a:lnTo>
                  <a:lnTo>
                    <a:pt x="501" y="5856"/>
                  </a:lnTo>
                  <a:lnTo>
                    <a:pt x="482" y="5821"/>
                  </a:lnTo>
                  <a:lnTo>
                    <a:pt x="456" y="5776"/>
                  </a:lnTo>
                  <a:lnTo>
                    <a:pt x="433" y="5739"/>
                  </a:lnTo>
                  <a:lnTo>
                    <a:pt x="423" y="5723"/>
                  </a:lnTo>
                  <a:lnTo>
                    <a:pt x="414" y="5709"/>
                  </a:lnTo>
                  <a:lnTo>
                    <a:pt x="404" y="5698"/>
                  </a:lnTo>
                  <a:lnTo>
                    <a:pt x="397" y="5688"/>
                  </a:lnTo>
                  <a:lnTo>
                    <a:pt x="382" y="5693"/>
                  </a:lnTo>
                  <a:lnTo>
                    <a:pt x="372" y="5697"/>
                  </a:lnTo>
                  <a:lnTo>
                    <a:pt x="362" y="5701"/>
                  </a:lnTo>
                  <a:lnTo>
                    <a:pt x="354" y="5705"/>
                  </a:lnTo>
                  <a:lnTo>
                    <a:pt x="347" y="5710"/>
                  </a:lnTo>
                  <a:lnTo>
                    <a:pt x="340" y="5715"/>
                  </a:lnTo>
                  <a:lnTo>
                    <a:pt x="335" y="5722"/>
                  </a:lnTo>
                  <a:lnTo>
                    <a:pt x="330" y="5728"/>
                  </a:lnTo>
                  <a:lnTo>
                    <a:pt x="327" y="5734"/>
                  </a:lnTo>
                  <a:lnTo>
                    <a:pt x="324" y="5741"/>
                  </a:lnTo>
                  <a:lnTo>
                    <a:pt x="323" y="5749"/>
                  </a:lnTo>
                  <a:lnTo>
                    <a:pt x="322" y="5760"/>
                  </a:lnTo>
                  <a:lnTo>
                    <a:pt x="323" y="5770"/>
                  </a:lnTo>
                  <a:lnTo>
                    <a:pt x="324" y="5781"/>
                  </a:lnTo>
                  <a:lnTo>
                    <a:pt x="327" y="5794"/>
                  </a:lnTo>
                  <a:lnTo>
                    <a:pt x="330" y="5807"/>
                  </a:lnTo>
                  <a:lnTo>
                    <a:pt x="335" y="5820"/>
                  </a:lnTo>
                  <a:lnTo>
                    <a:pt x="338" y="5831"/>
                  </a:lnTo>
                  <a:lnTo>
                    <a:pt x="342" y="5840"/>
                  </a:lnTo>
                  <a:lnTo>
                    <a:pt x="346" y="5848"/>
                  </a:lnTo>
                  <a:lnTo>
                    <a:pt x="350" y="5855"/>
                  </a:lnTo>
                  <a:lnTo>
                    <a:pt x="355" y="5862"/>
                  </a:lnTo>
                  <a:lnTo>
                    <a:pt x="360" y="5869"/>
                  </a:lnTo>
                  <a:lnTo>
                    <a:pt x="365" y="5874"/>
                  </a:lnTo>
                  <a:lnTo>
                    <a:pt x="371" y="5878"/>
                  </a:lnTo>
                  <a:lnTo>
                    <a:pt x="377" y="5882"/>
                  </a:lnTo>
                  <a:lnTo>
                    <a:pt x="384" y="5886"/>
                  </a:lnTo>
                  <a:lnTo>
                    <a:pt x="391" y="5889"/>
                  </a:lnTo>
                  <a:lnTo>
                    <a:pt x="399" y="5891"/>
                  </a:lnTo>
                  <a:lnTo>
                    <a:pt x="408" y="5893"/>
                  </a:lnTo>
                  <a:lnTo>
                    <a:pt x="417" y="5895"/>
                  </a:lnTo>
                  <a:lnTo>
                    <a:pt x="427" y="5896"/>
                  </a:lnTo>
                  <a:lnTo>
                    <a:pt x="438" y="5896"/>
                  </a:lnTo>
                  <a:close/>
                  <a:moveTo>
                    <a:pt x="495" y="5656"/>
                  </a:moveTo>
                  <a:lnTo>
                    <a:pt x="505" y="5671"/>
                  </a:lnTo>
                  <a:lnTo>
                    <a:pt x="517" y="5690"/>
                  </a:lnTo>
                  <a:lnTo>
                    <a:pt x="531" y="5712"/>
                  </a:lnTo>
                  <a:lnTo>
                    <a:pt x="547" y="5740"/>
                  </a:lnTo>
                  <a:lnTo>
                    <a:pt x="564" y="5767"/>
                  </a:lnTo>
                  <a:lnTo>
                    <a:pt x="577" y="5787"/>
                  </a:lnTo>
                  <a:lnTo>
                    <a:pt x="583" y="5796"/>
                  </a:lnTo>
                  <a:lnTo>
                    <a:pt x="589" y="5803"/>
                  </a:lnTo>
                  <a:lnTo>
                    <a:pt x="595" y="5809"/>
                  </a:lnTo>
                  <a:lnTo>
                    <a:pt x="600" y="5813"/>
                  </a:lnTo>
                  <a:lnTo>
                    <a:pt x="608" y="5818"/>
                  </a:lnTo>
                  <a:lnTo>
                    <a:pt x="615" y="5822"/>
                  </a:lnTo>
                  <a:lnTo>
                    <a:pt x="623" y="5825"/>
                  </a:lnTo>
                  <a:lnTo>
                    <a:pt x="631" y="5827"/>
                  </a:lnTo>
                  <a:lnTo>
                    <a:pt x="639" y="5828"/>
                  </a:lnTo>
                  <a:lnTo>
                    <a:pt x="647" y="5828"/>
                  </a:lnTo>
                  <a:lnTo>
                    <a:pt x="654" y="5827"/>
                  </a:lnTo>
                  <a:lnTo>
                    <a:pt x="662" y="5825"/>
                  </a:lnTo>
                  <a:lnTo>
                    <a:pt x="671" y="5822"/>
                  </a:lnTo>
                  <a:lnTo>
                    <a:pt x="678" y="5819"/>
                  </a:lnTo>
                  <a:lnTo>
                    <a:pt x="684" y="5815"/>
                  </a:lnTo>
                  <a:lnTo>
                    <a:pt x="690" y="5810"/>
                  </a:lnTo>
                  <a:lnTo>
                    <a:pt x="695" y="5805"/>
                  </a:lnTo>
                  <a:lnTo>
                    <a:pt x="700" y="5799"/>
                  </a:lnTo>
                  <a:lnTo>
                    <a:pt x="706" y="5791"/>
                  </a:lnTo>
                  <a:lnTo>
                    <a:pt x="710" y="5784"/>
                  </a:lnTo>
                  <a:lnTo>
                    <a:pt x="713" y="5776"/>
                  </a:lnTo>
                  <a:lnTo>
                    <a:pt x="716" y="5769"/>
                  </a:lnTo>
                  <a:lnTo>
                    <a:pt x="717" y="5761"/>
                  </a:lnTo>
                  <a:lnTo>
                    <a:pt x="718" y="5751"/>
                  </a:lnTo>
                  <a:lnTo>
                    <a:pt x="718" y="5743"/>
                  </a:lnTo>
                  <a:lnTo>
                    <a:pt x="717" y="5735"/>
                  </a:lnTo>
                  <a:lnTo>
                    <a:pt x="716" y="5726"/>
                  </a:lnTo>
                  <a:lnTo>
                    <a:pt x="713" y="5716"/>
                  </a:lnTo>
                  <a:lnTo>
                    <a:pt x="710" y="5707"/>
                  </a:lnTo>
                  <a:lnTo>
                    <a:pt x="705" y="5697"/>
                  </a:lnTo>
                  <a:lnTo>
                    <a:pt x="699" y="5688"/>
                  </a:lnTo>
                  <a:lnTo>
                    <a:pt x="693" y="5679"/>
                  </a:lnTo>
                  <a:lnTo>
                    <a:pt x="686" y="5671"/>
                  </a:lnTo>
                  <a:lnTo>
                    <a:pt x="679" y="5663"/>
                  </a:lnTo>
                  <a:lnTo>
                    <a:pt x="671" y="5655"/>
                  </a:lnTo>
                  <a:lnTo>
                    <a:pt x="661" y="5648"/>
                  </a:lnTo>
                  <a:lnTo>
                    <a:pt x="654" y="5643"/>
                  </a:lnTo>
                  <a:lnTo>
                    <a:pt x="646" y="5639"/>
                  </a:lnTo>
                  <a:lnTo>
                    <a:pt x="639" y="5635"/>
                  </a:lnTo>
                  <a:lnTo>
                    <a:pt x="632" y="5632"/>
                  </a:lnTo>
                  <a:lnTo>
                    <a:pt x="623" y="5630"/>
                  </a:lnTo>
                  <a:lnTo>
                    <a:pt x="615" y="5629"/>
                  </a:lnTo>
                  <a:lnTo>
                    <a:pt x="608" y="5628"/>
                  </a:lnTo>
                  <a:lnTo>
                    <a:pt x="600" y="5628"/>
                  </a:lnTo>
                  <a:lnTo>
                    <a:pt x="587" y="5629"/>
                  </a:lnTo>
                  <a:lnTo>
                    <a:pt x="570" y="5633"/>
                  </a:lnTo>
                  <a:lnTo>
                    <a:pt x="549" y="5638"/>
                  </a:lnTo>
                  <a:lnTo>
                    <a:pt x="525" y="5647"/>
                  </a:lnTo>
                  <a:lnTo>
                    <a:pt x="495" y="5656"/>
                  </a:lnTo>
                  <a:close/>
                  <a:moveTo>
                    <a:pt x="65" y="5202"/>
                  </a:moveTo>
                  <a:lnTo>
                    <a:pt x="0" y="4666"/>
                  </a:lnTo>
                  <a:lnTo>
                    <a:pt x="127" y="4650"/>
                  </a:lnTo>
                  <a:lnTo>
                    <a:pt x="150" y="4841"/>
                  </a:lnTo>
                  <a:lnTo>
                    <a:pt x="616" y="4783"/>
                  </a:lnTo>
                  <a:lnTo>
                    <a:pt x="635" y="4940"/>
                  </a:lnTo>
                  <a:lnTo>
                    <a:pt x="169" y="4997"/>
                  </a:lnTo>
                  <a:lnTo>
                    <a:pt x="193" y="5187"/>
                  </a:lnTo>
                  <a:lnTo>
                    <a:pt x="65" y="5202"/>
                  </a:lnTo>
                  <a:close/>
                  <a:moveTo>
                    <a:pt x="450" y="3908"/>
                  </a:moveTo>
                  <a:lnTo>
                    <a:pt x="498" y="3755"/>
                  </a:lnTo>
                  <a:lnTo>
                    <a:pt x="517" y="3766"/>
                  </a:lnTo>
                  <a:lnTo>
                    <a:pt x="536" y="3779"/>
                  </a:lnTo>
                  <a:lnTo>
                    <a:pt x="552" y="3791"/>
                  </a:lnTo>
                  <a:lnTo>
                    <a:pt x="568" y="3804"/>
                  </a:lnTo>
                  <a:lnTo>
                    <a:pt x="582" y="3820"/>
                  </a:lnTo>
                  <a:lnTo>
                    <a:pt x="595" y="3835"/>
                  </a:lnTo>
                  <a:lnTo>
                    <a:pt x="605" y="3852"/>
                  </a:lnTo>
                  <a:lnTo>
                    <a:pt x="615" y="3869"/>
                  </a:lnTo>
                  <a:lnTo>
                    <a:pt x="623" y="3887"/>
                  </a:lnTo>
                  <a:lnTo>
                    <a:pt x="629" y="3906"/>
                  </a:lnTo>
                  <a:lnTo>
                    <a:pt x="635" y="3926"/>
                  </a:lnTo>
                  <a:lnTo>
                    <a:pt x="639" y="3946"/>
                  </a:lnTo>
                  <a:lnTo>
                    <a:pt x="640" y="3968"/>
                  </a:lnTo>
                  <a:lnTo>
                    <a:pt x="641" y="3990"/>
                  </a:lnTo>
                  <a:lnTo>
                    <a:pt x="640" y="4013"/>
                  </a:lnTo>
                  <a:lnTo>
                    <a:pt x="637" y="4038"/>
                  </a:lnTo>
                  <a:lnTo>
                    <a:pt x="634" y="4056"/>
                  </a:lnTo>
                  <a:lnTo>
                    <a:pt x="631" y="4075"/>
                  </a:lnTo>
                  <a:lnTo>
                    <a:pt x="625" y="4092"/>
                  </a:lnTo>
                  <a:lnTo>
                    <a:pt x="620" y="4109"/>
                  </a:lnTo>
                  <a:lnTo>
                    <a:pt x="615" y="4124"/>
                  </a:lnTo>
                  <a:lnTo>
                    <a:pt x="608" y="4139"/>
                  </a:lnTo>
                  <a:lnTo>
                    <a:pt x="601" y="4154"/>
                  </a:lnTo>
                  <a:lnTo>
                    <a:pt x="593" y="4168"/>
                  </a:lnTo>
                  <a:lnTo>
                    <a:pt x="584" y="4181"/>
                  </a:lnTo>
                  <a:lnTo>
                    <a:pt x="575" y="4193"/>
                  </a:lnTo>
                  <a:lnTo>
                    <a:pt x="565" y="4205"/>
                  </a:lnTo>
                  <a:lnTo>
                    <a:pt x="554" y="4216"/>
                  </a:lnTo>
                  <a:lnTo>
                    <a:pt x="543" y="4226"/>
                  </a:lnTo>
                  <a:lnTo>
                    <a:pt x="531" y="4235"/>
                  </a:lnTo>
                  <a:lnTo>
                    <a:pt x="517" y="4243"/>
                  </a:lnTo>
                  <a:lnTo>
                    <a:pt x="504" y="4252"/>
                  </a:lnTo>
                  <a:lnTo>
                    <a:pt x="493" y="4257"/>
                  </a:lnTo>
                  <a:lnTo>
                    <a:pt x="482" y="4262"/>
                  </a:lnTo>
                  <a:lnTo>
                    <a:pt x="469" y="4267"/>
                  </a:lnTo>
                  <a:lnTo>
                    <a:pt x="458" y="4271"/>
                  </a:lnTo>
                  <a:lnTo>
                    <a:pt x="446" y="4275"/>
                  </a:lnTo>
                  <a:lnTo>
                    <a:pt x="432" y="4278"/>
                  </a:lnTo>
                  <a:lnTo>
                    <a:pt x="420" y="4280"/>
                  </a:lnTo>
                  <a:lnTo>
                    <a:pt x="407" y="4282"/>
                  </a:lnTo>
                  <a:lnTo>
                    <a:pt x="393" y="4284"/>
                  </a:lnTo>
                  <a:lnTo>
                    <a:pt x="380" y="4285"/>
                  </a:lnTo>
                  <a:lnTo>
                    <a:pt x="365" y="4285"/>
                  </a:lnTo>
                  <a:lnTo>
                    <a:pt x="352" y="4286"/>
                  </a:lnTo>
                  <a:lnTo>
                    <a:pt x="322" y="4284"/>
                  </a:lnTo>
                  <a:lnTo>
                    <a:pt x="292" y="4281"/>
                  </a:lnTo>
                  <a:lnTo>
                    <a:pt x="274" y="4278"/>
                  </a:lnTo>
                  <a:lnTo>
                    <a:pt x="256" y="4275"/>
                  </a:lnTo>
                  <a:lnTo>
                    <a:pt x="240" y="4271"/>
                  </a:lnTo>
                  <a:lnTo>
                    <a:pt x="224" y="4267"/>
                  </a:lnTo>
                  <a:lnTo>
                    <a:pt x="207" y="4262"/>
                  </a:lnTo>
                  <a:lnTo>
                    <a:pt x="193" y="4257"/>
                  </a:lnTo>
                  <a:lnTo>
                    <a:pt x="177" y="4250"/>
                  </a:lnTo>
                  <a:lnTo>
                    <a:pt x="164" y="4243"/>
                  </a:lnTo>
                  <a:lnTo>
                    <a:pt x="151" y="4237"/>
                  </a:lnTo>
                  <a:lnTo>
                    <a:pt x="137" y="4229"/>
                  </a:lnTo>
                  <a:lnTo>
                    <a:pt x="125" y="4221"/>
                  </a:lnTo>
                  <a:lnTo>
                    <a:pt x="114" y="4212"/>
                  </a:lnTo>
                  <a:lnTo>
                    <a:pt x="102" y="4203"/>
                  </a:lnTo>
                  <a:lnTo>
                    <a:pt x="92" y="4193"/>
                  </a:lnTo>
                  <a:lnTo>
                    <a:pt x="82" y="4183"/>
                  </a:lnTo>
                  <a:lnTo>
                    <a:pt x="73" y="4172"/>
                  </a:lnTo>
                  <a:lnTo>
                    <a:pt x="64" y="4161"/>
                  </a:lnTo>
                  <a:lnTo>
                    <a:pt x="56" y="4150"/>
                  </a:lnTo>
                  <a:lnTo>
                    <a:pt x="49" y="4137"/>
                  </a:lnTo>
                  <a:lnTo>
                    <a:pt x="42" y="4126"/>
                  </a:lnTo>
                  <a:lnTo>
                    <a:pt x="37" y="4114"/>
                  </a:lnTo>
                  <a:lnTo>
                    <a:pt x="31" y="4101"/>
                  </a:lnTo>
                  <a:lnTo>
                    <a:pt x="26" y="4089"/>
                  </a:lnTo>
                  <a:lnTo>
                    <a:pt x="22" y="4077"/>
                  </a:lnTo>
                  <a:lnTo>
                    <a:pt x="19" y="4063"/>
                  </a:lnTo>
                  <a:lnTo>
                    <a:pt x="17" y="4050"/>
                  </a:lnTo>
                  <a:lnTo>
                    <a:pt x="15" y="4037"/>
                  </a:lnTo>
                  <a:lnTo>
                    <a:pt x="14" y="4023"/>
                  </a:lnTo>
                  <a:lnTo>
                    <a:pt x="14" y="4009"/>
                  </a:lnTo>
                  <a:lnTo>
                    <a:pt x="14" y="3995"/>
                  </a:lnTo>
                  <a:lnTo>
                    <a:pt x="15" y="3980"/>
                  </a:lnTo>
                  <a:lnTo>
                    <a:pt x="17" y="3966"/>
                  </a:lnTo>
                  <a:lnTo>
                    <a:pt x="19" y="3950"/>
                  </a:lnTo>
                  <a:lnTo>
                    <a:pt x="23" y="3934"/>
                  </a:lnTo>
                  <a:lnTo>
                    <a:pt x="26" y="3918"/>
                  </a:lnTo>
                  <a:lnTo>
                    <a:pt x="31" y="3904"/>
                  </a:lnTo>
                  <a:lnTo>
                    <a:pt x="37" y="3891"/>
                  </a:lnTo>
                  <a:lnTo>
                    <a:pt x="42" y="3876"/>
                  </a:lnTo>
                  <a:lnTo>
                    <a:pt x="48" y="3864"/>
                  </a:lnTo>
                  <a:lnTo>
                    <a:pt x="55" y="3851"/>
                  </a:lnTo>
                  <a:lnTo>
                    <a:pt x="63" y="3839"/>
                  </a:lnTo>
                  <a:lnTo>
                    <a:pt x="72" y="3828"/>
                  </a:lnTo>
                  <a:lnTo>
                    <a:pt x="80" y="3817"/>
                  </a:lnTo>
                  <a:lnTo>
                    <a:pt x="89" y="3806"/>
                  </a:lnTo>
                  <a:lnTo>
                    <a:pt x="99" y="3796"/>
                  </a:lnTo>
                  <a:lnTo>
                    <a:pt x="111" y="3787"/>
                  </a:lnTo>
                  <a:lnTo>
                    <a:pt x="122" y="3779"/>
                  </a:lnTo>
                  <a:lnTo>
                    <a:pt x="133" y="3770"/>
                  </a:lnTo>
                  <a:lnTo>
                    <a:pt x="146" y="3762"/>
                  </a:lnTo>
                  <a:lnTo>
                    <a:pt x="159" y="3755"/>
                  </a:lnTo>
                  <a:lnTo>
                    <a:pt x="173" y="3749"/>
                  </a:lnTo>
                  <a:lnTo>
                    <a:pt x="188" y="3744"/>
                  </a:lnTo>
                  <a:lnTo>
                    <a:pt x="202" y="3740"/>
                  </a:lnTo>
                  <a:lnTo>
                    <a:pt x="218" y="3735"/>
                  </a:lnTo>
                  <a:lnTo>
                    <a:pt x="235" y="3731"/>
                  </a:lnTo>
                  <a:lnTo>
                    <a:pt x="251" y="3729"/>
                  </a:lnTo>
                  <a:lnTo>
                    <a:pt x="269" y="3727"/>
                  </a:lnTo>
                  <a:lnTo>
                    <a:pt x="287" y="3726"/>
                  </a:lnTo>
                  <a:lnTo>
                    <a:pt x="307" y="3726"/>
                  </a:lnTo>
                  <a:lnTo>
                    <a:pt x="326" y="3726"/>
                  </a:lnTo>
                  <a:lnTo>
                    <a:pt x="346" y="3727"/>
                  </a:lnTo>
                  <a:lnTo>
                    <a:pt x="367" y="3729"/>
                  </a:lnTo>
                  <a:lnTo>
                    <a:pt x="388" y="3731"/>
                  </a:lnTo>
                  <a:lnTo>
                    <a:pt x="411" y="3734"/>
                  </a:lnTo>
                  <a:lnTo>
                    <a:pt x="355" y="4127"/>
                  </a:lnTo>
                  <a:lnTo>
                    <a:pt x="373" y="4128"/>
                  </a:lnTo>
                  <a:lnTo>
                    <a:pt x="389" y="4128"/>
                  </a:lnTo>
                  <a:lnTo>
                    <a:pt x="404" y="4127"/>
                  </a:lnTo>
                  <a:lnTo>
                    <a:pt x="419" y="4125"/>
                  </a:lnTo>
                  <a:lnTo>
                    <a:pt x="432" y="4122"/>
                  </a:lnTo>
                  <a:lnTo>
                    <a:pt x="446" y="4117"/>
                  </a:lnTo>
                  <a:lnTo>
                    <a:pt x="458" y="4111"/>
                  </a:lnTo>
                  <a:lnTo>
                    <a:pt x="469" y="4103"/>
                  </a:lnTo>
                  <a:lnTo>
                    <a:pt x="479" y="4096"/>
                  </a:lnTo>
                  <a:lnTo>
                    <a:pt x="489" y="4087"/>
                  </a:lnTo>
                  <a:lnTo>
                    <a:pt x="497" y="4078"/>
                  </a:lnTo>
                  <a:lnTo>
                    <a:pt x="504" y="4068"/>
                  </a:lnTo>
                  <a:lnTo>
                    <a:pt x="509" y="4056"/>
                  </a:lnTo>
                  <a:lnTo>
                    <a:pt x="514" y="4045"/>
                  </a:lnTo>
                  <a:lnTo>
                    <a:pt x="517" y="4033"/>
                  </a:lnTo>
                  <a:lnTo>
                    <a:pt x="521" y="4019"/>
                  </a:lnTo>
                  <a:lnTo>
                    <a:pt x="522" y="4010"/>
                  </a:lnTo>
                  <a:lnTo>
                    <a:pt x="522" y="4002"/>
                  </a:lnTo>
                  <a:lnTo>
                    <a:pt x="522" y="3992"/>
                  </a:lnTo>
                  <a:lnTo>
                    <a:pt x="521" y="3984"/>
                  </a:lnTo>
                  <a:lnTo>
                    <a:pt x="519" y="3977"/>
                  </a:lnTo>
                  <a:lnTo>
                    <a:pt x="515" y="3969"/>
                  </a:lnTo>
                  <a:lnTo>
                    <a:pt x="512" y="3962"/>
                  </a:lnTo>
                  <a:lnTo>
                    <a:pt x="509" y="3954"/>
                  </a:lnTo>
                  <a:lnTo>
                    <a:pt x="504" y="3948"/>
                  </a:lnTo>
                  <a:lnTo>
                    <a:pt x="499" y="3941"/>
                  </a:lnTo>
                  <a:lnTo>
                    <a:pt x="493" y="3935"/>
                  </a:lnTo>
                  <a:lnTo>
                    <a:pt x="486" y="3929"/>
                  </a:lnTo>
                  <a:lnTo>
                    <a:pt x="478" y="3924"/>
                  </a:lnTo>
                  <a:lnTo>
                    <a:pt x="469" y="3917"/>
                  </a:lnTo>
                  <a:lnTo>
                    <a:pt x="460" y="3912"/>
                  </a:lnTo>
                  <a:lnTo>
                    <a:pt x="450" y="3908"/>
                  </a:lnTo>
                  <a:close/>
                  <a:moveTo>
                    <a:pt x="293" y="3876"/>
                  </a:moveTo>
                  <a:lnTo>
                    <a:pt x="276" y="3875"/>
                  </a:lnTo>
                  <a:lnTo>
                    <a:pt x="261" y="3875"/>
                  </a:lnTo>
                  <a:lnTo>
                    <a:pt x="245" y="3875"/>
                  </a:lnTo>
                  <a:lnTo>
                    <a:pt x="232" y="3877"/>
                  </a:lnTo>
                  <a:lnTo>
                    <a:pt x="218" y="3880"/>
                  </a:lnTo>
                  <a:lnTo>
                    <a:pt x="206" y="3886"/>
                  </a:lnTo>
                  <a:lnTo>
                    <a:pt x="195" y="3891"/>
                  </a:lnTo>
                  <a:lnTo>
                    <a:pt x="185" y="3897"/>
                  </a:lnTo>
                  <a:lnTo>
                    <a:pt x="175" y="3904"/>
                  </a:lnTo>
                  <a:lnTo>
                    <a:pt x="167" y="3912"/>
                  </a:lnTo>
                  <a:lnTo>
                    <a:pt x="159" y="3922"/>
                  </a:lnTo>
                  <a:lnTo>
                    <a:pt x="153" y="3930"/>
                  </a:lnTo>
                  <a:lnTo>
                    <a:pt x="148" y="3940"/>
                  </a:lnTo>
                  <a:lnTo>
                    <a:pt x="143" y="3950"/>
                  </a:lnTo>
                  <a:lnTo>
                    <a:pt x="140" y="3962"/>
                  </a:lnTo>
                  <a:lnTo>
                    <a:pt x="138" y="3973"/>
                  </a:lnTo>
                  <a:lnTo>
                    <a:pt x="136" y="3986"/>
                  </a:lnTo>
                  <a:lnTo>
                    <a:pt x="137" y="3999"/>
                  </a:lnTo>
                  <a:lnTo>
                    <a:pt x="138" y="4010"/>
                  </a:lnTo>
                  <a:lnTo>
                    <a:pt x="140" y="4021"/>
                  </a:lnTo>
                  <a:lnTo>
                    <a:pt x="144" y="4033"/>
                  </a:lnTo>
                  <a:lnTo>
                    <a:pt x="150" y="4043"/>
                  </a:lnTo>
                  <a:lnTo>
                    <a:pt x="156" y="4053"/>
                  </a:lnTo>
                  <a:lnTo>
                    <a:pt x="164" y="4063"/>
                  </a:lnTo>
                  <a:lnTo>
                    <a:pt x="172" y="4073"/>
                  </a:lnTo>
                  <a:lnTo>
                    <a:pt x="181" y="4081"/>
                  </a:lnTo>
                  <a:lnTo>
                    <a:pt x="192" y="4088"/>
                  </a:lnTo>
                  <a:lnTo>
                    <a:pt x="204" y="4094"/>
                  </a:lnTo>
                  <a:lnTo>
                    <a:pt x="216" y="4099"/>
                  </a:lnTo>
                  <a:lnTo>
                    <a:pt x="230" y="4105"/>
                  </a:lnTo>
                  <a:lnTo>
                    <a:pt x="244" y="4108"/>
                  </a:lnTo>
                  <a:lnTo>
                    <a:pt x="261" y="4111"/>
                  </a:lnTo>
                  <a:lnTo>
                    <a:pt x="293" y="3876"/>
                  </a:lnTo>
                  <a:close/>
                  <a:moveTo>
                    <a:pt x="161" y="3240"/>
                  </a:moveTo>
                  <a:lnTo>
                    <a:pt x="292" y="2859"/>
                  </a:lnTo>
                  <a:lnTo>
                    <a:pt x="413" y="2900"/>
                  </a:lnTo>
                  <a:lnTo>
                    <a:pt x="333" y="3131"/>
                  </a:lnTo>
                  <a:lnTo>
                    <a:pt x="776" y="3284"/>
                  </a:lnTo>
                  <a:lnTo>
                    <a:pt x="725" y="3434"/>
                  </a:lnTo>
                  <a:lnTo>
                    <a:pt x="161" y="3240"/>
                  </a:lnTo>
                  <a:close/>
                  <a:moveTo>
                    <a:pt x="449" y="2483"/>
                  </a:moveTo>
                  <a:lnTo>
                    <a:pt x="525" y="2352"/>
                  </a:lnTo>
                  <a:lnTo>
                    <a:pt x="849" y="2539"/>
                  </a:lnTo>
                  <a:lnTo>
                    <a:pt x="646" y="2141"/>
                  </a:lnTo>
                  <a:lnTo>
                    <a:pt x="723" y="2006"/>
                  </a:lnTo>
                  <a:lnTo>
                    <a:pt x="1240" y="2306"/>
                  </a:lnTo>
                  <a:lnTo>
                    <a:pt x="1165" y="2437"/>
                  </a:lnTo>
                  <a:lnTo>
                    <a:pt x="834" y="2246"/>
                  </a:lnTo>
                  <a:lnTo>
                    <a:pt x="1042" y="2650"/>
                  </a:lnTo>
                  <a:lnTo>
                    <a:pt x="966" y="2781"/>
                  </a:lnTo>
                  <a:lnTo>
                    <a:pt x="449" y="2483"/>
                  </a:lnTo>
                  <a:close/>
                  <a:moveTo>
                    <a:pt x="1398" y="1213"/>
                  </a:moveTo>
                  <a:lnTo>
                    <a:pt x="1828" y="1627"/>
                  </a:lnTo>
                  <a:lnTo>
                    <a:pt x="1719" y="1740"/>
                  </a:lnTo>
                  <a:lnTo>
                    <a:pt x="1540" y="1568"/>
                  </a:lnTo>
                  <a:lnTo>
                    <a:pt x="1530" y="1579"/>
                  </a:lnTo>
                  <a:lnTo>
                    <a:pt x="1514" y="1596"/>
                  </a:lnTo>
                  <a:lnTo>
                    <a:pt x="1502" y="1613"/>
                  </a:lnTo>
                  <a:lnTo>
                    <a:pt x="1497" y="1621"/>
                  </a:lnTo>
                  <a:lnTo>
                    <a:pt x="1493" y="1628"/>
                  </a:lnTo>
                  <a:lnTo>
                    <a:pt x="1490" y="1635"/>
                  </a:lnTo>
                  <a:lnTo>
                    <a:pt x="1488" y="1641"/>
                  </a:lnTo>
                  <a:lnTo>
                    <a:pt x="1485" y="1649"/>
                  </a:lnTo>
                  <a:lnTo>
                    <a:pt x="1485" y="1657"/>
                  </a:lnTo>
                  <a:lnTo>
                    <a:pt x="1484" y="1665"/>
                  </a:lnTo>
                  <a:lnTo>
                    <a:pt x="1484" y="1674"/>
                  </a:lnTo>
                  <a:lnTo>
                    <a:pt x="1486" y="1695"/>
                  </a:lnTo>
                  <a:lnTo>
                    <a:pt x="1491" y="1719"/>
                  </a:lnTo>
                  <a:lnTo>
                    <a:pt x="1493" y="1734"/>
                  </a:lnTo>
                  <a:lnTo>
                    <a:pt x="1541" y="1925"/>
                  </a:lnTo>
                  <a:lnTo>
                    <a:pt x="1412" y="2057"/>
                  </a:lnTo>
                  <a:lnTo>
                    <a:pt x="1366" y="1855"/>
                  </a:lnTo>
                  <a:lnTo>
                    <a:pt x="1362" y="1835"/>
                  </a:lnTo>
                  <a:lnTo>
                    <a:pt x="1359" y="1815"/>
                  </a:lnTo>
                  <a:lnTo>
                    <a:pt x="1357" y="1798"/>
                  </a:lnTo>
                  <a:lnTo>
                    <a:pt x="1357" y="1781"/>
                  </a:lnTo>
                  <a:lnTo>
                    <a:pt x="1357" y="1767"/>
                  </a:lnTo>
                  <a:lnTo>
                    <a:pt x="1359" y="1755"/>
                  </a:lnTo>
                  <a:lnTo>
                    <a:pt x="1362" y="1743"/>
                  </a:lnTo>
                  <a:lnTo>
                    <a:pt x="1366" y="1733"/>
                  </a:lnTo>
                  <a:lnTo>
                    <a:pt x="1354" y="1743"/>
                  </a:lnTo>
                  <a:lnTo>
                    <a:pt x="1341" y="1752"/>
                  </a:lnTo>
                  <a:lnTo>
                    <a:pt x="1327" y="1760"/>
                  </a:lnTo>
                  <a:lnTo>
                    <a:pt x="1314" y="1766"/>
                  </a:lnTo>
                  <a:lnTo>
                    <a:pt x="1299" y="1771"/>
                  </a:lnTo>
                  <a:lnTo>
                    <a:pt x="1285" y="1774"/>
                  </a:lnTo>
                  <a:lnTo>
                    <a:pt x="1271" y="1775"/>
                  </a:lnTo>
                  <a:lnTo>
                    <a:pt x="1255" y="1775"/>
                  </a:lnTo>
                  <a:lnTo>
                    <a:pt x="1240" y="1774"/>
                  </a:lnTo>
                  <a:lnTo>
                    <a:pt x="1224" y="1771"/>
                  </a:lnTo>
                  <a:lnTo>
                    <a:pt x="1210" y="1767"/>
                  </a:lnTo>
                  <a:lnTo>
                    <a:pt x="1196" y="1761"/>
                  </a:lnTo>
                  <a:lnTo>
                    <a:pt x="1181" y="1753"/>
                  </a:lnTo>
                  <a:lnTo>
                    <a:pt x="1168" y="1745"/>
                  </a:lnTo>
                  <a:lnTo>
                    <a:pt x="1155" y="1735"/>
                  </a:lnTo>
                  <a:lnTo>
                    <a:pt x="1141" y="1723"/>
                  </a:lnTo>
                  <a:lnTo>
                    <a:pt x="1131" y="1712"/>
                  </a:lnTo>
                  <a:lnTo>
                    <a:pt x="1123" y="1702"/>
                  </a:lnTo>
                  <a:lnTo>
                    <a:pt x="1115" y="1692"/>
                  </a:lnTo>
                  <a:lnTo>
                    <a:pt x="1107" y="1680"/>
                  </a:lnTo>
                  <a:lnTo>
                    <a:pt x="1101" y="1669"/>
                  </a:lnTo>
                  <a:lnTo>
                    <a:pt x="1096" y="1658"/>
                  </a:lnTo>
                  <a:lnTo>
                    <a:pt x="1092" y="1647"/>
                  </a:lnTo>
                  <a:lnTo>
                    <a:pt x="1089" y="1634"/>
                  </a:lnTo>
                  <a:lnTo>
                    <a:pt x="1087" y="1623"/>
                  </a:lnTo>
                  <a:lnTo>
                    <a:pt x="1086" y="1611"/>
                  </a:lnTo>
                  <a:lnTo>
                    <a:pt x="1086" y="1599"/>
                  </a:lnTo>
                  <a:lnTo>
                    <a:pt x="1087" y="1588"/>
                  </a:lnTo>
                  <a:lnTo>
                    <a:pt x="1088" y="1577"/>
                  </a:lnTo>
                  <a:lnTo>
                    <a:pt x="1091" y="1565"/>
                  </a:lnTo>
                  <a:lnTo>
                    <a:pt x="1095" y="1554"/>
                  </a:lnTo>
                  <a:lnTo>
                    <a:pt x="1099" y="1544"/>
                  </a:lnTo>
                  <a:lnTo>
                    <a:pt x="1105" y="1532"/>
                  </a:lnTo>
                  <a:lnTo>
                    <a:pt x="1112" y="1521"/>
                  </a:lnTo>
                  <a:lnTo>
                    <a:pt x="1121" y="1509"/>
                  </a:lnTo>
                  <a:lnTo>
                    <a:pt x="1130" y="1495"/>
                  </a:lnTo>
                  <a:lnTo>
                    <a:pt x="1141" y="1481"/>
                  </a:lnTo>
                  <a:lnTo>
                    <a:pt x="1154" y="1467"/>
                  </a:lnTo>
                  <a:lnTo>
                    <a:pt x="1167" y="1452"/>
                  </a:lnTo>
                  <a:lnTo>
                    <a:pt x="1182" y="1436"/>
                  </a:lnTo>
                  <a:lnTo>
                    <a:pt x="1398" y="1213"/>
                  </a:lnTo>
                  <a:close/>
                  <a:moveTo>
                    <a:pt x="1362" y="1396"/>
                  </a:moveTo>
                  <a:lnTo>
                    <a:pt x="1284" y="1477"/>
                  </a:lnTo>
                  <a:lnTo>
                    <a:pt x="1274" y="1488"/>
                  </a:lnTo>
                  <a:lnTo>
                    <a:pt x="1265" y="1499"/>
                  </a:lnTo>
                  <a:lnTo>
                    <a:pt x="1256" y="1509"/>
                  </a:lnTo>
                  <a:lnTo>
                    <a:pt x="1250" y="1519"/>
                  </a:lnTo>
                  <a:lnTo>
                    <a:pt x="1245" y="1528"/>
                  </a:lnTo>
                  <a:lnTo>
                    <a:pt x="1241" y="1537"/>
                  </a:lnTo>
                  <a:lnTo>
                    <a:pt x="1238" y="1545"/>
                  </a:lnTo>
                  <a:lnTo>
                    <a:pt x="1236" y="1553"/>
                  </a:lnTo>
                  <a:lnTo>
                    <a:pt x="1235" y="1560"/>
                  </a:lnTo>
                  <a:lnTo>
                    <a:pt x="1236" y="1568"/>
                  </a:lnTo>
                  <a:lnTo>
                    <a:pt x="1237" y="1576"/>
                  </a:lnTo>
                  <a:lnTo>
                    <a:pt x="1240" y="1583"/>
                  </a:lnTo>
                  <a:lnTo>
                    <a:pt x="1243" y="1590"/>
                  </a:lnTo>
                  <a:lnTo>
                    <a:pt x="1248" y="1597"/>
                  </a:lnTo>
                  <a:lnTo>
                    <a:pt x="1253" y="1604"/>
                  </a:lnTo>
                  <a:lnTo>
                    <a:pt x="1260" y="1612"/>
                  </a:lnTo>
                  <a:lnTo>
                    <a:pt x="1268" y="1619"/>
                  </a:lnTo>
                  <a:lnTo>
                    <a:pt x="1275" y="1624"/>
                  </a:lnTo>
                  <a:lnTo>
                    <a:pt x="1283" y="1628"/>
                  </a:lnTo>
                  <a:lnTo>
                    <a:pt x="1290" y="1631"/>
                  </a:lnTo>
                  <a:lnTo>
                    <a:pt x="1298" y="1633"/>
                  </a:lnTo>
                  <a:lnTo>
                    <a:pt x="1307" y="1634"/>
                  </a:lnTo>
                  <a:lnTo>
                    <a:pt x="1315" y="1634"/>
                  </a:lnTo>
                  <a:lnTo>
                    <a:pt x="1323" y="1632"/>
                  </a:lnTo>
                  <a:lnTo>
                    <a:pt x="1331" y="1629"/>
                  </a:lnTo>
                  <a:lnTo>
                    <a:pt x="1340" y="1626"/>
                  </a:lnTo>
                  <a:lnTo>
                    <a:pt x="1349" y="1621"/>
                  </a:lnTo>
                  <a:lnTo>
                    <a:pt x="1359" y="1615"/>
                  </a:lnTo>
                  <a:lnTo>
                    <a:pt x="1368" y="1606"/>
                  </a:lnTo>
                  <a:lnTo>
                    <a:pt x="1379" y="1598"/>
                  </a:lnTo>
                  <a:lnTo>
                    <a:pt x="1390" y="1588"/>
                  </a:lnTo>
                  <a:lnTo>
                    <a:pt x="1401" y="1578"/>
                  </a:lnTo>
                  <a:lnTo>
                    <a:pt x="1473" y="1503"/>
                  </a:lnTo>
                  <a:lnTo>
                    <a:pt x="1362" y="1396"/>
                  </a:lnTo>
                  <a:close/>
                  <a:moveTo>
                    <a:pt x="2101" y="659"/>
                  </a:moveTo>
                  <a:lnTo>
                    <a:pt x="2232" y="591"/>
                  </a:lnTo>
                  <a:lnTo>
                    <a:pt x="2273" y="669"/>
                  </a:lnTo>
                  <a:lnTo>
                    <a:pt x="2274" y="657"/>
                  </a:lnTo>
                  <a:lnTo>
                    <a:pt x="2276" y="643"/>
                  </a:lnTo>
                  <a:lnTo>
                    <a:pt x="2280" y="631"/>
                  </a:lnTo>
                  <a:lnTo>
                    <a:pt x="2284" y="618"/>
                  </a:lnTo>
                  <a:lnTo>
                    <a:pt x="2288" y="605"/>
                  </a:lnTo>
                  <a:lnTo>
                    <a:pt x="2294" y="593"/>
                  </a:lnTo>
                  <a:lnTo>
                    <a:pt x="2300" y="581"/>
                  </a:lnTo>
                  <a:lnTo>
                    <a:pt x="2308" y="569"/>
                  </a:lnTo>
                  <a:lnTo>
                    <a:pt x="2316" y="558"/>
                  </a:lnTo>
                  <a:lnTo>
                    <a:pt x="2325" y="547"/>
                  </a:lnTo>
                  <a:lnTo>
                    <a:pt x="2334" y="536"/>
                  </a:lnTo>
                  <a:lnTo>
                    <a:pt x="2344" y="527"/>
                  </a:lnTo>
                  <a:lnTo>
                    <a:pt x="2355" y="518"/>
                  </a:lnTo>
                  <a:lnTo>
                    <a:pt x="2367" y="510"/>
                  </a:lnTo>
                  <a:lnTo>
                    <a:pt x="2379" y="501"/>
                  </a:lnTo>
                  <a:lnTo>
                    <a:pt x="2392" y="494"/>
                  </a:lnTo>
                  <a:lnTo>
                    <a:pt x="2403" y="489"/>
                  </a:lnTo>
                  <a:lnTo>
                    <a:pt x="2415" y="484"/>
                  </a:lnTo>
                  <a:lnTo>
                    <a:pt x="2427" y="480"/>
                  </a:lnTo>
                  <a:lnTo>
                    <a:pt x="2439" y="477"/>
                  </a:lnTo>
                  <a:lnTo>
                    <a:pt x="2450" y="474"/>
                  </a:lnTo>
                  <a:lnTo>
                    <a:pt x="2463" y="472"/>
                  </a:lnTo>
                  <a:lnTo>
                    <a:pt x="2475" y="471"/>
                  </a:lnTo>
                  <a:lnTo>
                    <a:pt x="2486" y="470"/>
                  </a:lnTo>
                  <a:lnTo>
                    <a:pt x="2499" y="470"/>
                  </a:lnTo>
                  <a:lnTo>
                    <a:pt x="2511" y="470"/>
                  </a:lnTo>
                  <a:lnTo>
                    <a:pt x="2523" y="471"/>
                  </a:lnTo>
                  <a:lnTo>
                    <a:pt x="2536" y="473"/>
                  </a:lnTo>
                  <a:lnTo>
                    <a:pt x="2548" y="476"/>
                  </a:lnTo>
                  <a:lnTo>
                    <a:pt x="2561" y="479"/>
                  </a:lnTo>
                  <a:lnTo>
                    <a:pt x="2574" y="483"/>
                  </a:lnTo>
                  <a:lnTo>
                    <a:pt x="2586" y="487"/>
                  </a:lnTo>
                  <a:lnTo>
                    <a:pt x="2598" y="492"/>
                  </a:lnTo>
                  <a:lnTo>
                    <a:pt x="2611" y="498"/>
                  </a:lnTo>
                  <a:lnTo>
                    <a:pt x="2623" y="505"/>
                  </a:lnTo>
                  <a:lnTo>
                    <a:pt x="2634" y="513"/>
                  </a:lnTo>
                  <a:lnTo>
                    <a:pt x="2646" y="521"/>
                  </a:lnTo>
                  <a:lnTo>
                    <a:pt x="2657" y="530"/>
                  </a:lnTo>
                  <a:lnTo>
                    <a:pt x="2668" y="539"/>
                  </a:lnTo>
                  <a:lnTo>
                    <a:pt x="2678" y="550"/>
                  </a:lnTo>
                  <a:lnTo>
                    <a:pt x="2689" y="560"/>
                  </a:lnTo>
                  <a:lnTo>
                    <a:pt x="2699" y="572"/>
                  </a:lnTo>
                  <a:lnTo>
                    <a:pt x="2709" y="585"/>
                  </a:lnTo>
                  <a:lnTo>
                    <a:pt x="2719" y="598"/>
                  </a:lnTo>
                  <a:lnTo>
                    <a:pt x="2728" y="611"/>
                  </a:lnTo>
                  <a:lnTo>
                    <a:pt x="2737" y="626"/>
                  </a:lnTo>
                  <a:lnTo>
                    <a:pt x="2745" y="641"/>
                  </a:lnTo>
                  <a:lnTo>
                    <a:pt x="2753" y="657"/>
                  </a:lnTo>
                  <a:lnTo>
                    <a:pt x="2762" y="673"/>
                  </a:lnTo>
                  <a:lnTo>
                    <a:pt x="2769" y="690"/>
                  </a:lnTo>
                  <a:lnTo>
                    <a:pt x="2776" y="706"/>
                  </a:lnTo>
                  <a:lnTo>
                    <a:pt x="2782" y="721"/>
                  </a:lnTo>
                  <a:lnTo>
                    <a:pt x="2786" y="738"/>
                  </a:lnTo>
                  <a:lnTo>
                    <a:pt x="2791" y="753"/>
                  </a:lnTo>
                  <a:lnTo>
                    <a:pt x="2795" y="769"/>
                  </a:lnTo>
                  <a:lnTo>
                    <a:pt x="2798" y="783"/>
                  </a:lnTo>
                  <a:lnTo>
                    <a:pt x="2800" y="798"/>
                  </a:lnTo>
                  <a:lnTo>
                    <a:pt x="2802" y="813"/>
                  </a:lnTo>
                  <a:lnTo>
                    <a:pt x="2802" y="827"/>
                  </a:lnTo>
                  <a:lnTo>
                    <a:pt x="2802" y="842"/>
                  </a:lnTo>
                  <a:lnTo>
                    <a:pt x="2801" y="856"/>
                  </a:lnTo>
                  <a:lnTo>
                    <a:pt x="2800" y="869"/>
                  </a:lnTo>
                  <a:lnTo>
                    <a:pt x="2798" y="884"/>
                  </a:lnTo>
                  <a:lnTo>
                    <a:pt x="2795" y="897"/>
                  </a:lnTo>
                  <a:lnTo>
                    <a:pt x="2790" y="911"/>
                  </a:lnTo>
                  <a:lnTo>
                    <a:pt x="2786" y="923"/>
                  </a:lnTo>
                  <a:lnTo>
                    <a:pt x="2781" y="935"/>
                  </a:lnTo>
                  <a:lnTo>
                    <a:pt x="2776" y="947"/>
                  </a:lnTo>
                  <a:lnTo>
                    <a:pt x="2771" y="958"/>
                  </a:lnTo>
                  <a:lnTo>
                    <a:pt x="2765" y="969"/>
                  </a:lnTo>
                  <a:lnTo>
                    <a:pt x="2758" y="979"/>
                  </a:lnTo>
                  <a:lnTo>
                    <a:pt x="2750" y="990"/>
                  </a:lnTo>
                  <a:lnTo>
                    <a:pt x="2743" y="999"/>
                  </a:lnTo>
                  <a:lnTo>
                    <a:pt x="2734" y="1007"/>
                  </a:lnTo>
                  <a:lnTo>
                    <a:pt x="2726" y="1016"/>
                  </a:lnTo>
                  <a:lnTo>
                    <a:pt x="2716" y="1024"/>
                  </a:lnTo>
                  <a:lnTo>
                    <a:pt x="2706" y="1032"/>
                  </a:lnTo>
                  <a:lnTo>
                    <a:pt x="2696" y="1039"/>
                  </a:lnTo>
                  <a:lnTo>
                    <a:pt x="2686" y="1045"/>
                  </a:lnTo>
                  <a:lnTo>
                    <a:pt x="2674" y="1051"/>
                  </a:lnTo>
                  <a:lnTo>
                    <a:pt x="2663" y="1057"/>
                  </a:lnTo>
                  <a:lnTo>
                    <a:pt x="2652" y="1062"/>
                  </a:lnTo>
                  <a:lnTo>
                    <a:pt x="2640" y="1065"/>
                  </a:lnTo>
                  <a:lnTo>
                    <a:pt x="2630" y="1069"/>
                  </a:lnTo>
                  <a:lnTo>
                    <a:pt x="2619" y="1071"/>
                  </a:lnTo>
                  <a:lnTo>
                    <a:pt x="2608" y="1073"/>
                  </a:lnTo>
                  <a:lnTo>
                    <a:pt x="2596" y="1074"/>
                  </a:lnTo>
                  <a:lnTo>
                    <a:pt x="2585" y="1075"/>
                  </a:lnTo>
                  <a:lnTo>
                    <a:pt x="2574" y="1074"/>
                  </a:lnTo>
                  <a:lnTo>
                    <a:pt x="2562" y="1074"/>
                  </a:lnTo>
                  <a:lnTo>
                    <a:pt x="2549" y="1072"/>
                  </a:lnTo>
                  <a:lnTo>
                    <a:pt x="2537" y="1070"/>
                  </a:lnTo>
                  <a:lnTo>
                    <a:pt x="2523" y="1067"/>
                  </a:lnTo>
                  <a:lnTo>
                    <a:pt x="2509" y="1063"/>
                  </a:lnTo>
                  <a:lnTo>
                    <a:pt x="2495" y="1059"/>
                  </a:lnTo>
                  <a:lnTo>
                    <a:pt x="2479" y="1052"/>
                  </a:lnTo>
                  <a:lnTo>
                    <a:pt x="2616" y="1321"/>
                  </a:lnTo>
                  <a:lnTo>
                    <a:pt x="2475" y="1393"/>
                  </a:lnTo>
                  <a:lnTo>
                    <a:pt x="2101" y="659"/>
                  </a:lnTo>
                  <a:close/>
                  <a:moveTo>
                    <a:pt x="2371" y="845"/>
                  </a:moveTo>
                  <a:lnTo>
                    <a:pt x="2383" y="865"/>
                  </a:lnTo>
                  <a:lnTo>
                    <a:pt x="2395" y="885"/>
                  </a:lnTo>
                  <a:lnTo>
                    <a:pt x="2407" y="902"/>
                  </a:lnTo>
                  <a:lnTo>
                    <a:pt x="2420" y="918"/>
                  </a:lnTo>
                  <a:lnTo>
                    <a:pt x="2433" y="931"/>
                  </a:lnTo>
                  <a:lnTo>
                    <a:pt x="2446" y="942"/>
                  </a:lnTo>
                  <a:lnTo>
                    <a:pt x="2453" y="948"/>
                  </a:lnTo>
                  <a:lnTo>
                    <a:pt x="2460" y="952"/>
                  </a:lnTo>
                  <a:lnTo>
                    <a:pt x="2467" y="956"/>
                  </a:lnTo>
                  <a:lnTo>
                    <a:pt x="2474" y="959"/>
                  </a:lnTo>
                  <a:lnTo>
                    <a:pt x="2488" y="964"/>
                  </a:lnTo>
                  <a:lnTo>
                    <a:pt x="2503" y="968"/>
                  </a:lnTo>
                  <a:lnTo>
                    <a:pt x="2516" y="970"/>
                  </a:lnTo>
                  <a:lnTo>
                    <a:pt x="2530" y="970"/>
                  </a:lnTo>
                  <a:lnTo>
                    <a:pt x="2544" y="970"/>
                  </a:lnTo>
                  <a:lnTo>
                    <a:pt x="2557" y="967"/>
                  </a:lnTo>
                  <a:lnTo>
                    <a:pt x="2570" y="963"/>
                  </a:lnTo>
                  <a:lnTo>
                    <a:pt x="2583" y="957"/>
                  </a:lnTo>
                  <a:lnTo>
                    <a:pt x="2594" y="951"/>
                  </a:lnTo>
                  <a:lnTo>
                    <a:pt x="2604" y="942"/>
                  </a:lnTo>
                  <a:lnTo>
                    <a:pt x="2615" y="934"/>
                  </a:lnTo>
                  <a:lnTo>
                    <a:pt x="2623" y="925"/>
                  </a:lnTo>
                  <a:lnTo>
                    <a:pt x="2630" y="914"/>
                  </a:lnTo>
                  <a:lnTo>
                    <a:pt x="2635" y="902"/>
                  </a:lnTo>
                  <a:lnTo>
                    <a:pt x="2640" y="890"/>
                  </a:lnTo>
                  <a:lnTo>
                    <a:pt x="2645" y="877"/>
                  </a:lnTo>
                  <a:lnTo>
                    <a:pt x="2647" y="862"/>
                  </a:lnTo>
                  <a:lnTo>
                    <a:pt x="2647" y="847"/>
                  </a:lnTo>
                  <a:lnTo>
                    <a:pt x="2646" y="829"/>
                  </a:lnTo>
                  <a:lnTo>
                    <a:pt x="2642" y="812"/>
                  </a:lnTo>
                  <a:lnTo>
                    <a:pt x="2637" y="793"/>
                  </a:lnTo>
                  <a:lnTo>
                    <a:pt x="2630" y="774"/>
                  </a:lnTo>
                  <a:lnTo>
                    <a:pt x="2622" y="752"/>
                  </a:lnTo>
                  <a:lnTo>
                    <a:pt x="2612" y="731"/>
                  </a:lnTo>
                  <a:lnTo>
                    <a:pt x="2600" y="711"/>
                  </a:lnTo>
                  <a:lnTo>
                    <a:pt x="2589" y="693"/>
                  </a:lnTo>
                  <a:lnTo>
                    <a:pt x="2578" y="676"/>
                  </a:lnTo>
                  <a:lnTo>
                    <a:pt x="2565" y="662"/>
                  </a:lnTo>
                  <a:lnTo>
                    <a:pt x="2553" y="649"/>
                  </a:lnTo>
                  <a:lnTo>
                    <a:pt x="2541" y="639"/>
                  </a:lnTo>
                  <a:lnTo>
                    <a:pt x="2527" y="630"/>
                  </a:lnTo>
                  <a:lnTo>
                    <a:pt x="2514" y="624"/>
                  </a:lnTo>
                  <a:lnTo>
                    <a:pt x="2501" y="619"/>
                  </a:lnTo>
                  <a:lnTo>
                    <a:pt x="2487" y="614"/>
                  </a:lnTo>
                  <a:lnTo>
                    <a:pt x="2474" y="612"/>
                  </a:lnTo>
                  <a:lnTo>
                    <a:pt x="2462" y="612"/>
                  </a:lnTo>
                  <a:lnTo>
                    <a:pt x="2448" y="613"/>
                  </a:lnTo>
                  <a:lnTo>
                    <a:pt x="2436" y="615"/>
                  </a:lnTo>
                  <a:lnTo>
                    <a:pt x="2423" y="620"/>
                  </a:lnTo>
                  <a:lnTo>
                    <a:pt x="2410" y="626"/>
                  </a:lnTo>
                  <a:lnTo>
                    <a:pt x="2398" y="633"/>
                  </a:lnTo>
                  <a:lnTo>
                    <a:pt x="2387" y="640"/>
                  </a:lnTo>
                  <a:lnTo>
                    <a:pt x="2377" y="649"/>
                  </a:lnTo>
                  <a:lnTo>
                    <a:pt x="2368" y="660"/>
                  </a:lnTo>
                  <a:lnTo>
                    <a:pt x="2361" y="670"/>
                  </a:lnTo>
                  <a:lnTo>
                    <a:pt x="2355" y="682"/>
                  </a:lnTo>
                  <a:lnTo>
                    <a:pt x="2350" y="695"/>
                  </a:lnTo>
                  <a:lnTo>
                    <a:pt x="2346" y="709"/>
                  </a:lnTo>
                  <a:lnTo>
                    <a:pt x="2342" y="723"/>
                  </a:lnTo>
                  <a:lnTo>
                    <a:pt x="2341" y="739"/>
                  </a:lnTo>
                  <a:lnTo>
                    <a:pt x="2342" y="755"/>
                  </a:lnTo>
                  <a:lnTo>
                    <a:pt x="2344" y="772"/>
                  </a:lnTo>
                  <a:lnTo>
                    <a:pt x="2349" y="788"/>
                  </a:lnTo>
                  <a:lnTo>
                    <a:pt x="2355" y="807"/>
                  </a:lnTo>
                  <a:lnTo>
                    <a:pt x="2362" y="825"/>
                  </a:lnTo>
                  <a:lnTo>
                    <a:pt x="2371" y="845"/>
                  </a:lnTo>
                  <a:close/>
                  <a:moveTo>
                    <a:pt x="3218" y="370"/>
                  </a:moveTo>
                  <a:lnTo>
                    <a:pt x="3073" y="382"/>
                  </a:lnTo>
                  <a:lnTo>
                    <a:pt x="3074" y="361"/>
                  </a:lnTo>
                  <a:lnTo>
                    <a:pt x="3076" y="339"/>
                  </a:lnTo>
                  <a:lnTo>
                    <a:pt x="3080" y="319"/>
                  </a:lnTo>
                  <a:lnTo>
                    <a:pt x="3085" y="301"/>
                  </a:lnTo>
                  <a:lnTo>
                    <a:pt x="3093" y="283"/>
                  </a:lnTo>
                  <a:lnTo>
                    <a:pt x="3100" y="267"/>
                  </a:lnTo>
                  <a:lnTo>
                    <a:pt x="3109" y="251"/>
                  </a:lnTo>
                  <a:lnTo>
                    <a:pt x="3120" y="236"/>
                  </a:lnTo>
                  <a:lnTo>
                    <a:pt x="3133" y="223"/>
                  </a:lnTo>
                  <a:lnTo>
                    <a:pt x="3148" y="210"/>
                  </a:lnTo>
                  <a:lnTo>
                    <a:pt x="3164" y="198"/>
                  </a:lnTo>
                  <a:lnTo>
                    <a:pt x="3183" y="188"/>
                  </a:lnTo>
                  <a:lnTo>
                    <a:pt x="3204" y="178"/>
                  </a:lnTo>
                  <a:lnTo>
                    <a:pt x="3227" y="167"/>
                  </a:lnTo>
                  <a:lnTo>
                    <a:pt x="3252" y="159"/>
                  </a:lnTo>
                  <a:lnTo>
                    <a:pt x="3279" y="151"/>
                  </a:lnTo>
                  <a:lnTo>
                    <a:pt x="3304" y="145"/>
                  </a:lnTo>
                  <a:lnTo>
                    <a:pt x="3327" y="140"/>
                  </a:lnTo>
                  <a:lnTo>
                    <a:pt x="3349" y="135"/>
                  </a:lnTo>
                  <a:lnTo>
                    <a:pt x="3370" y="133"/>
                  </a:lnTo>
                  <a:lnTo>
                    <a:pt x="3389" y="131"/>
                  </a:lnTo>
                  <a:lnTo>
                    <a:pt x="3407" y="131"/>
                  </a:lnTo>
                  <a:lnTo>
                    <a:pt x="3422" y="132"/>
                  </a:lnTo>
                  <a:lnTo>
                    <a:pt x="3438" y="134"/>
                  </a:lnTo>
                  <a:lnTo>
                    <a:pt x="3451" y="137"/>
                  </a:lnTo>
                  <a:lnTo>
                    <a:pt x="3465" y="142"/>
                  </a:lnTo>
                  <a:lnTo>
                    <a:pt x="3476" y="146"/>
                  </a:lnTo>
                  <a:lnTo>
                    <a:pt x="3487" y="151"/>
                  </a:lnTo>
                  <a:lnTo>
                    <a:pt x="3497" y="156"/>
                  </a:lnTo>
                  <a:lnTo>
                    <a:pt x="3508" y="162"/>
                  </a:lnTo>
                  <a:lnTo>
                    <a:pt x="3516" y="169"/>
                  </a:lnTo>
                  <a:lnTo>
                    <a:pt x="3524" y="177"/>
                  </a:lnTo>
                  <a:lnTo>
                    <a:pt x="3531" y="186"/>
                  </a:lnTo>
                  <a:lnTo>
                    <a:pt x="3540" y="197"/>
                  </a:lnTo>
                  <a:lnTo>
                    <a:pt x="3547" y="210"/>
                  </a:lnTo>
                  <a:lnTo>
                    <a:pt x="3554" y="226"/>
                  </a:lnTo>
                  <a:lnTo>
                    <a:pt x="3561" y="243"/>
                  </a:lnTo>
                  <a:lnTo>
                    <a:pt x="3567" y="263"/>
                  </a:lnTo>
                  <a:lnTo>
                    <a:pt x="3574" y="284"/>
                  </a:lnTo>
                  <a:lnTo>
                    <a:pt x="3582" y="308"/>
                  </a:lnTo>
                  <a:lnTo>
                    <a:pt x="3627" y="487"/>
                  </a:lnTo>
                  <a:lnTo>
                    <a:pt x="3637" y="522"/>
                  </a:lnTo>
                  <a:lnTo>
                    <a:pt x="3646" y="553"/>
                  </a:lnTo>
                  <a:lnTo>
                    <a:pt x="3656" y="577"/>
                  </a:lnTo>
                  <a:lnTo>
                    <a:pt x="3665" y="597"/>
                  </a:lnTo>
                  <a:lnTo>
                    <a:pt x="3674" y="614"/>
                  </a:lnTo>
                  <a:lnTo>
                    <a:pt x="3685" y="632"/>
                  </a:lnTo>
                  <a:lnTo>
                    <a:pt x="3698" y="649"/>
                  </a:lnTo>
                  <a:lnTo>
                    <a:pt x="3713" y="667"/>
                  </a:lnTo>
                  <a:lnTo>
                    <a:pt x="3562" y="707"/>
                  </a:lnTo>
                  <a:lnTo>
                    <a:pt x="3557" y="700"/>
                  </a:lnTo>
                  <a:lnTo>
                    <a:pt x="3550" y="691"/>
                  </a:lnTo>
                  <a:lnTo>
                    <a:pt x="3543" y="679"/>
                  </a:lnTo>
                  <a:lnTo>
                    <a:pt x="3535" y="666"/>
                  </a:lnTo>
                  <a:lnTo>
                    <a:pt x="3529" y="656"/>
                  </a:lnTo>
                  <a:lnTo>
                    <a:pt x="3525" y="649"/>
                  </a:lnTo>
                  <a:lnTo>
                    <a:pt x="3518" y="662"/>
                  </a:lnTo>
                  <a:lnTo>
                    <a:pt x="3510" y="673"/>
                  </a:lnTo>
                  <a:lnTo>
                    <a:pt x="3502" y="683"/>
                  </a:lnTo>
                  <a:lnTo>
                    <a:pt x="3493" y="694"/>
                  </a:lnTo>
                  <a:lnTo>
                    <a:pt x="3485" y="704"/>
                  </a:lnTo>
                  <a:lnTo>
                    <a:pt x="3476" y="713"/>
                  </a:lnTo>
                  <a:lnTo>
                    <a:pt x="3467" y="721"/>
                  </a:lnTo>
                  <a:lnTo>
                    <a:pt x="3456" y="730"/>
                  </a:lnTo>
                  <a:lnTo>
                    <a:pt x="3447" y="737"/>
                  </a:lnTo>
                  <a:lnTo>
                    <a:pt x="3437" y="744"/>
                  </a:lnTo>
                  <a:lnTo>
                    <a:pt x="3425" y="750"/>
                  </a:lnTo>
                  <a:lnTo>
                    <a:pt x="3414" y="756"/>
                  </a:lnTo>
                  <a:lnTo>
                    <a:pt x="3403" y="761"/>
                  </a:lnTo>
                  <a:lnTo>
                    <a:pt x="3392" y="766"/>
                  </a:lnTo>
                  <a:lnTo>
                    <a:pt x="3379" y="770"/>
                  </a:lnTo>
                  <a:lnTo>
                    <a:pt x="3367" y="774"/>
                  </a:lnTo>
                  <a:lnTo>
                    <a:pt x="3344" y="779"/>
                  </a:lnTo>
                  <a:lnTo>
                    <a:pt x="3324" y="782"/>
                  </a:lnTo>
                  <a:lnTo>
                    <a:pt x="3303" y="783"/>
                  </a:lnTo>
                  <a:lnTo>
                    <a:pt x="3284" y="783"/>
                  </a:lnTo>
                  <a:lnTo>
                    <a:pt x="3265" y="781"/>
                  </a:lnTo>
                  <a:lnTo>
                    <a:pt x="3247" y="777"/>
                  </a:lnTo>
                  <a:lnTo>
                    <a:pt x="3238" y="774"/>
                  </a:lnTo>
                  <a:lnTo>
                    <a:pt x="3230" y="771"/>
                  </a:lnTo>
                  <a:lnTo>
                    <a:pt x="3222" y="768"/>
                  </a:lnTo>
                  <a:lnTo>
                    <a:pt x="3214" y="764"/>
                  </a:lnTo>
                  <a:lnTo>
                    <a:pt x="3198" y="754"/>
                  </a:lnTo>
                  <a:lnTo>
                    <a:pt x="3184" y="743"/>
                  </a:lnTo>
                  <a:lnTo>
                    <a:pt x="3172" y="732"/>
                  </a:lnTo>
                  <a:lnTo>
                    <a:pt x="3160" y="718"/>
                  </a:lnTo>
                  <a:lnTo>
                    <a:pt x="3150" y="705"/>
                  </a:lnTo>
                  <a:lnTo>
                    <a:pt x="3142" y="690"/>
                  </a:lnTo>
                  <a:lnTo>
                    <a:pt x="3135" y="672"/>
                  </a:lnTo>
                  <a:lnTo>
                    <a:pt x="3130" y="655"/>
                  </a:lnTo>
                  <a:lnTo>
                    <a:pt x="3126" y="642"/>
                  </a:lnTo>
                  <a:lnTo>
                    <a:pt x="3124" y="630"/>
                  </a:lnTo>
                  <a:lnTo>
                    <a:pt x="3123" y="619"/>
                  </a:lnTo>
                  <a:lnTo>
                    <a:pt x="3122" y="607"/>
                  </a:lnTo>
                  <a:lnTo>
                    <a:pt x="3123" y="595"/>
                  </a:lnTo>
                  <a:lnTo>
                    <a:pt x="3124" y="584"/>
                  </a:lnTo>
                  <a:lnTo>
                    <a:pt x="3126" y="572"/>
                  </a:lnTo>
                  <a:lnTo>
                    <a:pt x="3130" y="561"/>
                  </a:lnTo>
                  <a:lnTo>
                    <a:pt x="3133" y="550"/>
                  </a:lnTo>
                  <a:lnTo>
                    <a:pt x="3138" y="539"/>
                  </a:lnTo>
                  <a:lnTo>
                    <a:pt x="3143" y="529"/>
                  </a:lnTo>
                  <a:lnTo>
                    <a:pt x="3148" y="520"/>
                  </a:lnTo>
                  <a:lnTo>
                    <a:pt x="3155" y="511"/>
                  </a:lnTo>
                  <a:lnTo>
                    <a:pt x="3162" y="501"/>
                  </a:lnTo>
                  <a:lnTo>
                    <a:pt x="3171" y="493"/>
                  </a:lnTo>
                  <a:lnTo>
                    <a:pt x="3179" y="485"/>
                  </a:lnTo>
                  <a:lnTo>
                    <a:pt x="3189" y="477"/>
                  </a:lnTo>
                  <a:lnTo>
                    <a:pt x="3199" y="468"/>
                  </a:lnTo>
                  <a:lnTo>
                    <a:pt x="3212" y="460"/>
                  </a:lnTo>
                  <a:lnTo>
                    <a:pt x="3225" y="452"/>
                  </a:lnTo>
                  <a:lnTo>
                    <a:pt x="3256" y="435"/>
                  </a:lnTo>
                  <a:lnTo>
                    <a:pt x="3291" y="417"/>
                  </a:lnTo>
                  <a:lnTo>
                    <a:pt x="3337" y="393"/>
                  </a:lnTo>
                  <a:lnTo>
                    <a:pt x="3376" y="373"/>
                  </a:lnTo>
                  <a:lnTo>
                    <a:pt x="3393" y="364"/>
                  </a:lnTo>
                  <a:lnTo>
                    <a:pt x="3407" y="355"/>
                  </a:lnTo>
                  <a:lnTo>
                    <a:pt x="3419" y="347"/>
                  </a:lnTo>
                  <a:lnTo>
                    <a:pt x="3429" y="340"/>
                  </a:lnTo>
                  <a:lnTo>
                    <a:pt x="3424" y="325"/>
                  </a:lnTo>
                  <a:lnTo>
                    <a:pt x="3421" y="314"/>
                  </a:lnTo>
                  <a:lnTo>
                    <a:pt x="3418" y="304"/>
                  </a:lnTo>
                  <a:lnTo>
                    <a:pt x="3414" y="296"/>
                  </a:lnTo>
                  <a:lnTo>
                    <a:pt x="3409" y="289"/>
                  </a:lnTo>
                  <a:lnTo>
                    <a:pt x="3404" y="281"/>
                  </a:lnTo>
                  <a:lnTo>
                    <a:pt x="3399" y="276"/>
                  </a:lnTo>
                  <a:lnTo>
                    <a:pt x="3393" y="271"/>
                  </a:lnTo>
                  <a:lnTo>
                    <a:pt x="3386" y="267"/>
                  </a:lnTo>
                  <a:lnTo>
                    <a:pt x="3379" y="265"/>
                  </a:lnTo>
                  <a:lnTo>
                    <a:pt x="3371" y="263"/>
                  </a:lnTo>
                  <a:lnTo>
                    <a:pt x="3362" y="262"/>
                  </a:lnTo>
                  <a:lnTo>
                    <a:pt x="3352" y="262"/>
                  </a:lnTo>
                  <a:lnTo>
                    <a:pt x="3340" y="263"/>
                  </a:lnTo>
                  <a:lnTo>
                    <a:pt x="3328" y="264"/>
                  </a:lnTo>
                  <a:lnTo>
                    <a:pt x="3315" y="267"/>
                  </a:lnTo>
                  <a:lnTo>
                    <a:pt x="3299" y="271"/>
                  </a:lnTo>
                  <a:lnTo>
                    <a:pt x="3290" y="273"/>
                  </a:lnTo>
                  <a:lnTo>
                    <a:pt x="3281" y="277"/>
                  </a:lnTo>
                  <a:lnTo>
                    <a:pt x="3272" y="280"/>
                  </a:lnTo>
                  <a:lnTo>
                    <a:pt x="3264" y="284"/>
                  </a:lnTo>
                  <a:lnTo>
                    <a:pt x="3257" y="289"/>
                  </a:lnTo>
                  <a:lnTo>
                    <a:pt x="3251" y="294"/>
                  </a:lnTo>
                  <a:lnTo>
                    <a:pt x="3246" y="299"/>
                  </a:lnTo>
                  <a:lnTo>
                    <a:pt x="3241" y="304"/>
                  </a:lnTo>
                  <a:lnTo>
                    <a:pt x="3235" y="309"/>
                  </a:lnTo>
                  <a:lnTo>
                    <a:pt x="3232" y="316"/>
                  </a:lnTo>
                  <a:lnTo>
                    <a:pt x="3228" y="324"/>
                  </a:lnTo>
                  <a:lnTo>
                    <a:pt x="3225" y="332"/>
                  </a:lnTo>
                  <a:lnTo>
                    <a:pt x="3223" y="340"/>
                  </a:lnTo>
                  <a:lnTo>
                    <a:pt x="3221" y="349"/>
                  </a:lnTo>
                  <a:lnTo>
                    <a:pt x="3220" y="360"/>
                  </a:lnTo>
                  <a:lnTo>
                    <a:pt x="3218" y="370"/>
                  </a:lnTo>
                  <a:close/>
                  <a:moveTo>
                    <a:pt x="3455" y="439"/>
                  </a:moveTo>
                  <a:lnTo>
                    <a:pt x="3440" y="449"/>
                  </a:lnTo>
                  <a:lnTo>
                    <a:pt x="3420" y="460"/>
                  </a:lnTo>
                  <a:lnTo>
                    <a:pt x="3397" y="473"/>
                  </a:lnTo>
                  <a:lnTo>
                    <a:pt x="3369" y="487"/>
                  </a:lnTo>
                  <a:lnTo>
                    <a:pt x="3342" y="501"/>
                  </a:lnTo>
                  <a:lnTo>
                    <a:pt x="3321" y="515"/>
                  </a:lnTo>
                  <a:lnTo>
                    <a:pt x="3311" y="521"/>
                  </a:lnTo>
                  <a:lnTo>
                    <a:pt x="3304" y="526"/>
                  </a:lnTo>
                  <a:lnTo>
                    <a:pt x="3298" y="531"/>
                  </a:lnTo>
                  <a:lnTo>
                    <a:pt x="3293" y="536"/>
                  </a:lnTo>
                  <a:lnTo>
                    <a:pt x="3288" y="544"/>
                  </a:lnTo>
                  <a:lnTo>
                    <a:pt x="3283" y="551"/>
                  </a:lnTo>
                  <a:lnTo>
                    <a:pt x="3280" y="559"/>
                  </a:lnTo>
                  <a:lnTo>
                    <a:pt x="3278" y="566"/>
                  </a:lnTo>
                  <a:lnTo>
                    <a:pt x="3275" y="574"/>
                  </a:lnTo>
                  <a:lnTo>
                    <a:pt x="3275" y="582"/>
                  </a:lnTo>
                  <a:lnTo>
                    <a:pt x="3275" y="590"/>
                  </a:lnTo>
                  <a:lnTo>
                    <a:pt x="3278" y="598"/>
                  </a:lnTo>
                  <a:lnTo>
                    <a:pt x="3281" y="605"/>
                  </a:lnTo>
                  <a:lnTo>
                    <a:pt x="3284" y="613"/>
                  </a:lnTo>
                  <a:lnTo>
                    <a:pt x="3287" y="620"/>
                  </a:lnTo>
                  <a:lnTo>
                    <a:pt x="3292" y="626"/>
                  </a:lnTo>
                  <a:lnTo>
                    <a:pt x="3297" y="632"/>
                  </a:lnTo>
                  <a:lnTo>
                    <a:pt x="3302" y="637"/>
                  </a:lnTo>
                  <a:lnTo>
                    <a:pt x="3309" y="642"/>
                  </a:lnTo>
                  <a:lnTo>
                    <a:pt x="3317" y="646"/>
                  </a:lnTo>
                  <a:lnTo>
                    <a:pt x="3324" y="650"/>
                  </a:lnTo>
                  <a:lnTo>
                    <a:pt x="3332" y="654"/>
                  </a:lnTo>
                  <a:lnTo>
                    <a:pt x="3340" y="656"/>
                  </a:lnTo>
                  <a:lnTo>
                    <a:pt x="3348" y="657"/>
                  </a:lnTo>
                  <a:lnTo>
                    <a:pt x="3357" y="658"/>
                  </a:lnTo>
                  <a:lnTo>
                    <a:pt x="3366" y="658"/>
                  </a:lnTo>
                  <a:lnTo>
                    <a:pt x="3374" y="656"/>
                  </a:lnTo>
                  <a:lnTo>
                    <a:pt x="3383" y="654"/>
                  </a:lnTo>
                  <a:lnTo>
                    <a:pt x="3394" y="650"/>
                  </a:lnTo>
                  <a:lnTo>
                    <a:pt x="3404" y="646"/>
                  </a:lnTo>
                  <a:lnTo>
                    <a:pt x="3413" y="642"/>
                  </a:lnTo>
                  <a:lnTo>
                    <a:pt x="3422" y="636"/>
                  </a:lnTo>
                  <a:lnTo>
                    <a:pt x="3431" y="630"/>
                  </a:lnTo>
                  <a:lnTo>
                    <a:pt x="3439" y="623"/>
                  </a:lnTo>
                  <a:lnTo>
                    <a:pt x="3447" y="614"/>
                  </a:lnTo>
                  <a:lnTo>
                    <a:pt x="3455" y="605"/>
                  </a:lnTo>
                  <a:lnTo>
                    <a:pt x="3460" y="599"/>
                  </a:lnTo>
                  <a:lnTo>
                    <a:pt x="3465" y="592"/>
                  </a:lnTo>
                  <a:lnTo>
                    <a:pt x="3469" y="585"/>
                  </a:lnTo>
                  <a:lnTo>
                    <a:pt x="3472" y="576"/>
                  </a:lnTo>
                  <a:lnTo>
                    <a:pt x="3474" y="569"/>
                  </a:lnTo>
                  <a:lnTo>
                    <a:pt x="3476" y="561"/>
                  </a:lnTo>
                  <a:lnTo>
                    <a:pt x="3477" y="554"/>
                  </a:lnTo>
                  <a:lnTo>
                    <a:pt x="3478" y="546"/>
                  </a:lnTo>
                  <a:lnTo>
                    <a:pt x="3477" y="533"/>
                  </a:lnTo>
                  <a:lnTo>
                    <a:pt x="3475" y="516"/>
                  </a:lnTo>
                  <a:lnTo>
                    <a:pt x="3470" y="495"/>
                  </a:lnTo>
                  <a:lnTo>
                    <a:pt x="3464" y="470"/>
                  </a:lnTo>
                  <a:lnTo>
                    <a:pt x="3455" y="439"/>
                  </a:lnTo>
                  <a:close/>
                  <a:moveTo>
                    <a:pt x="4221" y="366"/>
                  </a:moveTo>
                  <a:lnTo>
                    <a:pt x="4219" y="263"/>
                  </a:lnTo>
                  <a:lnTo>
                    <a:pt x="4238" y="263"/>
                  </a:lnTo>
                  <a:lnTo>
                    <a:pt x="4255" y="261"/>
                  </a:lnTo>
                  <a:lnTo>
                    <a:pt x="4268" y="260"/>
                  </a:lnTo>
                  <a:lnTo>
                    <a:pt x="4278" y="257"/>
                  </a:lnTo>
                  <a:lnTo>
                    <a:pt x="4288" y="253"/>
                  </a:lnTo>
                  <a:lnTo>
                    <a:pt x="4296" y="247"/>
                  </a:lnTo>
                  <a:lnTo>
                    <a:pt x="4305" y="239"/>
                  </a:lnTo>
                  <a:lnTo>
                    <a:pt x="4313" y="230"/>
                  </a:lnTo>
                  <a:lnTo>
                    <a:pt x="4316" y="225"/>
                  </a:lnTo>
                  <a:lnTo>
                    <a:pt x="4321" y="220"/>
                  </a:lnTo>
                  <a:lnTo>
                    <a:pt x="4323" y="214"/>
                  </a:lnTo>
                  <a:lnTo>
                    <a:pt x="4326" y="208"/>
                  </a:lnTo>
                  <a:lnTo>
                    <a:pt x="4327" y="202"/>
                  </a:lnTo>
                  <a:lnTo>
                    <a:pt x="4328" y="196"/>
                  </a:lnTo>
                  <a:lnTo>
                    <a:pt x="4329" y="190"/>
                  </a:lnTo>
                  <a:lnTo>
                    <a:pt x="4329" y="183"/>
                  </a:lnTo>
                  <a:lnTo>
                    <a:pt x="4329" y="176"/>
                  </a:lnTo>
                  <a:lnTo>
                    <a:pt x="4328" y="169"/>
                  </a:lnTo>
                  <a:lnTo>
                    <a:pt x="4326" y="162"/>
                  </a:lnTo>
                  <a:lnTo>
                    <a:pt x="4324" y="156"/>
                  </a:lnTo>
                  <a:lnTo>
                    <a:pt x="4321" y="150"/>
                  </a:lnTo>
                  <a:lnTo>
                    <a:pt x="4316" y="144"/>
                  </a:lnTo>
                  <a:lnTo>
                    <a:pt x="4312" y="137"/>
                  </a:lnTo>
                  <a:lnTo>
                    <a:pt x="4307" y="131"/>
                  </a:lnTo>
                  <a:lnTo>
                    <a:pt x="4302" y="126"/>
                  </a:lnTo>
                  <a:lnTo>
                    <a:pt x="4296" y="121"/>
                  </a:lnTo>
                  <a:lnTo>
                    <a:pt x="4289" y="117"/>
                  </a:lnTo>
                  <a:lnTo>
                    <a:pt x="4281" y="114"/>
                  </a:lnTo>
                  <a:lnTo>
                    <a:pt x="4273" y="112"/>
                  </a:lnTo>
                  <a:lnTo>
                    <a:pt x="4265" y="110"/>
                  </a:lnTo>
                  <a:lnTo>
                    <a:pt x="4256" y="109"/>
                  </a:lnTo>
                  <a:lnTo>
                    <a:pt x="4245" y="109"/>
                  </a:lnTo>
                  <a:lnTo>
                    <a:pt x="4230" y="110"/>
                  </a:lnTo>
                  <a:lnTo>
                    <a:pt x="4216" y="113"/>
                  </a:lnTo>
                  <a:lnTo>
                    <a:pt x="4202" y="117"/>
                  </a:lnTo>
                  <a:lnTo>
                    <a:pt x="4189" y="123"/>
                  </a:lnTo>
                  <a:lnTo>
                    <a:pt x="4184" y="127"/>
                  </a:lnTo>
                  <a:lnTo>
                    <a:pt x="4178" y="132"/>
                  </a:lnTo>
                  <a:lnTo>
                    <a:pt x="4172" y="138"/>
                  </a:lnTo>
                  <a:lnTo>
                    <a:pt x="4166" y="146"/>
                  </a:lnTo>
                  <a:lnTo>
                    <a:pt x="4161" y="155"/>
                  </a:lnTo>
                  <a:lnTo>
                    <a:pt x="4156" y="164"/>
                  </a:lnTo>
                  <a:lnTo>
                    <a:pt x="4151" y="176"/>
                  </a:lnTo>
                  <a:lnTo>
                    <a:pt x="4146" y="188"/>
                  </a:lnTo>
                  <a:lnTo>
                    <a:pt x="4011" y="161"/>
                  </a:lnTo>
                  <a:lnTo>
                    <a:pt x="4016" y="143"/>
                  </a:lnTo>
                  <a:lnTo>
                    <a:pt x="4024" y="124"/>
                  </a:lnTo>
                  <a:lnTo>
                    <a:pt x="4032" y="108"/>
                  </a:lnTo>
                  <a:lnTo>
                    <a:pt x="4042" y="92"/>
                  </a:lnTo>
                  <a:lnTo>
                    <a:pt x="4053" y="78"/>
                  </a:lnTo>
                  <a:lnTo>
                    <a:pt x="4066" y="64"/>
                  </a:lnTo>
                  <a:lnTo>
                    <a:pt x="4080" y="53"/>
                  </a:lnTo>
                  <a:lnTo>
                    <a:pt x="4095" y="42"/>
                  </a:lnTo>
                  <a:lnTo>
                    <a:pt x="4113" y="33"/>
                  </a:lnTo>
                  <a:lnTo>
                    <a:pt x="4129" y="24"/>
                  </a:lnTo>
                  <a:lnTo>
                    <a:pt x="4148" y="17"/>
                  </a:lnTo>
                  <a:lnTo>
                    <a:pt x="4166" y="11"/>
                  </a:lnTo>
                  <a:lnTo>
                    <a:pt x="4185" y="7"/>
                  </a:lnTo>
                  <a:lnTo>
                    <a:pt x="4205" y="3"/>
                  </a:lnTo>
                  <a:lnTo>
                    <a:pt x="4226" y="1"/>
                  </a:lnTo>
                  <a:lnTo>
                    <a:pt x="4247" y="0"/>
                  </a:lnTo>
                  <a:lnTo>
                    <a:pt x="4272" y="1"/>
                  </a:lnTo>
                  <a:lnTo>
                    <a:pt x="4297" y="2"/>
                  </a:lnTo>
                  <a:lnTo>
                    <a:pt x="4321" y="6"/>
                  </a:lnTo>
                  <a:lnTo>
                    <a:pt x="4342" y="11"/>
                  </a:lnTo>
                  <a:lnTo>
                    <a:pt x="4363" y="17"/>
                  </a:lnTo>
                  <a:lnTo>
                    <a:pt x="4381" y="25"/>
                  </a:lnTo>
                  <a:lnTo>
                    <a:pt x="4390" y="31"/>
                  </a:lnTo>
                  <a:lnTo>
                    <a:pt x="4399" y="35"/>
                  </a:lnTo>
                  <a:lnTo>
                    <a:pt x="4407" y="41"/>
                  </a:lnTo>
                  <a:lnTo>
                    <a:pt x="4414" y="46"/>
                  </a:lnTo>
                  <a:lnTo>
                    <a:pt x="4428" y="59"/>
                  </a:lnTo>
                  <a:lnTo>
                    <a:pt x="4441" y="73"/>
                  </a:lnTo>
                  <a:lnTo>
                    <a:pt x="4451" y="86"/>
                  </a:lnTo>
                  <a:lnTo>
                    <a:pt x="4460" y="101"/>
                  </a:lnTo>
                  <a:lnTo>
                    <a:pt x="4466" y="117"/>
                  </a:lnTo>
                  <a:lnTo>
                    <a:pt x="4472" y="134"/>
                  </a:lnTo>
                  <a:lnTo>
                    <a:pt x="4475" y="152"/>
                  </a:lnTo>
                  <a:lnTo>
                    <a:pt x="4476" y="169"/>
                  </a:lnTo>
                  <a:lnTo>
                    <a:pt x="4476" y="182"/>
                  </a:lnTo>
                  <a:lnTo>
                    <a:pt x="4475" y="192"/>
                  </a:lnTo>
                  <a:lnTo>
                    <a:pt x="4473" y="202"/>
                  </a:lnTo>
                  <a:lnTo>
                    <a:pt x="4471" y="213"/>
                  </a:lnTo>
                  <a:lnTo>
                    <a:pt x="4466" y="222"/>
                  </a:lnTo>
                  <a:lnTo>
                    <a:pt x="4462" y="231"/>
                  </a:lnTo>
                  <a:lnTo>
                    <a:pt x="4457" y="239"/>
                  </a:lnTo>
                  <a:lnTo>
                    <a:pt x="4452" y="247"/>
                  </a:lnTo>
                  <a:lnTo>
                    <a:pt x="4445" y="255"/>
                  </a:lnTo>
                  <a:lnTo>
                    <a:pt x="4438" y="263"/>
                  </a:lnTo>
                  <a:lnTo>
                    <a:pt x="4428" y="270"/>
                  </a:lnTo>
                  <a:lnTo>
                    <a:pt x="4419" y="277"/>
                  </a:lnTo>
                  <a:lnTo>
                    <a:pt x="4409" y="284"/>
                  </a:lnTo>
                  <a:lnTo>
                    <a:pt x="4398" y="292"/>
                  </a:lnTo>
                  <a:lnTo>
                    <a:pt x="4385" y="299"/>
                  </a:lnTo>
                  <a:lnTo>
                    <a:pt x="4372" y="306"/>
                  </a:lnTo>
                  <a:lnTo>
                    <a:pt x="4388" y="310"/>
                  </a:lnTo>
                  <a:lnTo>
                    <a:pt x="4404" y="315"/>
                  </a:lnTo>
                  <a:lnTo>
                    <a:pt x="4417" y="321"/>
                  </a:lnTo>
                  <a:lnTo>
                    <a:pt x="4430" y="328"/>
                  </a:lnTo>
                  <a:lnTo>
                    <a:pt x="4443" y="335"/>
                  </a:lnTo>
                  <a:lnTo>
                    <a:pt x="4453" y="342"/>
                  </a:lnTo>
                  <a:lnTo>
                    <a:pt x="4463" y="350"/>
                  </a:lnTo>
                  <a:lnTo>
                    <a:pt x="4473" y="358"/>
                  </a:lnTo>
                  <a:lnTo>
                    <a:pt x="4480" y="368"/>
                  </a:lnTo>
                  <a:lnTo>
                    <a:pt x="4487" y="378"/>
                  </a:lnTo>
                  <a:lnTo>
                    <a:pt x="4493" y="388"/>
                  </a:lnTo>
                  <a:lnTo>
                    <a:pt x="4497" y="400"/>
                  </a:lnTo>
                  <a:lnTo>
                    <a:pt x="4501" y="411"/>
                  </a:lnTo>
                  <a:lnTo>
                    <a:pt x="4504" y="423"/>
                  </a:lnTo>
                  <a:lnTo>
                    <a:pt x="4505" y="436"/>
                  </a:lnTo>
                  <a:lnTo>
                    <a:pt x="4506" y="449"/>
                  </a:lnTo>
                  <a:lnTo>
                    <a:pt x="4506" y="458"/>
                  </a:lnTo>
                  <a:lnTo>
                    <a:pt x="4505" y="466"/>
                  </a:lnTo>
                  <a:lnTo>
                    <a:pt x="4504" y="475"/>
                  </a:lnTo>
                  <a:lnTo>
                    <a:pt x="4503" y="483"/>
                  </a:lnTo>
                  <a:lnTo>
                    <a:pt x="4501" y="491"/>
                  </a:lnTo>
                  <a:lnTo>
                    <a:pt x="4498" y="499"/>
                  </a:lnTo>
                  <a:lnTo>
                    <a:pt x="4495" y="507"/>
                  </a:lnTo>
                  <a:lnTo>
                    <a:pt x="4491" y="515"/>
                  </a:lnTo>
                  <a:lnTo>
                    <a:pt x="4483" y="529"/>
                  </a:lnTo>
                  <a:lnTo>
                    <a:pt x="4472" y="544"/>
                  </a:lnTo>
                  <a:lnTo>
                    <a:pt x="4458" y="557"/>
                  </a:lnTo>
                  <a:lnTo>
                    <a:pt x="4444" y="570"/>
                  </a:lnTo>
                  <a:lnTo>
                    <a:pt x="4436" y="576"/>
                  </a:lnTo>
                  <a:lnTo>
                    <a:pt x="4426" y="583"/>
                  </a:lnTo>
                  <a:lnTo>
                    <a:pt x="4417" y="588"/>
                  </a:lnTo>
                  <a:lnTo>
                    <a:pt x="4408" y="593"/>
                  </a:lnTo>
                  <a:lnTo>
                    <a:pt x="4398" y="598"/>
                  </a:lnTo>
                  <a:lnTo>
                    <a:pt x="4387" y="602"/>
                  </a:lnTo>
                  <a:lnTo>
                    <a:pt x="4376" y="606"/>
                  </a:lnTo>
                  <a:lnTo>
                    <a:pt x="4365" y="609"/>
                  </a:lnTo>
                  <a:lnTo>
                    <a:pt x="4340" y="615"/>
                  </a:lnTo>
                  <a:lnTo>
                    <a:pt x="4314" y="620"/>
                  </a:lnTo>
                  <a:lnTo>
                    <a:pt x="4287" y="623"/>
                  </a:lnTo>
                  <a:lnTo>
                    <a:pt x="4257" y="624"/>
                  </a:lnTo>
                  <a:lnTo>
                    <a:pt x="4231" y="624"/>
                  </a:lnTo>
                  <a:lnTo>
                    <a:pt x="4205" y="623"/>
                  </a:lnTo>
                  <a:lnTo>
                    <a:pt x="4182" y="620"/>
                  </a:lnTo>
                  <a:lnTo>
                    <a:pt x="4160" y="615"/>
                  </a:lnTo>
                  <a:lnTo>
                    <a:pt x="4139" y="609"/>
                  </a:lnTo>
                  <a:lnTo>
                    <a:pt x="4119" y="603"/>
                  </a:lnTo>
                  <a:lnTo>
                    <a:pt x="4101" y="595"/>
                  </a:lnTo>
                  <a:lnTo>
                    <a:pt x="4084" y="586"/>
                  </a:lnTo>
                  <a:lnTo>
                    <a:pt x="4068" y="574"/>
                  </a:lnTo>
                  <a:lnTo>
                    <a:pt x="4053" y="562"/>
                  </a:lnTo>
                  <a:lnTo>
                    <a:pt x="4040" y="549"/>
                  </a:lnTo>
                  <a:lnTo>
                    <a:pt x="4028" y="534"/>
                  </a:lnTo>
                  <a:lnTo>
                    <a:pt x="4017" y="518"/>
                  </a:lnTo>
                  <a:lnTo>
                    <a:pt x="4007" y="500"/>
                  </a:lnTo>
                  <a:lnTo>
                    <a:pt x="3999" y="482"/>
                  </a:lnTo>
                  <a:lnTo>
                    <a:pt x="3993" y="461"/>
                  </a:lnTo>
                  <a:lnTo>
                    <a:pt x="4137" y="433"/>
                  </a:lnTo>
                  <a:lnTo>
                    <a:pt x="4141" y="443"/>
                  </a:lnTo>
                  <a:lnTo>
                    <a:pt x="4146" y="453"/>
                  </a:lnTo>
                  <a:lnTo>
                    <a:pt x="4152" y="462"/>
                  </a:lnTo>
                  <a:lnTo>
                    <a:pt x="4157" y="471"/>
                  </a:lnTo>
                  <a:lnTo>
                    <a:pt x="4163" y="479"/>
                  </a:lnTo>
                  <a:lnTo>
                    <a:pt x="4169" y="486"/>
                  </a:lnTo>
                  <a:lnTo>
                    <a:pt x="4177" y="492"/>
                  </a:lnTo>
                  <a:lnTo>
                    <a:pt x="4184" y="497"/>
                  </a:lnTo>
                  <a:lnTo>
                    <a:pt x="4191" y="502"/>
                  </a:lnTo>
                  <a:lnTo>
                    <a:pt x="4199" y="508"/>
                  </a:lnTo>
                  <a:lnTo>
                    <a:pt x="4207" y="511"/>
                  </a:lnTo>
                  <a:lnTo>
                    <a:pt x="4216" y="514"/>
                  </a:lnTo>
                  <a:lnTo>
                    <a:pt x="4225" y="516"/>
                  </a:lnTo>
                  <a:lnTo>
                    <a:pt x="4234" y="518"/>
                  </a:lnTo>
                  <a:lnTo>
                    <a:pt x="4243" y="519"/>
                  </a:lnTo>
                  <a:lnTo>
                    <a:pt x="4253" y="519"/>
                  </a:lnTo>
                  <a:lnTo>
                    <a:pt x="4264" y="518"/>
                  </a:lnTo>
                  <a:lnTo>
                    <a:pt x="4274" y="517"/>
                  </a:lnTo>
                  <a:lnTo>
                    <a:pt x="4284" y="515"/>
                  </a:lnTo>
                  <a:lnTo>
                    <a:pt x="4293" y="512"/>
                  </a:lnTo>
                  <a:lnTo>
                    <a:pt x="4302" y="509"/>
                  </a:lnTo>
                  <a:lnTo>
                    <a:pt x="4309" y="504"/>
                  </a:lnTo>
                  <a:lnTo>
                    <a:pt x="4316" y="499"/>
                  </a:lnTo>
                  <a:lnTo>
                    <a:pt x="4324" y="494"/>
                  </a:lnTo>
                  <a:lnTo>
                    <a:pt x="4330" y="488"/>
                  </a:lnTo>
                  <a:lnTo>
                    <a:pt x="4335" y="482"/>
                  </a:lnTo>
                  <a:lnTo>
                    <a:pt x="4340" y="475"/>
                  </a:lnTo>
                  <a:lnTo>
                    <a:pt x="4343" y="468"/>
                  </a:lnTo>
                  <a:lnTo>
                    <a:pt x="4346" y="461"/>
                  </a:lnTo>
                  <a:lnTo>
                    <a:pt x="4348" y="454"/>
                  </a:lnTo>
                  <a:lnTo>
                    <a:pt x="4349" y="446"/>
                  </a:lnTo>
                  <a:lnTo>
                    <a:pt x="4349" y="439"/>
                  </a:lnTo>
                  <a:lnTo>
                    <a:pt x="4349" y="430"/>
                  </a:lnTo>
                  <a:lnTo>
                    <a:pt x="4347" y="422"/>
                  </a:lnTo>
                  <a:lnTo>
                    <a:pt x="4345" y="415"/>
                  </a:lnTo>
                  <a:lnTo>
                    <a:pt x="4342" y="408"/>
                  </a:lnTo>
                  <a:lnTo>
                    <a:pt x="4338" y="401"/>
                  </a:lnTo>
                  <a:lnTo>
                    <a:pt x="4333" y="394"/>
                  </a:lnTo>
                  <a:lnTo>
                    <a:pt x="4328" y="389"/>
                  </a:lnTo>
                  <a:lnTo>
                    <a:pt x="4321" y="384"/>
                  </a:lnTo>
                  <a:lnTo>
                    <a:pt x="4313" y="380"/>
                  </a:lnTo>
                  <a:lnTo>
                    <a:pt x="4306" y="376"/>
                  </a:lnTo>
                  <a:lnTo>
                    <a:pt x="4297" y="373"/>
                  </a:lnTo>
                  <a:lnTo>
                    <a:pt x="4289" y="370"/>
                  </a:lnTo>
                  <a:lnTo>
                    <a:pt x="4279" y="368"/>
                  </a:lnTo>
                  <a:lnTo>
                    <a:pt x="4269" y="367"/>
                  </a:lnTo>
                  <a:lnTo>
                    <a:pt x="4259" y="366"/>
                  </a:lnTo>
                  <a:lnTo>
                    <a:pt x="4248" y="366"/>
                  </a:lnTo>
                  <a:lnTo>
                    <a:pt x="4221" y="366"/>
                  </a:lnTo>
                  <a:close/>
                  <a:moveTo>
                    <a:pt x="4959" y="42"/>
                  </a:moveTo>
                  <a:lnTo>
                    <a:pt x="5300" y="101"/>
                  </a:lnTo>
                  <a:lnTo>
                    <a:pt x="5324" y="107"/>
                  </a:lnTo>
                  <a:lnTo>
                    <a:pt x="5348" y="113"/>
                  </a:lnTo>
                  <a:lnTo>
                    <a:pt x="5370" y="120"/>
                  </a:lnTo>
                  <a:lnTo>
                    <a:pt x="5389" y="127"/>
                  </a:lnTo>
                  <a:lnTo>
                    <a:pt x="5407" y="136"/>
                  </a:lnTo>
                  <a:lnTo>
                    <a:pt x="5423" y="146"/>
                  </a:lnTo>
                  <a:lnTo>
                    <a:pt x="5436" y="156"/>
                  </a:lnTo>
                  <a:lnTo>
                    <a:pt x="5449" y="168"/>
                  </a:lnTo>
                  <a:lnTo>
                    <a:pt x="5460" y="181"/>
                  </a:lnTo>
                  <a:lnTo>
                    <a:pt x="5468" y="193"/>
                  </a:lnTo>
                  <a:lnTo>
                    <a:pt x="5474" y="207"/>
                  </a:lnTo>
                  <a:lnTo>
                    <a:pt x="5480" y="223"/>
                  </a:lnTo>
                  <a:lnTo>
                    <a:pt x="5483" y="238"/>
                  </a:lnTo>
                  <a:lnTo>
                    <a:pt x="5484" y="256"/>
                  </a:lnTo>
                  <a:lnTo>
                    <a:pt x="5484" y="273"/>
                  </a:lnTo>
                  <a:lnTo>
                    <a:pt x="5481" y="292"/>
                  </a:lnTo>
                  <a:lnTo>
                    <a:pt x="5479" y="304"/>
                  </a:lnTo>
                  <a:lnTo>
                    <a:pt x="5475" y="315"/>
                  </a:lnTo>
                  <a:lnTo>
                    <a:pt x="5470" y="327"/>
                  </a:lnTo>
                  <a:lnTo>
                    <a:pt x="5466" y="337"/>
                  </a:lnTo>
                  <a:lnTo>
                    <a:pt x="5460" y="347"/>
                  </a:lnTo>
                  <a:lnTo>
                    <a:pt x="5453" y="356"/>
                  </a:lnTo>
                  <a:lnTo>
                    <a:pt x="5446" y="365"/>
                  </a:lnTo>
                  <a:lnTo>
                    <a:pt x="5437" y="373"/>
                  </a:lnTo>
                  <a:lnTo>
                    <a:pt x="5428" y="380"/>
                  </a:lnTo>
                  <a:lnTo>
                    <a:pt x="5419" y="387"/>
                  </a:lnTo>
                  <a:lnTo>
                    <a:pt x="5410" y="392"/>
                  </a:lnTo>
                  <a:lnTo>
                    <a:pt x="5399" y="398"/>
                  </a:lnTo>
                  <a:lnTo>
                    <a:pt x="5389" y="402"/>
                  </a:lnTo>
                  <a:lnTo>
                    <a:pt x="5379" y="405"/>
                  </a:lnTo>
                  <a:lnTo>
                    <a:pt x="5369" y="408"/>
                  </a:lnTo>
                  <a:lnTo>
                    <a:pt x="5357" y="409"/>
                  </a:lnTo>
                  <a:lnTo>
                    <a:pt x="5371" y="416"/>
                  </a:lnTo>
                  <a:lnTo>
                    <a:pt x="5384" y="423"/>
                  </a:lnTo>
                  <a:lnTo>
                    <a:pt x="5395" y="431"/>
                  </a:lnTo>
                  <a:lnTo>
                    <a:pt x="5407" y="440"/>
                  </a:lnTo>
                  <a:lnTo>
                    <a:pt x="5416" y="449"/>
                  </a:lnTo>
                  <a:lnTo>
                    <a:pt x="5424" y="459"/>
                  </a:lnTo>
                  <a:lnTo>
                    <a:pt x="5431" y="470"/>
                  </a:lnTo>
                  <a:lnTo>
                    <a:pt x="5438" y="481"/>
                  </a:lnTo>
                  <a:lnTo>
                    <a:pt x="5444" y="493"/>
                  </a:lnTo>
                  <a:lnTo>
                    <a:pt x="5448" y="504"/>
                  </a:lnTo>
                  <a:lnTo>
                    <a:pt x="5451" y="516"/>
                  </a:lnTo>
                  <a:lnTo>
                    <a:pt x="5453" y="528"/>
                  </a:lnTo>
                  <a:lnTo>
                    <a:pt x="5454" y="539"/>
                  </a:lnTo>
                  <a:lnTo>
                    <a:pt x="5454" y="552"/>
                  </a:lnTo>
                  <a:lnTo>
                    <a:pt x="5454" y="564"/>
                  </a:lnTo>
                  <a:lnTo>
                    <a:pt x="5452" y="576"/>
                  </a:lnTo>
                  <a:lnTo>
                    <a:pt x="5449" y="593"/>
                  </a:lnTo>
                  <a:lnTo>
                    <a:pt x="5443" y="608"/>
                  </a:lnTo>
                  <a:lnTo>
                    <a:pt x="5436" y="623"/>
                  </a:lnTo>
                  <a:lnTo>
                    <a:pt x="5428" y="636"/>
                  </a:lnTo>
                  <a:lnTo>
                    <a:pt x="5419" y="648"/>
                  </a:lnTo>
                  <a:lnTo>
                    <a:pt x="5408" y="660"/>
                  </a:lnTo>
                  <a:lnTo>
                    <a:pt x="5395" y="670"/>
                  </a:lnTo>
                  <a:lnTo>
                    <a:pt x="5382" y="679"/>
                  </a:lnTo>
                  <a:lnTo>
                    <a:pt x="5375" y="683"/>
                  </a:lnTo>
                  <a:lnTo>
                    <a:pt x="5367" y="686"/>
                  </a:lnTo>
                  <a:lnTo>
                    <a:pt x="5359" y="690"/>
                  </a:lnTo>
                  <a:lnTo>
                    <a:pt x="5350" y="693"/>
                  </a:lnTo>
                  <a:lnTo>
                    <a:pt x="5333" y="697"/>
                  </a:lnTo>
                  <a:lnTo>
                    <a:pt x="5314" y="700"/>
                  </a:lnTo>
                  <a:lnTo>
                    <a:pt x="5294" y="701"/>
                  </a:lnTo>
                  <a:lnTo>
                    <a:pt x="5272" y="701"/>
                  </a:lnTo>
                  <a:lnTo>
                    <a:pt x="5249" y="699"/>
                  </a:lnTo>
                  <a:lnTo>
                    <a:pt x="5226" y="696"/>
                  </a:lnTo>
                  <a:lnTo>
                    <a:pt x="4855" y="630"/>
                  </a:lnTo>
                  <a:lnTo>
                    <a:pt x="4959" y="42"/>
                  </a:lnTo>
                  <a:close/>
                  <a:moveTo>
                    <a:pt x="5073" y="314"/>
                  </a:moveTo>
                  <a:lnTo>
                    <a:pt x="5172" y="332"/>
                  </a:lnTo>
                  <a:lnTo>
                    <a:pt x="5190" y="334"/>
                  </a:lnTo>
                  <a:lnTo>
                    <a:pt x="5206" y="336"/>
                  </a:lnTo>
                  <a:lnTo>
                    <a:pt x="5222" y="338"/>
                  </a:lnTo>
                  <a:lnTo>
                    <a:pt x="5236" y="338"/>
                  </a:lnTo>
                  <a:lnTo>
                    <a:pt x="5248" y="338"/>
                  </a:lnTo>
                  <a:lnTo>
                    <a:pt x="5261" y="336"/>
                  </a:lnTo>
                  <a:lnTo>
                    <a:pt x="5271" y="335"/>
                  </a:lnTo>
                  <a:lnTo>
                    <a:pt x="5281" y="332"/>
                  </a:lnTo>
                  <a:lnTo>
                    <a:pt x="5289" y="328"/>
                  </a:lnTo>
                  <a:lnTo>
                    <a:pt x="5297" y="324"/>
                  </a:lnTo>
                  <a:lnTo>
                    <a:pt x="5304" y="318"/>
                  </a:lnTo>
                  <a:lnTo>
                    <a:pt x="5309" y="312"/>
                  </a:lnTo>
                  <a:lnTo>
                    <a:pt x="5314" y="306"/>
                  </a:lnTo>
                  <a:lnTo>
                    <a:pt x="5318" y="298"/>
                  </a:lnTo>
                  <a:lnTo>
                    <a:pt x="5321" y="290"/>
                  </a:lnTo>
                  <a:lnTo>
                    <a:pt x="5323" y="279"/>
                  </a:lnTo>
                  <a:lnTo>
                    <a:pt x="5324" y="271"/>
                  </a:lnTo>
                  <a:lnTo>
                    <a:pt x="5324" y="262"/>
                  </a:lnTo>
                  <a:lnTo>
                    <a:pt x="5323" y="255"/>
                  </a:lnTo>
                  <a:lnTo>
                    <a:pt x="5321" y="246"/>
                  </a:lnTo>
                  <a:lnTo>
                    <a:pt x="5318" y="239"/>
                  </a:lnTo>
                  <a:lnTo>
                    <a:pt x="5314" y="233"/>
                  </a:lnTo>
                  <a:lnTo>
                    <a:pt x="5309" y="227"/>
                  </a:lnTo>
                  <a:lnTo>
                    <a:pt x="5303" y="222"/>
                  </a:lnTo>
                  <a:lnTo>
                    <a:pt x="5295" y="217"/>
                  </a:lnTo>
                  <a:lnTo>
                    <a:pt x="5285" y="211"/>
                  </a:lnTo>
                  <a:lnTo>
                    <a:pt x="5275" y="207"/>
                  </a:lnTo>
                  <a:lnTo>
                    <a:pt x="5263" y="202"/>
                  </a:lnTo>
                  <a:lnTo>
                    <a:pt x="5248" y="198"/>
                  </a:lnTo>
                  <a:lnTo>
                    <a:pt x="5234" y="194"/>
                  </a:lnTo>
                  <a:lnTo>
                    <a:pt x="5217" y="191"/>
                  </a:lnTo>
                  <a:lnTo>
                    <a:pt x="5198" y="187"/>
                  </a:lnTo>
                  <a:lnTo>
                    <a:pt x="5098" y="169"/>
                  </a:lnTo>
                  <a:lnTo>
                    <a:pt x="5073" y="314"/>
                  </a:lnTo>
                  <a:close/>
                  <a:moveTo>
                    <a:pt x="5030" y="558"/>
                  </a:moveTo>
                  <a:lnTo>
                    <a:pt x="5153" y="580"/>
                  </a:lnTo>
                  <a:lnTo>
                    <a:pt x="5168" y="583"/>
                  </a:lnTo>
                  <a:lnTo>
                    <a:pt x="5184" y="585"/>
                  </a:lnTo>
                  <a:lnTo>
                    <a:pt x="5197" y="586"/>
                  </a:lnTo>
                  <a:lnTo>
                    <a:pt x="5210" y="586"/>
                  </a:lnTo>
                  <a:lnTo>
                    <a:pt x="5223" y="586"/>
                  </a:lnTo>
                  <a:lnTo>
                    <a:pt x="5233" y="585"/>
                  </a:lnTo>
                  <a:lnTo>
                    <a:pt x="5243" y="583"/>
                  </a:lnTo>
                  <a:lnTo>
                    <a:pt x="5253" y="581"/>
                  </a:lnTo>
                  <a:lnTo>
                    <a:pt x="5260" y="577"/>
                  </a:lnTo>
                  <a:lnTo>
                    <a:pt x="5267" y="573"/>
                  </a:lnTo>
                  <a:lnTo>
                    <a:pt x="5273" y="568"/>
                  </a:lnTo>
                  <a:lnTo>
                    <a:pt x="5279" y="562"/>
                  </a:lnTo>
                  <a:lnTo>
                    <a:pt x="5283" y="555"/>
                  </a:lnTo>
                  <a:lnTo>
                    <a:pt x="5287" y="548"/>
                  </a:lnTo>
                  <a:lnTo>
                    <a:pt x="5291" y="538"/>
                  </a:lnTo>
                  <a:lnTo>
                    <a:pt x="5293" y="528"/>
                  </a:lnTo>
                  <a:lnTo>
                    <a:pt x="5294" y="518"/>
                  </a:lnTo>
                  <a:lnTo>
                    <a:pt x="5294" y="509"/>
                  </a:lnTo>
                  <a:lnTo>
                    <a:pt x="5293" y="499"/>
                  </a:lnTo>
                  <a:lnTo>
                    <a:pt x="5291" y="490"/>
                  </a:lnTo>
                  <a:lnTo>
                    <a:pt x="5286" y="483"/>
                  </a:lnTo>
                  <a:lnTo>
                    <a:pt x="5281" y="476"/>
                  </a:lnTo>
                  <a:lnTo>
                    <a:pt x="5275" y="468"/>
                  </a:lnTo>
                  <a:lnTo>
                    <a:pt x="5268" y="462"/>
                  </a:lnTo>
                  <a:lnTo>
                    <a:pt x="5259" y="457"/>
                  </a:lnTo>
                  <a:lnTo>
                    <a:pt x="5248" y="452"/>
                  </a:lnTo>
                  <a:lnTo>
                    <a:pt x="5235" y="447"/>
                  </a:lnTo>
                  <a:lnTo>
                    <a:pt x="5219" y="442"/>
                  </a:lnTo>
                  <a:lnTo>
                    <a:pt x="5201" y="437"/>
                  </a:lnTo>
                  <a:lnTo>
                    <a:pt x="5182" y="431"/>
                  </a:lnTo>
                  <a:lnTo>
                    <a:pt x="5160" y="427"/>
                  </a:lnTo>
                  <a:lnTo>
                    <a:pt x="5135" y="422"/>
                  </a:lnTo>
                  <a:lnTo>
                    <a:pt x="5056" y="409"/>
                  </a:lnTo>
                  <a:lnTo>
                    <a:pt x="5030" y="558"/>
                  </a:lnTo>
                  <a:close/>
                  <a:moveTo>
                    <a:pt x="5990" y="287"/>
                  </a:moveTo>
                  <a:lnTo>
                    <a:pt x="6129" y="348"/>
                  </a:lnTo>
                  <a:lnTo>
                    <a:pt x="5976" y="691"/>
                  </a:lnTo>
                  <a:lnTo>
                    <a:pt x="6350" y="447"/>
                  </a:lnTo>
                  <a:lnTo>
                    <a:pt x="6492" y="510"/>
                  </a:lnTo>
                  <a:lnTo>
                    <a:pt x="6249" y="1055"/>
                  </a:lnTo>
                  <a:lnTo>
                    <a:pt x="6111" y="994"/>
                  </a:lnTo>
                  <a:lnTo>
                    <a:pt x="6266" y="645"/>
                  </a:lnTo>
                  <a:lnTo>
                    <a:pt x="5885" y="893"/>
                  </a:lnTo>
                  <a:lnTo>
                    <a:pt x="5747" y="831"/>
                  </a:lnTo>
                  <a:lnTo>
                    <a:pt x="5990" y="287"/>
                  </a:lnTo>
                  <a:close/>
                  <a:moveTo>
                    <a:pt x="6886" y="751"/>
                  </a:moveTo>
                  <a:lnTo>
                    <a:pt x="7312" y="1083"/>
                  </a:lnTo>
                  <a:lnTo>
                    <a:pt x="7233" y="1184"/>
                  </a:lnTo>
                  <a:lnTo>
                    <a:pt x="7083" y="1067"/>
                  </a:lnTo>
                  <a:lnTo>
                    <a:pt x="6794" y="1437"/>
                  </a:lnTo>
                  <a:lnTo>
                    <a:pt x="6670" y="1339"/>
                  </a:lnTo>
                  <a:lnTo>
                    <a:pt x="6958" y="969"/>
                  </a:lnTo>
                  <a:lnTo>
                    <a:pt x="6807" y="852"/>
                  </a:lnTo>
                  <a:lnTo>
                    <a:pt x="6886" y="751"/>
                  </a:lnTo>
                  <a:close/>
                  <a:moveTo>
                    <a:pt x="7621" y="1377"/>
                  </a:moveTo>
                  <a:lnTo>
                    <a:pt x="7721" y="1491"/>
                  </a:lnTo>
                  <a:lnTo>
                    <a:pt x="7437" y="1738"/>
                  </a:lnTo>
                  <a:lnTo>
                    <a:pt x="7880" y="1675"/>
                  </a:lnTo>
                  <a:lnTo>
                    <a:pt x="7982" y="1793"/>
                  </a:lnTo>
                  <a:lnTo>
                    <a:pt x="7531" y="2184"/>
                  </a:lnTo>
                  <a:lnTo>
                    <a:pt x="7431" y="2069"/>
                  </a:lnTo>
                  <a:lnTo>
                    <a:pt x="7720" y="1819"/>
                  </a:lnTo>
                  <a:lnTo>
                    <a:pt x="7270" y="1883"/>
                  </a:lnTo>
                  <a:lnTo>
                    <a:pt x="7170" y="1769"/>
                  </a:lnTo>
                  <a:lnTo>
                    <a:pt x="7621" y="1377"/>
                  </a:lnTo>
                  <a:close/>
                  <a:moveTo>
                    <a:pt x="8493" y="2680"/>
                  </a:moveTo>
                  <a:lnTo>
                    <a:pt x="7966" y="2960"/>
                  </a:lnTo>
                  <a:lnTo>
                    <a:pt x="7893" y="2822"/>
                  </a:lnTo>
                  <a:lnTo>
                    <a:pt x="8112" y="2705"/>
                  </a:lnTo>
                  <a:lnTo>
                    <a:pt x="8105" y="2692"/>
                  </a:lnTo>
                  <a:lnTo>
                    <a:pt x="8093" y="2671"/>
                  </a:lnTo>
                  <a:lnTo>
                    <a:pt x="8081" y="2654"/>
                  </a:lnTo>
                  <a:lnTo>
                    <a:pt x="8075" y="2648"/>
                  </a:lnTo>
                  <a:lnTo>
                    <a:pt x="8070" y="2642"/>
                  </a:lnTo>
                  <a:lnTo>
                    <a:pt x="8064" y="2637"/>
                  </a:lnTo>
                  <a:lnTo>
                    <a:pt x="8058" y="2632"/>
                  </a:lnTo>
                  <a:lnTo>
                    <a:pt x="8052" y="2628"/>
                  </a:lnTo>
                  <a:lnTo>
                    <a:pt x="8045" y="2625"/>
                  </a:lnTo>
                  <a:lnTo>
                    <a:pt x="8037" y="2622"/>
                  </a:lnTo>
                  <a:lnTo>
                    <a:pt x="8028" y="2619"/>
                  </a:lnTo>
                  <a:lnTo>
                    <a:pt x="8007" y="2615"/>
                  </a:lnTo>
                  <a:lnTo>
                    <a:pt x="7984" y="2611"/>
                  </a:lnTo>
                  <a:lnTo>
                    <a:pt x="7969" y="2609"/>
                  </a:lnTo>
                  <a:lnTo>
                    <a:pt x="7773" y="2594"/>
                  </a:lnTo>
                  <a:lnTo>
                    <a:pt x="7687" y="2433"/>
                  </a:lnTo>
                  <a:lnTo>
                    <a:pt x="7892" y="2451"/>
                  </a:lnTo>
                  <a:lnTo>
                    <a:pt x="7914" y="2454"/>
                  </a:lnTo>
                  <a:lnTo>
                    <a:pt x="7932" y="2457"/>
                  </a:lnTo>
                  <a:lnTo>
                    <a:pt x="7950" y="2460"/>
                  </a:lnTo>
                  <a:lnTo>
                    <a:pt x="7965" y="2465"/>
                  </a:lnTo>
                  <a:lnTo>
                    <a:pt x="7980" y="2469"/>
                  </a:lnTo>
                  <a:lnTo>
                    <a:pt x="7991" y="2475"/>
                  </a:lnTo>
                  <a:lnTo>
                    <a:pt x="8001" y="2481"/>
                  </a:lnTo>
                  <a:lnTo>
                    <a:pt x="8009" y="2489"/>
                  </a:lnTo>
                  <a:lnTo>
                    <a:pt x="8003" y="2473"/>
                  </a:lnTo>
                  <a:lnTo>
                    <a:pt x="7998" y="2459"/>
                  </a:lnTo>
                  <a:lnTo>
                    <a:pt x="7995" y="2443"/>
                  </a:lnTo>
                  <a:lnTo>
                    <a:pt x="7994" y="2429"/>
                  </a:lnTo>
                  <a:lnTo>
                    <a:pt x="7994" y="2413"/>
                  </a:lnTo>
                  <a:lnTo>
                    <a:pt x="7995" y="2399"/>
                  </a:lnTo>
                  <a:lnTo>
                    <a:pt x="7998" y="2385"/>
                  </a:lnTo>
                  <a:lnTo>
                    <a:pt x="8003" y="2369"/>
                  </a:lnTo>
                  <a:lnTo>
                    <a:pt x="8008" y="2356"/>
                  </a:lnTo>
                  <a:lnTo>
                    <a:pt x="8017" y="2343"/>
                  </a:lnTo>
                  <a:lnTo>
                    <a:pt x="8025" y="2329"/>
                  </a:lnTo>
                  <a:lnTo>
                    <a:pt x="8035" y="2318"/>
                  </a:lnTo>
                  <a:lnTo>
                    <a:pt x="8046" y="2307"/>
                  </a:lnTo>
                  <a:lnTo>
                    <a:pt x="8059" y="2296"/>
                  </a:lnTo>
                  <a:lnTo>
                    <a:pt x="8073" y="2286"/>
                  </a:lnTo>
                  <a:lnTo>
                    <a:pt x="8089" y="2278"/>
                  </a:lnTo>
                  <a:lnTo>
                    <a:pt x="8101" y="2272"/>
                  </a:lnTo>
                  <a:lnTo>
                    <a:pt x="8113" y="2266"/>
                  </a:lnTo>
                  <a:lnTo>
                    <a:pt x="8126" y="2261"/>
                  </a:lnTo>
                  <a:lnTo>
                    <a:pt x="8139" y="2258"/>
                  </a:lnTo>
                  <a:lnTo>
                    <a:pt x="8151" y="2256"/>
                  </a:lnTo>
                  <a:lnTo>
                    <a:pt x="8164" y="2255"/>
                  </a:lnTo>
                  <a:lnTo>
                    <a:pt x="8176" y="2254"/>
                  </a:lnTo>
                  <a:lnTo>
                    <a:pt x="8188" y="2255"/>
                  </a:lnTo>
                  <a:lnTo>
                    <a:pt x="8201" y="2257"/>
                  </a:lnTo>
                  <a:lnTo>
                    <a:pt x="8212" y="2259"/>
                  </a:lnTo>
                  <a:lnTo>
                    <a:pt x="8223" y="2263"/>
                  </a:lnTo>
                  <a:lnTo>
                    <a:pt x="8233" y="2267"/>
                  </a:lnTo>
                  <a:lnTo>
                    <a:pt x="8244" y="2273"/>
                  </a:lnTo>
                  <a:lnTo>
                    <a:pt x="8253" y="2279"/>
                  </a:lnTo>
                  <a:lnTo>
                    <a:pt x="8262" y="2285"/>
                  </a:lnTo>
                  <a:lnTo>
                    <a:pt x="8271" y="2293"/>
                  </a:lnTo>
                  <a:lnTo>
                    <a:pt x="8281" y="2302"/>
                  </a:lnTo>
                  <a:lnTo>
                    <a:pt x="8289" y="2313"/>
                  </a:lnTo>
                  <a:lnTo>
                    <a:pt x="8298" y="2324"/>
                  </a:lnTo>
                  <a:lnTo>
                    <a:pt x="8307" y="2337"/>
                  </a:lnTo>
                  <a:lnTo>
                    <a:pt x="8318" y="2352"/>
                  </a:lnTo>
                  <a:lnTo>
                    <a:pt x="8327" y="2368"/>
                  </a:lnTo>
                  <a:lnTo>
                    <a:pt x="8337" y="2386"/>
                  </a:lnTo>
                  <a:lnTo>
                    <a:pt x="8348" y="2405"/>
                  </a:lnTo>
                  <a:lnTo>
                    <a:pt x="8493" y="2680"/>
                  </a:lnTo>
                  <a:close/>
                  <a:moveTo>
                    <a:pt x="8330" y="2588"/>
                  </a:moveTo>
                  <a:lnTo>
                    <a:pt x="8278" y="2489"/>
                  </a:lnTo>
                  <a:lnTo>
                    <a:pt x="8270" y="2476"/>
                  </a:lnTo>
                  <a:lnTo>
                    <a:pt x="8263" y="2464"/>
                  </a:lnTo>
                  <a:lnTo>
                    <a:pt x="8256" y="2454"/>
                  </a:lnTo>
                  <a:lnTo>
                    <a:pt x="8249" y="2444"/>
                  </a:lnTo>
                  <a:lnTo>
                    <a:pt x="8242" y="2436"/>
                  </a:lnTo>
                  <a:lnTo>
                    <a:pt x="8234" y="2430"/>
                  </a:lnTo>
                  <a:lnTo>
                    <a:pt x="8227" y="2424"/>
                  </a:lnTo>
                  <a:lnTo>
                    <a:pt x="8220" y="2420"/>
                  </a:lnTo>
                  <a:lnTo>
                    <a:pt x="8214" y="2417"/>
                  </a:lnTo>
                  <a:lnTo>
                    <a:pt x="8206" y="2414"/>
                  </a:lnTo>
                  <a:lnTo>
                    <a:pt x="8199" y="2414"/>
                  </a:lnTo>
                  <a:lnTo>
                    <a:pt x="8191" y="2414"/>
                  </a:lnTo>
                  <a:lnTo>
                    <a:pt x="8183" y="2416"/>
                  </a:lnTo>
                  <a:lnTo>
                    <a:pt x="8175" y="2418"/>
                  </a:lnTo>
                  <a:lnTo>
                    <a:pt x="8166" y="2421"/>
                  </a:lnTo>
                  <a:lnTo>
                    <a:pt x="8157" y="2425"/>
                  </a:lnTo>
                  <a:lnTo>
                    <a:pt x="8148" y="2430"/>
                  </a:lnTo>
                  <a:lnTo>
                    <a:pt x="8141" y="2436"/>
                  </a:lnTo>
                  <a:lnTo>
                    <a:pt x="8135" y="2441"/>
                  </a:lnTo>
                  <a:lnTo>
                    <a:pt x="8129" y="2448"/>
                  </a:lnTo>
                  <a:lnTo>
                    <a:pt x="8125" y="2455"/>
                  </a:lnTo>
                  <a:lnTo>
                    <a:pt x="8121" y="2462"/>
                  </a:lnTo>
                  <a:lnTo>
                    <a:pt x="8119" y="2470"/>
                  </a:lnTo>
                  <a:lnTo>
                    <a:pt x="8118" y="2478"/>
                  </a:lnTo>
                  <a:lnTo>
                    <a:pt x="8118" y="2487"/>
                  </a:lnTo>
                  <a:lnTo>
                    <a:pt x="8119" y="2497"/>
                  </a:lnTo>
                  <a:lnTo>
                    <a:pt x="8121" y="2507"/>
                  </a:lnTo>
                  <a:lnTo>
                    <a:pt x="8124" y="2518"/>
                  </a:lnTo>
                  <a:lnTo>
                    <a:pt x="8128" y="2530"/>
                  </a:lnTo>
                  <a:lnTo>
                    <a:pt x="8133" y="2542"/>
                  </a:lnTo>
                  <a:lnTo>
                    <a:pt x="8139" y="2555"/>
                  </a:lnTo>
                  <a:lnTo>
                    <a:pt x="8146" y="2570"/>
                  </a:lnTo>
                  <a:lnTo>
                    <a:pt x="8194" y="2661"/>
                  </a:lnTo>
                  <a:lnTo>
                    <a:pt x="8330" y="2588"/>
                  </a:lnTo>
                  <a:close/>
                  <a:moveTo>
                    <a:pt x="8750" y="3513"/>
                  </a:moveTo>
                  <a:lnTo>
                    <a:pt x="8827" y="3909"/>
                  </a:lnTo>
                  <a:lnTo>
                    <a:pt x="8702" y="3934"/>
                  </a:lnTo>
                  <a:lnTo>
                    <a:pt x="8655" y="3693"/>
                  </a:lnTo>
                  <a:lnTo>
                    <a:pt x="8194" y="3783"/>
                  </a:lnTo>
                  <a:lnTo>
                    <a:pt x="8164" y="3628"/>
                  </a:lnTo>
                  <a:lnTo>
                    <a:pt x="8750" y="3513"/>
                  </a:lnTo>
                  <a:close/>
                  <a:moveTo>
                    <a:pt x="8563" y="4272"/>
                  </a:moveTo>
                  <a:lnTo>
                    <a:pt x="8583" y="4273"/>
                  </a:lnTo>
                  <a:lnTo>
                    <a:pt x="8601" y="4275"/>
                  </a:lnTo>
                  <a:lnTo>
                    <a:pt x="8621" y="4278"/>
                  </a:lnTo>
                  <a:lnTo>
                    <a:pt x="8640" y="4282"/>
                  </a:lnTo>
                  <a:lnTo>
                    <a:pt x="8659" y="4289"/>
                  </a:lnTo>
                  <a:lnTo>
                    <a:pt x="8677" y="4296"/>
                  </a:lnTo>
                  <a:lnTo>
                    <a:pt x="8696" y="4304"/>
                  </a:lnTo>
                  <a:lnTo>
                    <a:pt x="8714" y="4313"/>
                  </a:lnTo>
                  <a:lnTo>
                    <a:pt x="8732" y="4323"/>
                  </a:lnTo>
                  <a:lnTo>
                    <a:pt x="8748" y="4335"/>
                  </a:lnTo>
                  <a:lnTo>
                    <a:pt x="8764" y="4348"/>
                  </a:lnTo>
                  <a:lnTo>
                    <a:pt x="8778" y="4362"/>
                  </a:lnTo>
                  <a:lnTo>
                    <a:pt x="8791" y="4376"/>
                  </a:lnTo>
                  <a:lnTo>
                    <a:pt x="8804" y="4391"/>
                  </a:lnTo>
                  <a:lnTo>
                    <a:pt x="8815" y="4408"/>
                  </a:lnTo>
                  <a:lnTo>
                    <a:pt x="8824" y="4425"/>
                  </a:lnTo>
                  <a:lnTo>
                    <a:pt x="8834" y="4443"/>
                  </a:lnTo>
                  <a:lnTo>
                    <a:pt x="8841" y="4462"/>
                  </a:lnTo>
                  <a:lnTo>
                    <a:pt x="8847" y="4481"/>
                  </a:lnTo>
                  <a:lnTo>
                    <a:pt x="8853" y="4500"/>
                  </a:lnTo>
                  <a:lnTo>
                    <a:pt x="8856" y="4521"/>
                  </a:lnTo>
                  <a:lnTo>
                    <a:pt x="8859" y="4541"/>
                  </a:lnTo>
                  <a:lnTo>
                    <a:pt x="8860" y="4563"/>
                  </a:lnTo>
                  <a:lnTo>
                    <a:pt x="8861" y="4585"/>
                  </a:lnTo>
                  <a:lnTo>
                    <a:pt x="8860" y="4601"/>
                  </a:lnTo>
                  <a:lnTo>
                    <a:pt x="8859" y="4617"/>
                  </a:lnTo>
                  <a:lnTo>
                    <a:pt x="8857" y="4634"/>
                  </a:lnTo>
                  <a:lnTo>
                    <a:pt x="8854" y="4649"/>
                  </a:lnTo>
                  <a:lnTo>
                    <a:pt x="8851" y="4665"/>
                  </a:lnTo>
                  <a:lnTo>
                    <a:pt x="8847" y="4679"/>
                  </a:lnTo>
                  <a:lnTo>
                    <a:pt x="8842" y="4694"/>
                  </a:lnTo>
                  <a:lnTo>
                    <a:pt x="8837" y="4707"/>
                  </a:lnTo>
                  <a:lnTo>
                    <a:pt x="8830" y="4721"/>
                  </a:lnTo>
                  <a:lnTo>
                    <a:pt x="8824" y="4735"/>
                  </a:lnTo>
                  <a:lnTo>
                    <a:pt x="8816" y="4747"/>
                  </a:lnTo>
                  <a:lnTo>
                    <a:pt x="8808" y="4759"/>
                  </a:lnTo>
                  <a:lnTo>
                    <a:pt x="8800" y="4772"/>
                  </a:lnTo>
                  <a:lnTo>
                    <a:pt x="8790" y="4783"/>
                  </a:lnTo>
                  <a:lnTo>
                    <a:pt x="8780" y="4794"/>
                  </a:lnTo>
                  <a:lnTo>
                    <a:pt x="8769" y="4805"/>
                  </a:lnTo>
                  <a:lnTo>
                    <a:pt x="8758" y="4816"/>
                  </a:lnTo>
                  <a:lnTo>
                    <a:pt x="8746" y="4825"/>
                  </a:lnTo>
                  <a:lnTo>
                    <a:pt x="8734" y="4834"/>
                  </a:lnTo>
                  <a:lnTo>
                    <a:pt x="8722" y="4843"/>
                  </a:lnTo>
                  <a:lnTo>
                    <a:pt x="8708" y="4850"/>
                  </a:lnTo>
                  <a:lnTo>
                    <a:pt x="8696" y="4857"/>
                  </a:lnTo>
                  <a:lnTo>
                    <a:pt x="8683" y="4863"/>
                  </a:lnTo>
                  <a:lnTo>
                    <a:pt x="8668" y="4868"/>
                  </a:lnTo>
                  <a:lnTo>
                    <a:pt x="8654" y="4873"/>
                  </a:lnTo>
                  <a:lnTo>
                    <a:pt x="8639" y="4878"/>
                  </a:lnTo>
                  <a:lnTo>
                    <a:pt x="8625" y="4881"/>
                  </a:lnTo>
                  <a:lnTo>
                    <a:pt x="8610" y="4884"/>
                  </a:lnTo>
                  <a:lnTo>
                    <a:pt x="8594" y="4886"/>
                  </a:lnTo>
                  <a:lnTo>
                    <a:pt x="8578" y="4887"/>
                  </a:lnTo>
                  <a:lnTo>
                    <a:pt x="8561" y="4888"/>
                  </a:lnTo>
                  <a:lnTo>
                    <a:pt x="8545" y="4888"/>
                  </a:lnTo>
                  <a:lnTo>
                    <a:pt x="8528" y="4887"/>
                  </a:lnTo>
                  <a:lnTo>
                    <a:pt x="8512" y="4886"/>
                  </a:lnTo>
                  <a:lnTo>
                    <a:pt x="8497" y="4884"/>
                  </a:lnTo>
                  <a:lnTo>
                    <a:pt x="8480" y="4882"/>
                  </a:lnTo>
                  <a:lnTo>
                    <a:pt x="8465" y="4878"/>
                  </a:lnTo>
                  <a:lnTo>
                    <a:pt x="8450" y="4873"/>
                  </a:lnTo>
                  <a:lnTo>
                    <a:pt x="8436" y="4869"/>
                  </a:lnTo>
                  <a:lnTo>
                    <a:pt x="8422" y="4864"/>
                  </a:lnTo>
                  <a:lnTo>
                    <a:pt x="8408" y="4858"/>
                  </a:lnTo>
                  <a:lnTo>
                    <a:pt x="8395" y="4851"/>
                  </a:lnTo>
                  <a:lnTo>
                    <a:pt x="8381" y="4844"/>
                  </a:lnTo>
                  <a:lnTo>
                    <a:pt x="8369" y="4835"/>
                  </a:lnTo>
                  <a:lnTo>
                    <a:pt x="8357" y="4827"/>
                  </a:lnTo>
                  <a:lnTo>
                    <a:pt x="8344" y="4817"/>
                  </a:lnTo>
                  <a:lnTo>
                    <a:pt x="8333" y="4808"/>
                  </a:lnTo>
                  <a:lnTo>
                    <a:pt x="8322" y="4796"/>
                  </a:lnTo>
                  <a:lnTo>
                    <a:pt x="8312" y="4785"/>
                  </a:lnTo>
                  <a:lnTo>
                    <a:pt x="8301" y="4774"/>
                  </a:lnTo>
                  <a:lnTo>
                    <a:pt x="8292" y="4761"/>
                  </a:lnTo>
                  <a:lnTo>
                    <a:pt x="8284" y="4749"/>
                  </a:lnTo>
                  <a:lnTo>
                    <a:pt x="8277" y="4737"/>
                  </a:lnTo>
                  <a:lnTo>
                    <a:pt x="8269" y="4723"/>
                  </a:lnTo>
                  <a:lnTo>
                    <a:pt x="8263" y="4710"/>
                  </a:lnTo>
                  <a:lnTo>
                    <a:pt x="8257" y="4697"/>
                  </a:lnTo>
                  <a:lnTo>
                    <a:pt x="8252" y="4682"/>
                  </a:lnTo>
                  <a:lnTo>
                    <a:pt x="8248" y="4668"/>
                  </a:lnTo>
                  <a:lnTo>
                    <a:pt x="8245" y="4653"/>
                  </a:lnTo>
                  <a:lnTo>
                    <a:pt x="8242" y="4638"/>
                  </a:lnTo>
                  <a:lnTo>
                    <a:pt x="8240" y="4623"/>
                  </a:lnTo>
                  <a:lnTo>
                    <a:pt x="8238" y="4607"/>
                  </a:lnTo>
                  <a:lnTo>
                    <a:pt x="8237" y="4591"/>
                  </a:lnTo>
                  <a:lnTo>
                    <a:pt x="8237" y="4574"/>
                  </a:lnTo>
                  <a:lnTo>
                    <a:pt x="8238" y="4555"/>
                  </a:lnTo>
                  <a:lnTo>
                    <a:pt x="8240" y="4534"/>
                  </a:lnTo>
                  <a:lnTo>
                    <a:pt x="8244" y="4515"/>
                  </a:lnTo>
                  <a:lnTo>
                    <a:pt x="8248" y="4495"/>
                  </a:lnTo>
                  <a:lnTo>
                    <a:pt x="8253" y="4476"/>
                  </a:lnTo>
                  <a:lnTo>
                    <a:pt x="8260" y="4456"/>
                  </a:lnTo>
                  <a:lnTo>
                    <a:pt x="8267" y="4438"/>
                  </a:lnTo>
                  <a:lnTo>
                    <a:pt x="8277" y="4419"/>
                  </a:lnTo>
                  <a:lnTo>
                    <a:pt x="8287" y="4401"/>
                  </a:lnTo>
                  <a:lnTo>
                    <a:pt x="8298" y="4384"/>
                  </a:lnTo>
                  <a:lnTo>
                    <a:pt x="8311" y="4369"/>
                  </a:lnTo>
                  <a:lnTo>
                    <a:pt x="8324" y="4354"/>
                  </a:lnTo>
                  <a:lnTo>
                    <a:pt x="8338" y="4341"/>
                  </a:lnTo>
                  <a:lnTo>
                    <a:pt x="8354" y="4329"/>
                  </a:lnTo>
                  <a:lnTo>
                    <a:pt x="8370" y="4317"/>
                  </a:lnTo>
                  <a:lnTo>
                    <a:pt x="8388" y="4307"/>
                  </a:lnTo>
                  <a:lnTo>
                    <a:pt x="8406" y="4299"/>
                  </a:lnTo>
                  <a:lnTo>
                    <a:pt x="8426" y="4291"/>
                  </a:lnTo>
                  <a:lnTo>
                    <a:pt x="8446" y="4284"/>
                  </a:lnTo>
                  <a:lnTo>
                    <a:pt x="8468" y="4279"/>
                  </a:lnTo>
                  <a:lnTo>
                    <a:pt x="8490" y="4276"/>
                  </a:lnTo>
                  <a:lnTo>
                    <a:pt x="8513" y="4273"/>
                  </a:lnTo>
                  <a:lnTo>
                    <a:pt x="8538" y="4272"/>
                  </a:lnTo>
                  <a:lnTo>
                    <a:pt x="8563" y="4272"/>
                  </a:lnTo>
                  <a:close/>
                  <a:moveTo>
                    <a:pt x="8552" y="4433"/>
                  </a:moveTo>
                  <a:lnTo>
                    <a:pt x="8529" y="4433"/>
                  </a:lnTo>
                  <a:lnTo>
                    <a:pt x="8510" y="4436"/>
                  </a:lnTo>
                  <a:lnTo>
                    <a:pt x="8490" y="4439"/>
                  </a:lnTo>
                  <a:lnTo>
                    <a:pt x="8473" y="4443"/>
                  </a:lnTo>
                  <a:lnTo>
                    <a:pt x="8456" y="4448"/>
                  </a:lnTo>
                  <a:lnTo>
                    <a:pt x="8441" y="4455"/>
                  </a:lnTo>
                  <a:lnTo>
                    <a:pt x="8428" y="4463"/>
                  </a:lnTo>
                  <a:lnTo>
                    <a:pt x="8414" y="4474"/>
                  </a:lnTo>
                  <a:lnTo>
                    <a:pt x="8403" y="4484"/>
                  </a:lnTo>
                  <a:lnTo>
                    <a:pt x="8394" y="4495"/>
                  </a:lnTo>
                  <a:lnTo>
                    <a:pt x="8386" y="4507"/>
                  </a:lnTo>
                  <a:lnTo>
                    <a:pt x="8378" y="4520"/>
                  </a:lnTo>
                  <a:lnTo>
                    <a:pt x="8373" y="4533"/>
                  </a:lnTo>
                  <a:lnTo>
                    <a:pt x="8369" y="4547"/>
                  </a:lnTo>
                  <a:lnTo>
                    <a:pt x="8367" y="4561"/>
                  </a:lnTo>
                  <a:lnTo>
                    <a:pt x="8366" y="4576"/>
                  </a:lnTo>
                  <a:lnTo>
                    <a:pt x="8366" y="4592"/>
                  </a:lnTo>
                  <a:lnTo>
                    <a:pt x="8368" y="4606"/>
                  </a:lnTo>
                  <a:lnTo>
                    <a:pt x="8371" y="4621"/>
                  </a:lnTo>
                  <a:lnTo>
                    <a:pt x="8376" y="4634"/>
                  </a:lnTo>
                  <a:lnTo>
                    <a:pt x="8382" y="4646"/>
                  </a:lnTo>
                  <a:lnTo>
                    <a:pt x="8391" y="4659"/>
                  </a:lnTo>
                  <a:lnTo>
                    <a:pt x="8400" y="4670"/>
                  </a:lnTo>
                  <a:lnTo>
                    <a:pt x="8411" y="4681"/>
                  </a:lnTo>
                  <a:lnTo>
                    <a:pt x="8424" y="4692"/>
                  </a:lnTo>
                  <a:lnTo>
                    <a:pt x="8437" y="4700"/>
                  </a:lnTo>
                  <a:lnTo>
                    <a:pt x="8452" y="4707"/>
                  </a:lnTo>
                  <a:lnTo>
                    <a:pt x="8469" y="4713"/>
                  </a:lnTo>
                  <a:lnTo>
                    <a:pt x="8486" y="4718"/>
                  </a:lnTo>
                  <a:lnTo>
                    <a:pt x="8506" y="4722"/>
                  </a:lnTo>
                  <a:lnTo>
                    <a:pt x="8525" y="4724"/>
                  </a:lnTo>
                  <a:lnTo>
                    <a:pt x="8548" y="4725"/>
                  </a:lnTo>
                  <a:lnTo>
                    <a:pt x="8568" y="4725"/>
                  </a:lnTo>
                  <a:lnTo>
                    <a:pt x="8589" y="4723"/>
                  </a:lnTo>
                  <a:lnTo>
                    <a:pt x="8607" y="4720"/>
                  </a:lnTo>
                  <a:lnTo>
                    <a:pt x="8625" y="4716"/>
                  </a:lnTo>
                  <a:lnTo>
                    <a:pt x="8641" y="4711"/>
                  </a:lnTo>
                  <a:lnTo>
                    <a:pt x="8657" y="4704"/>
                  </a:lnTo>
                  <a:lnTo>
                    <a:pt x="8670" y="4696"/>
                  </a:lnTo>
                  <a:lnTo>
                    <a:pt x="8684" y="4685"/>
                  </a:lnTo>
                  <a:lnTo>
                    <a:pt x="8695" y="4675"/>
                  </a:lnTo>
                  <a:lnTo>
                    <a:pt x="8704" y="4664"/>
                  </a:lnTo>
                  <a:lnTo>
                    <a:pt x="8712" y="4652"/>
                  </a:lnTo>
                  <a:lnTo>
                    <a:pt x="8719" y="4639"/>
                  </a:lnTo>
                  <a:lnTo>
                    <a:pt x="8725" y="4627"/>
                  </a:lnTo>
                  <a:lnTo>
                    <a:pt x="8729" y="4612"/>
                  </a:lnTo>
                  <a:lnTo>
                    <a:pt x="8731" y="4598"/>
                  </a:lnTo>
                  <a:lnTo>
                    <a:pt x="8732" y="4583"/>
                  </a:lnTo>
                  <a:lnTo>
                    <a:pt x="8732" y="4568"/>
                  </a:lnTo>
                  <a:lnTo>
                    <a:pt x="8730" y="4553"/>
                  </a:lnTo>
                  <a:lnTo>
                    <a:pt x="8727" y="4539"/>
                  </a:lnTo>
                  <a:lnTo>
                    <a:pt x="8722" y="4526"/>
                  </a:lnTo>
                  <a:lnTo>
                    <a:pt x="8715" y="4513"/>
                  </a:lnTo>
                  <a:lnTo>
                    <a:pt x="8707" y="4500"/>
                  </a:lnTo>
                  <a:lnTo>
                    <a:pt x="8698" y="4489"/>
                  </a:lnTo>
                  <a:lnTo>
                    <a:pt x="8687" y="4478"/>
                  </a:lnTo>
                  <a:lnTo>
                    <a:pt x="8674" y="4467"/>
                  </a:lnTo>
                  <a:lnTo>
                    <a:pt x="8661" y="4459"/>
                  </a:lnTo>
                  <a:lnTo>
                    <a:pt x="8646" y="4452"/>
                  </a:lnTo>
                  <a:lnTo>
                    <a:pt x="8630" y="4446"/>
                  </a:lnTo>
                  <a:lnTo>
                    <a:pt x="8612" y="4441"/>
                  </a:lnTo>
                  <a:lnTo>
                    <a:pt x="8593" y="4437"/>
                  </a:lnTo>
                  <a:lnTo>
                    <a:pt x="8573" y="4435"/>
                  </a:lnTo>
                  <a:lnTo>
                    <a:pt x="8552" y="4433"/>
                  </a:lnTo>
                  <a:close/>
                  <a:moveTo>
                    <a:pt x="8756" y="5372"/>
                  </a:moveTo>
                  <a:lnTo>
                    <a:pt x="8718" y="5514"/>
                  </a:lnTo>
                  <a:lnTo>
                    <a:pt x="8633" y="5491"/>
                  </a:lnTo>
                  <a:lnTo>
                    <a:pt x="8642" y="5502"/>
                  </a:lnTo>
                  <a:lnTo>
                    <a:pt x="8650" y="5512"/>
                  </a:lnTo>
                  <a:lnTo>
                    <a:pt x="8657" y="5523"/>
                  </a:lnTo>
                  <a:lnTo>
                    <a:pt x="8664" y="5534"/>
                  </a:lnTo>
                  <a:lnTo>
                    <a:pt x="8670" y="5547"/>
                  </a:lnTo>
                  <a:lnTo>
                    <a:pt x="8675" y="5559"/>
                  </a:lnTo>
                  <a:lnTo>
                    <a:pt x="8679" y="5571"/>
                  </a:lnTo>
                  <a:lnTo>
                    <a:pt x="8684" y="5585"/>
                  </a:lnTo>
                  <a:lnTo>
                    <a:pt x="8687" y="5599"/>
                  </a:lnTo>
                  <a:lnTo>
                    <a:pt x="8690" y="5613"/>
                  </a:lnTo>
                  <a:lnTo>
                    <a:pt x="8691" y="5627"/>
                  </a:lnTo>
                  <a:lnTo>
                    <a:pt x="8691" y="5640"/>
                  </a:lnTo>
                  <a:lnTo>
                    <a:pt x="8691" y="5655"/>
                  </a:lnTo>
                  <a:lnTo>
                    <a:pt x="8689" y="5669"/>
                  </a:lnTo>
                  <a:lnTo>
                    <a:pt x="8687" y="5684"/>
                  </a:lnTo>
                  <a:lnTo>
                    <a:pt x="8683" y="5697"/>
                  </a:lnTo>
                  <a:lnTo>
                    <a:pt x="8679" y="5709"/>
                  </a:lnTo>
                  <a:lnTo>
                    <a:pt x="8675" y="5722"/>
                  </a:lnTo>
                  <a:lnTo>
                    <a:pt x="8670" y="5733"/>
                  </a:lnTo>
                  <a:lnTo>
                    <a:pt x="8665" y="5744"/>
                  </a:lnTo>
                  <a:lnTo>
                    <a:pt x="8659" y="5755"/>
                  </a:lnTo>
                  <a:lnTo>
                    <a:pt x="8653" y="5766"/>
                  </a:lnTo>
                  <a:lnTo>
                    <a:pt x="8646" y="5775"/>
                  </a:lnTo>
                  <a:lnTo>
                    <a:pt x="8638" y="5785"/>
                  </a:lnTo>
                  <a:lnTo>
                    <a:pt x="8630" y="5795"/>
                  </a:lnTo>
                  <a:lnTo>
                    <a:pt x="8622" y="5803"/>
                  </a:lnTo>
                  <a:lnTo>
                    <a:pt x="8613" y="5811"/>
                  </a:lnTo>
                  <a:lnTo>
                    <a:pt x="8602" y="5819"/>
                  </a:lnTo>
                  <a:lnTo>
                    <a:pt x="8592" y="5826"/>
                  </a:lnTo>
                  <a:lnTo>
                    <a:pt x="8582" y="5834"/>
                  </a:lnTo>
                  <a:lnTo>
                    <a:pt x="8571" y="5841"/>
                  </a:lnTo>
                  <a:lnTo>
                    <a:pt x="8558" y="5847"/>
                  </a:lnTo>
                  <a:lnTo>
                    <a:pt x="8546" y="5852"/>
                  </a:lnTo>
                  <a:lnTo>
                    <a:pt x="8534" y="5857"/>
                  </a:lnTo>
                  <a:lnTo>
                    <a:pt x="8520" y="5862"/>
                  </a:lnTo>
                  <a:lnTo>
                    <a:pt x="8507" y="5865"/>
                  </a:lnTo>
                  <a:lnTo>
                    <a:pt x="8493" y="5869"/>
                  </a:lnTo>
                  <a:lnTo>
                    <a:pt x="8479" y="5872"/>
                  </a:lnTo>
                  <a:lnTo>
                    <a:pt x="8465" y="5873"/>
                  </a:lnTo>
                  <a:lnTo>
                    <a:pt x="8450" y="5874"/>
                  </a:lnTo>
                  <a:lnTo>
                    <a:pt x="8435" y="5875"/>
                  </a:lnTo>
                  <a:lnTo>
                    <a:pt x="8419" y="5874"/>
                  </a:lnTo>
                  <a:lnTo>
                    <a:pt x="8404" y="5873"/>
                  </a:lnTo>
                  <a:lnTo>
                    <a:pt x="8388" y="5872"/>
                  </a:lnTo>
                  <a:lnTo>
                    <a:pt x="8371" y="5869"/>
                  </a:lnTo>
                  <a:lnTo>
                    <a:pt x="8355" y="5867"/>
                  </a:lnTo>
                  <a:lnTo>
                    <a:pt x="8337" y="5862"/>
                  </a:lnTo>
                  <a:lnTo>
                    <a:pt x="8321" y="5858"/>
                  </a:lnTo>
                  <a:lnTo>
                    <a:pt x="8302" y="5853"/>
                  </a:lnTo>
                  <a:lnTo>
                    <a:pt x="8286" y="5847"/>
                  </a:lnTo>
                  <a:lnTo>
                    <a:pt x="8269" y="5842"/>
                  </a:lnTo>
                  <a:lnTo>
                    <a:pt x="8253" y="5836"/>
                  </a:lnTo>
                  <a:lnTo>
                    <a:pt x="8239" y="5828"/>
                  </a:lnTo>
                  <a:lnTo>
                    <a:pt x="8224" y="5821"/>
                  </a:lnTo>
                  <a:lnTo>
                    <a:pt x="8210" y="5814"/>
                  </a:lnTo>
                  <a:lnTo>
                    <a:pt x="8196" y="5806"/>
                  </a:lnTo>
                  <a:lnTo>
                    <a:pt x="8184" y="5798"/>
                  </a:lnTo>
                  <a:lnTo>
                    <a:pt x="8173" y="5788"/>
                  </a:lnTo>
                  <a:lnTo>
                    <a:pt x="8162" y="5779"/>
                  </a:lnTo>
                  <a:lnTo>
                    <a:pt x="8150" y="5770"/>
                  </a:lnTo>
                  <a:lnTo>
                    <a:pt x="8141" y="5760"/>
                  </a:lnTo>
                  <a:lnTo>
                    <a:pt x="8132" y="5749"/>
                  </a:lnTo>
                  <a:lnTo>
                    <a:pt x="8122" y="5739"/>
                  </a:lnTo>
                  <a:lnTo>
                    <a:pt x="8115" y="5728"/>
                  </a:lnTo>
                  <a:lnTo>
                    <a:pt x="8107" y="5715"/>
                  </a:lnTo>
                  <a:lnTo>
                    <a:pt x="8101" y="5704"/>
                  </a:lnTo>
                  <a:lnTo>
                    <a:pt x="8095" y="5693"/>
                  </a:lnTo>
                  <a:lnTo>
                    <a:pt x="8090" y="5680"/>
                  </a:lnTo>
                  <a:lnTo>
                    <a:pt x="8085" y="5669"/>
                  </a:lnTo>
                  <a:lnTo>
                    <a:pt x="8081" y="5657"/>
                  </a:lnTo>
                  <a:lnTo>
                    <a:pt x="8078" y="5645"/>
                  </a:lnTo>
                  <a:lnTo>
                    <a:pt x="8075" y="5633"/>
                  </a:lnTo>
                  <a:lnTo>
                    <a:pt x="8074" y="5621"/>
                  </a:lnTo>
                  <a:lnTo>
                    <a:pt x="8073" y="5608"/>
                  </a:lnTo>
                  <a:lnTo>
                    <a:pt x="8072" y="5597"/>
                  </a:lnTo>
                  <a:lnTo>
                    <a:pt x="8072" y="5585"/>
                  </a:lnTo>
                  <a:lnTo>
                    <a:pt x="8073" y="5573"/>
                  </a:lnTo>
                  <a:lnTo>
                    <a:pt x="8075" y="5560"/>
                  </a:lnTo>
                  <a:lnTo>
                    <a:pt x="8077" y="5547"/>
                  </a:lnTo>
                  <a:lnTo>
                    <a:pt x="8080" y="5534"/>
                  </a:lnTo>
                  <a:lnTo>
                    <a:pt x="8084" y="5523"/>
                  </a:lnTo>
                  <a:lnTo>
                    <a:pt x="8088" y="5512"/>
                  </a:lnTo>
                  <a:lnTo>
                    <a:pt x="8093" y="5501"/>
                  </a:lnTo>
                  <a:lnTo>
                    <a:pt x="8098" y="5490"/>
                  </a:lnTo>
                  <a:lnTo>
                    <a:pt x="8103" y="5480"/>
                  </a:lnTo>
                  <a:lnTo>
                    <a:pt x="8109" y="5471"/>
                  </a:lnTo>
                  <a:lnTo>
                    <a:pt x="8115" y="5461"/>
                  </a:lnTo>
                  <a:lnTo>
                    <a:pt x="8122" y="5453"/>
                  </a:lnTo>
                  <a:lnTo>
                    <a:pt x="8131" y="5445"/>
                  </a:lnTo>
                  <a:lnTo>
                    <a:pt x="8139" y="5437"/>
                  </a:lnTo>
                  <a:lnTo>
                    <a:pt x="8149" y="5429"/>
                  </a:lnTo>
                  <a:lnTo>
                    <a:pt x="8159" y="5420"/>
                  </a:lnTo>
                  <a:lnTo>
                    <a:pt x="8171" y="5412"/>
                  </a:lnTo>
                  <a:lnTo>
                    <a:pt x="8183" y="5404"/>
                  </a:lnTo>
                  <a:lnTo>
                    <a:pt x="8195" y="5397"/>
                  </a:lnTo>
                  <a:lnTo>
                    <a:pt x="8210" y="5388"/>
                  </a:lnTo>
                  <a:lnTo>
                    <a:pt x="7919" y="5310"/>
                  </a:lnTo>
                  <a:lnTo>
                    <a:pt x="7960" y="5158"/>
                  </a:lnTo>
                  <a:lnTo>
                    <a:pt x="8756" y="5372"/>
                  </a:lnTo>
                  <a:close/>
                  <a:moveTo>
                    <a:pt x="8437" y="5448"/>
                  </a:moveTo>
                  <a:lnTo>
                    <a:pt x="8413" y="5442"/>
                  </a:lnTo>
                  <a:lnTo>
                    <a:pt x="8391" y="5438"/>
                  </a:lnTo>
                  <a:lnTo>
                    <a:pt x="8370" y="5436"/>
                  </a:lnTo>
                  <a:lnTo>
                    <a:pt x="8350" y="5435"/>
                  </a:lnTo>
                  <a:lnTo>
                    <a:pt x="8331" y="5436"/>
                  </a:lnTo>
                  <a:lnTo>
                    <a:pt x="8314" y="5438"/>
                  </a:lnTo>
                  <a:lnTo>
                    <a:pt x="8298" y="5442"/>
                  </a:lnTo>
                  <a:lnTo>
                    <a:pt x="8284" y="5448"/>
                  </a:lnTo>
                  <a:lnTo>
                    <a:pt x="8269" y="5455"/>
                  </a:lnTo>
                  <a:lnTo>
                    <a:pt x="8257" y="5463"/>
                  </a:lnTo>
                  <a:lnTo>
                    <a:pt x="8247" y="5472"/>
                  </a:lnTo>
                  <a:lnTo>
                    <a:pt x="8237" y="5481"/>
                  </a:lnTo>
                  <a:lnTo>
                    <a:pt x="8228" y="5492"/>
                  </a:lnTo>
                  <a:lnTo>
                    <a:pt x="8222" y="5504"/>
                  </a:lnTo>
                  <a:lnTo>
                    <a:pt x="8216" y="5516"/>
                  </a:lnTo>
                  <a:lnTo>
                    <a:pt x="8212" y="5529"/>
                  </a:lnTo>
                  <a:lnTo>
                    <a:pt x="8209" y="5543"/>
                  </a:lnTo>
                  <a:lnTo>
                    <a:pt x="8208" y="5556"/>
                  </a:lnTo>
                  <a:lnTo>
                    <a:pt x="8208" y="5568"/>
                  </a:lnTo>
                  <a:lnTo>
                    <a:pt x="8209" y="5581"/>
                  </a:lnTo>
                  <a:lnTo>
                    <a:pt x="8212" y="5594"/>
                  </a:lnTo>
                  <a:lnTo>
                    <a:pt x="8217" y="5605"/>
                  </a:lnTo>
                  <a:lnTo>
                    <a:pt x="8223" y="5618"/>
                  </a:lnTo>
                  <a:lnTo>
                    <a:pt x="8230" y="5629"/>
                  </a:lnTo>
                  <a:lnTo>
                    <a:pt x="8240" y="5641"/>
                  </a:lnTo>
                  <a:lnTo>
                    <a:pt x="8251" y="5652"/>
                  </a:lnTo>
                  <a:lnTo>
                    <a:pt x="8264" y="5662"/>
                  </a:lnTo>
                  <a:lnTo>
                    <a:pt x="8280" y="5671"/>
                  </a:lnTo>
                  <a:lnTo>
                    <a:pt x="8297" y="5680"/>
                  </a:lnTo>
                  <a:lnTo>
                    <a:pt x="8317" y="5688"/>
                  </a:lnTo>
                  <a:lnTo>
                    <a:pt x="8337" y="5696"/>
                  </a:lnTo>
                  <a:lnTo>
                    <a:pt x="8361" y="5702"/>
                  </a:lnTo>
                  <a:lnTo>
                    <a:pt x="8382" y="5708"/>
                  </a:lnTo>
                  <a:lnTo>
                    <a:pt x="8404" y="5711"/>
                  </a:lnTo>
                  <a:lnTo>
                    <a:pt x="8424" y="5713"/>
                  </a:lnTo>
                  <a:lnTo>
                    <a:pt x="8442" y="5714"/>
                  </a:lnTo>
                  <a:lnTo>
                    <a:pt x="8460" y="5713"/>
                  </a:lnTo>
                  <a:lnTo>
                    <a:pt x="8476" y="5711"/>
                  </a:lnTo>
                  <a:lnTo>
                    <a:pt x="8491" y="5707"/>
                  </a:lnTo>
                  <a:lnTo>
                    <a:pt x="8506" y="5702"/>
                  </a:lnTo>
                  <a:lnTo>
                    <a:pt x="8518" y="5696"/>
                  </a:lnTo>
                  <a:lnTo>
                    <a:pt x="8529" y="5688"/>
                  </a:lnTo>
                  <a:lnTo>
                    <a:pt x="8540" y="5679"/>
                  </a:lnTo>
                  <a:lnTo>
                    <a:pt x="8549" y="5670"/>
                  </a:lnTo>
                  <a:lnTo>
                    <a:pt x="8557" y="5660"/>
                  </a:lnTo>
                  <a:lnTo>
                    <a:pt x="8563" y="5649"/>
                  </a:lnTo>
                  <a:lnTo>
                    <a:pt x="8569" y="5636"/>
                  </a:lnTo>
                  <a:lnTo>
                    <a:pt x="8574" y="5624"/>
                  </a:lnTo>
                  <a:lnTo>
                    <a:pt x="8577" y="5610"/>
                  </a:lnTo>
                  <a:lnTo>
                    <a:pt x="8578" y="5596"/>
                  </a:lnTo>
                  <a:lnTo>
                    <a:pt x="8578" y="5583"/>
                  </a:lnTo>
                  <a:lnTo>
                    <a:pt x="8577" y="5569"/>
                  </a:lnTo>
                  <a:lnTo>
                    <a:pt x="8574" y="5557"/>
                  </a:lnTo>
                  <a:lnTo>
                    <a:pt x="8568" y="5544"/>
                  </a:lnTo>
                  <a:lnTo>
                    <a:pt x="8562" y="5531"/>
                  </a:lnTo>
                  <a:lnTo>
                    <a:pt x="8555" y="5519"/>
                  </a:lnTo>
                  <a:lnTo>
                    <a:pt x="8546" y="5508"/>
                  </a:lnTo>
                  <a:lnTo>
                    <a:pt x="8536" y="5496"/>
                  </a:lnTo>
                  <a:lnTo>
                    <a:pt x="8523" y="5486"/>
                  </a:lnTo>
                  <a:lnTo>
                    <a:pt x="8509" y="5477"/>
                  </a:lnTo>
                  <a:lnTo>
                    <a:pt x="8493" y="5469"/>
                  </a:lnTo>
                  <a:lnTo>
                    <a:pt x="8476" y="5461"/>
                  </a:lnTo>
                  <a:lnTo>
                    <a:pt x="8457" y="5454"/>
                  </a:lnTo>
                  <a:lnTo>
                    <a:pt x="8437" y="5448"/>
                  </a:lnTo>
                  <a:close/>
                  <a:moveTo>
                    <a:pt x="8171" y="6217"/>
                  </a:moveTo>
                  <a:lnTo>
                    <a:pt x="8187" y="6227"/>
                  </a:lnTo>
                  <a:lnTo>
                    <a:pt x="8204" y="6239"/>
                  </a:lnTo>
                  <a:lnTo>
                    <a:pt x="8218" y="6251"/>
                  </a:lnTo>
                  <a:lnTo>
                    <a:pt x="8233" y="6263"/>
                  </a:lnTo>
                  <a:lnTo>
                    <a:pt x="8247" y="6278"/>
                  </a:lnTo>
                  <a:lnTo>
                    <a:pt x="8260" y="6292"/>
                  </a:lnTo>
                  <a:lnTo>
                    <a:pt x="8273" y="6309"/>
                  </a:lnTo>
                  <a:lnTo>
                    <a:pt x="8285" y="6325"/>
                  </a:lnTo>
                  <a:lnTo>
                    <a:pt x="8295" y="6342"/>
                  </a:lnTo>
                  <a:lnTo>
                    <a:pt x="8304" y="6361"/>
                  </a:lnTo>
                  <a:lnTo>
                    <a:pt x="8313" y="6379"/>
                  </a:lnTo>
                  <a:lnTo>
                    <a:pt x="8319" y="6398"/>
                  </a:lnTo>
                  <a:lnTo>
                    <a:pt x="8324" y="6416"/>
                  </a:lnTo>
                  <a:lnTo>
                    <a:pt x="8327" y="6436"/>
                  </a:lnTo>
                  <a:lnTo>
                    <a:pt x="8329" y="6456"/>
                  </a:lnTo>
                  <a:lnTo>
                    <a:pt x="8330" y="6476"/>
                  </a:lnTo>
                  <a:lnTo>
                    <a:pt x="8329" y="6497"/>
                  </a:lnTo>
                  <a:lnTo>
                    <a:pt x="8327" y="6516"/>
                  </a:lnTo>
                  <a:lnTo>
                    <a:pt x="8323" y="6537"/>
                  </a:lnTo>
                  <a:lnTo>
                    <a:pt x="8319" y="6556"/>
                  </a:lnTo>
                  <a:lnTo>
                    <a:pt x="8313" y="6576"/>
                  </a:lnTo>
                  <a:lnTo>
                    <a:pt x="8305" y="6595"/>
                  </a:lnTo>
                  <a:lnTo>
                    <a:pt x="8296" y="6615"/>
                  </a:lnTo>
                  <a:lnTo>
                    <a:pt x="8287" y="6633"/>
                  </a:lnTo>
                  <a:lnTo>
                    <a:pt x="8279" y="6649"/>
                  </a:lnTo>
                  <a:lnTo>
                    <a:pt x="8269" y="6662"/>
                  </a:lnTo>
                  <a:lnTo>
                    <a:pt x="8260" y="6676"/>
                  </a:lnTo>
                  <a:lnTo>
                    <a:pt x="8251" y="6688"/>
                  </a:lnTo>
                  <a:lnTo>
                    <a:pt x="8241" y="6699"/>
                  </a:lnTo>
                  <a:lnTo>
                    <a:pt x="8230" y="6711"/>
                  </a:lnTo>
                  <a:lnTo>
                    <a:pt x="8219" y="6721"/>
                  </a:lnTo>
                  <a:lnTo>
                    <a:pt x="8208" y="6731"/>
                  </a:lnTo>
                  <a:lnTo>
                    <a:pt x="8195" y="6740"/>
                  </a:lnTo>
                  <a:lnTo>
                    <a:pt x="8184" y="6749"/>
                  </a:lnTo>
                  <a:lnTo>
                    <a:pt x="8171" y="6757"/>
                  </a:lnTo>
                  <a:lnTo>
                    <a:pt x="8158" y="6764"/>
                  </a:lnTo>
                  <a:lnTo>
                    <a:pt x="8145" y="6770"/>
                  </a:lnTo>
                  <a:lnTo>
                    <a:pt x="8131" y="6776"/>
                  </a:lnTo>
                  <a:lnTo>
                    <a:pt x="8116" y="6781"/>
                  </a:lnTo>
                  <a:lnTo>
                    <a:pt x="8102" y="6786"/>
                  </a:lnTo>
                  <a:lnTo>
                    <a:pt x="8088" y="6790"/>
                  </a:lnTo>
                  <a:lnTo>
                    <a:pt x="8072" y="6792"/>
                  </a:lnTo>
                  <a:lnTo>
                    <a:pt x="8058" y="6795"/>
                  </a:lnTo>
                  <a:lnTo>
                    <a:pt x="8042" y="6796"/>
                  </a:lnTo>
                  <a:lnTo>
                    <a:pt x="8028" y="6797"/>
                  </a:lnTo>
                  <a:lnTo>
                    <a:pt x="8013" y="6797"/>
                  </a:lnTo>
                  <a:lnTo>
                    <a:pt x="7998" y="6796"/>
                  </a:lnTo>
                  <a:lnTo>
                    <a:pt x="7984" y="6794"/>
                  </a:lnTo>
                  <a:lnTo>
                    <a:pt x="7968" y="6792"/>
                  </a:lnTo>
                  <a:lnTo>
                    <a:pt x="7954" y="6789"/>
                  </a:lnTo>
                  <a:lnTo>
                    <a:pt x="7939" y="6785"/>
                  </a:lnTo>
                  <a:lnTo>
                    <a:pt x="7924" y="6779"/>
                  </a:lnTo>
                  <a:lnTo>
                    <a:pt x="7910" y="6774"/>
                  </a:lnTo>
                  <a:lnTo>
                    <a:pt x="7895" y="6768"/>
                  </a:lnTo>
                  <a:lnTo>
                    <a:pt x="7880" y="6761"/>
                  </a:lnTo>
                  <a:lnTo>
                    <a:pt x="7866" y="6754"/>
                  </a:lnTo>
                  <a:lnTo>
                    <a:pt x="7851" y="6744"/>
                  </a:lnTo>
                  <a:lnTo>
                    <a:pt x="7837" y="6736"/>
                  </a:lnTo>
                  <a:lnTo>
                    <a:pt x="7824" y="6727"/>
                  </a:lnTo>
                  <a:lnTo>
                    <a:pt x="7811" y="6717"/>
                  </a:lnTo>
                  <a:lnTo>
                    <a:pt x="7800" y="6707"/>
                  </a:lnTo>
                  <a:lnTo>
                    <a:pt x="7789" y="6696"/>
                  </a:lnTo>
                  <a:lnTo>
                    <a:pt x="7778" y="6686"/>
                  </a:lnTo>
                  <a:lnTo>
                    <a:pt x="7768" y="6675"/>
                  </a:lnTo>
                  <a:lnTo>
                    <a:pt x="7759" y="6662"/>
                  </a:lnTo>
                  <a:lnTo>
                    <a:pt x="7749" y="6650"/>
                  </a:lnTo>
                  <a:lnTo>
                    <a:pt x="7742" y="6638"/>
                  </a:lnTo>
                  <a:lnTo>
                    <a:pt x="7734" y="6624"/>
                  </a:lnTo>
                  <a:lnTo>
                    <a:pt x="7728" y="6611"/>
                  </a:lnTo>
                  <a:lnTo>
                    <a:pt x="7722" y="6597"/>
                  </a:lnTo>
                  <a:lnTo>
                    <a:pt x="7717" y="6583"/>
                  </a:lnTo>
                  <a:lnTo>
                    <a:pt x="7711" y="6568"/>
                  </a:lnTo>
                  <a:lnTo>
                    <a:pt x="7707" y="6553"/>
                  </a:lnTo>
                  <a:lnTo>
                    <a:pt x="7704" y="6538"/>
                  </a:lnTo>
                  <a:lnTo>
                    <a:pt x="7701" y="6523"/>
                  </a:lnTo>
                  <a:lnTo>
                    <a:pt x="7700" y="6508"/>
                  </a:lnTo>
                  <a:lnTo>
                    <a:pt x="7699" y="6494"/>
                  </a:lnTo>
                  <a:lnTo>
                    <a:pt x="7699" y="6479"/>
                  </a:lnTo>
                  <a:lnTo>
                    <a:pt x="7699" y="6464"/>
                  </a:lnTo>
                  <a:lnTo>
                    <a:pt x="7701" y="6449"/>
                  </a:lnTo>
                  <a:lnTo>
                    <a:pt x="7703" y="6435"/>
                  </a:lnTo>
                  <a:lnTo>
                    <a:pt x="7706" y="6420"/>
                  </a:lnTo>
                  <a:lnTo>
                    <a:pt x="7709" y="6405"/>
                  </a:lnTo>
                  <a:lnTo>
                    <a:pt x="7715" y="6391"/>
                  </a:lnTo>
                  <a:lnTo>
                    <a:pt x="7720" y="6376"/>
                  </a:lnTo>
                  <a:lnTo>
                    <a:pt x="7726" y="6361"/>
                  </a:lnTo>
                  <a:lnTo>
                    <a:pt x="7733" y="6347"/>
                  </a:lnTo>
                  <a:lnTo>
                    <a:pt x="7740" y="6332"/>
                  </a:lnTo>
                  <a:lnTo>
                    <a:pt x="7751" y="6315"/>
                  </a:lnTo>
                  <a:lnTo>
                    <a:pt x="7762" y="6298"/>
                  </a:lnTo>
                  <a:lnTo>
                    <a:pt x="7774" y="6282"/>
                  </a:lnTo>
                  <a:lnTo>
                    <a:pt x="7787" y="6266"/>
                  </a:lnTo>
                  <a:lnTo>
                    <a:pt x="7801" y="6252"/>
                  </a:lnTo>
                  <a:lnTo>
                    <a:pt x="7816" y="6239"/>
                  </a:lnTo>
                  <a:lnTo>
                    <a:pt x="7832" y="6225"/>
                  </a:lnTo>
                  <a:lnTo>
                    <a:pt x="7849" y="6213"/>
                  </a:lnTo>
                  <a:lnTo>
                    <a:pt x="7866" y="6203"/>
                  </a:lnTo>
                  <a:lnTo>
                    <a:pt x="7884" y="6192"/>
                  </a:lnTo>
                  <a:lnTo>
                    <a:pt x="7902" y="6184"/>
                  </a:lnTo>
                  <a:lnTo>
                    <a:pt x="7920" y="6178"/>
                  </a:lnTo>
                  <a:lnTo>
                    <a:pt x="7940" y="6173"/>
                  </a:lnTo>
                  <a:lnTo>
                    <a:pt x="7959" y="6170"/>
                  </a:lnTo>
                  <a:lnTo>
                    <a:pt x="7979" y="6168"/>
                  </a:lnTo>
                  <a:lnTo>
                    <a:pt x="7999" y="6167"/>
                  </a:lnTo>
                  <a:lnTo>
                    <a:pt x="8020" y="6168"/>
                  </a:lnTo>
                  <a:lnTo>
                    <a:pt x="8040" y="6171"/>
                  </a:lnTo>
                  <a:lnTo>
                    <a:pt x="8061" y="6175"/>
                  </a:lnTo>
                  <a:lnTo>
                    <a:pt x="8082" y="6180"/>
                  </a:lnTo>
                  <a:lnTo>
                    <a:pt x="8104" y="6187"/>
                  </a:lnTo>
                  <a:lnTo>
                    <a:pt x="8126" y="6195"/>
                  </a:lnTo>
                  <a:lnTo>
                    <a:pt x="8148" y="6206"/>
                  </a:lnTo>
                  <a:lnTo>
                    <a:pt x="8171" y="6217"/>
                  </a:lnTo>
                  <a:close/>
                  <a:moveTo>
                    <a:pt x="8084" y="6355"/>
                  </a:moveTo>
                  <a:lnTo>
                    <a:pt x="8065" y="6346"/>
                  </a:lnTo>
                  <a:lnTo>
                    <a:pt x="8046" y="6337"/>
                  </a:lnTo>
                  <a:lnTo>
                    <a:pt x="8028" y="6331"/>
                  </a:lnTo>
                  <a:lnTo>
                    <a:pt x="8010" y="6326"/>
                  </a:lnTo>
                  <a:lnTo>
                    <a:pt x="7993" y="6324"/>
                  </a:lnTo>
                  <a:lnTo>
                    <a:pt x="7977" y="6323"/>
                  </a:lnTo>
                  <a:lnTo>
                    <a:pt x="7960" y="6324"/>
                  </a:lnTo>
                  <a:lnTo>
                    <a:pt x="7945" y="6326"/>
                  </a:lnTo>
                  <a:lnTo>
                    <a:pt x="7930" y="6330"/>
                  </a:lnTo>
                  <a:lnTo>
                    <a:pt x="7916" y="6335"/>
                  </a:lnTo>
                  <a:lnTo>
                    <a:pt x="7903" y="6342"/>
                  </a:lnTo>
                  <a:lnTo>
                    <a:pt x="7891" y="6350"/>
                  </a:lnTo>
                  <a:lnTo>
                    <a:pt x="7880" y="6359"/>
                  </a:lnTo>
                  <a:lnTo>
                    <a:pt x="7870" y="6369"/>
                  </a:lnTo>
                  <a:lnTo>
                    <a:pt x="7861" y="6382"/>
                  </a:lnTo>
                  <a:lnTo>
                    <a:pt x="7853" y="6394"/>
                  </a:lnTo>
                  <a:lnTo>
                    <a:pt x="7846" y="6408"/>
                  </a:lnTo>
                  <a:lnTo>
                    <a:pt x="7841" y="6422"/>
                  </a:lnTo>
                  <a:lnTo>
                    <a:pt x="7838" y="6436"/>
                  </a:lnTo>
                  <a:lnTo>
                    <a:pt x="7836" y="6449"/>
                  </a:lnTo>
                  <a:lnTo>
                    <a:pt x="7836" y="6464"/>
                  </a:lnTo>
                  <a:lnTo>
                    <a:pt x="7837" y="6478"/>
                  </a:lnTo>
                  <a:lnTo>
                    <a:pt x="7840" y="6493"/>
                  </a:lnTo>
                  <a:lnTo>
                    <a:pt x="7844" y="6508"/>
                  </a:lnTo>
                  <a:lnTo>
                    <a:pt x="7850" y="6522"/>
                  </a:lnTo>
                  <a:lnTo>
                    <a:pt x="7858" y="6537"/>
                  </a:lnTo>
                  <a:lnTo>
                    <a:pt x="7868" y="6550"/>
                  </a:lnTo>
                  <a:lnTo>
                    <a:pt x="7880" y="6563"/>
                  </a:lnTo>
                  <a:lnTo>
                    <a:pt x="7893" y="6576"/>
                  </a:lnTo>
                  <a:lnTo>
                    <a:pt x="7908" y="6588"/>
                  </a:lnTo>
                  <a:lnTo>
                    <a:pt x="7925" y="6599"/>
                  </a:lnTo>
                  <a:lnTo>
                    <a:pt x="7944" y="6611"/>
                  </a:lnTo>
                  <a:lnTo>
                    <a:pt x="7963" y="6621"/>
                  </a:lnTo>
                  <a:lnTo>
                    <a:pt x="7982" y="6629"/>
                  </a:lnTo>
                  <a:lnTo>
                    <a:pt x="7999" y="6635"/>
                  </a:lnTo>
                  <a:lnTo>
                    <a:pt x="8017" y="6640"/>
                  </a:lnTo>
                  <a:lnTo>
                    <a:pt x="8034" y="6643"/>
                  </a:lnTo>
                  <a:lnTo>
                    <a:pt x="8051" y="6644"/>
                  </a:lnTo>
                  <a:lnTo>
                    <a:pt x="8067" y="6643"/>
                  </a:lnTo>
                  <a:lnTo>
                    <a:pt x="8082" y="6640"/>
                  </a:lnTo>
                  <a:lnTo>
                    <a:pt x="8097" y="6635"/>
                  </a:lnTo>
                  <a:lnTo>
                    <a:pt x="8111" y="6630"/>
                  </a:lnTo>
                  <a:lnTo>
                    <a:pt x="8124" y="6624"/>
                  </a:lnTo>
                  <a:lnTo>
                    <a:pt x="8136" y="6616"/>
                  </a:lnTo>
                  <a:lnTo>
                    <a:pt x="8147" y="6607"/>
                  </a:lnTo>
                  <a:lnTo>
                    <a:pt x="8156" y="6596"/>
                  </a:lnTo>
                  <a:lnTo>
                    <a:pt x="8166" y="6585"/>
                  </a:lnTo>
                  <a:lnTo>
                    <a:pt x="8174" y="6572"/>
                  </a:lnTo>
                  <a:lnTo>
                    <a:pt x="8180" y="6558"/>
                  </a:lnTo>
                  <a:lnTo>
                    <a:pt x="8185" y="6545"/>
                  </a:lnTo>
                  <a:lnTo>
                    <a:pt x="8189" y="6531"/>
                  </a:lnTo>
                  <a:lnTo>
                    <a:pt x="8191" y="6516"/>
                  </a:lnTo>
                  <a:lnTo>
                    <a:pt x="8191" y="6502"/>
                  </a:lnTo>
                  <a:lnTo>
                    <a:pt x="8190" y="6487"/>
                  </a:lnTo>
                  <a:lnTo>
                    <a:pt x="8187" y="6473"/>
                  </a:lnTo>
                  <a:lnTo>
                    <a:pt x="8183" y="6458"/>
                  </a:lnTo>
                  <a:lnTo>
                    <a:pt x="8177" y="6443"/>
                  </a:lnTo>
                  <a:lnTo>
                    <a:pt x="8169" y="6429"/>
                  </a:lnTo>
                  <a:lnTo>
                    <a:pt x="8159" y="6415"/>
                  </a:lnTo>
                  <a:lnTo>
                    <a:pt x="8148" y="6402"/>
                  </a:lnTo>
                  <a:lnTo>
                    <a:pt x="8135" y="6390"/>
                  </a:lnTo>
                  <a:lnTo>
                    <a:pt x="8119" y="6377"/>
                  </a:lnTo>
                  <a:lnTo>
                    <a:pt x="8103" y="6366"/>
                  </a:lnTo>
                  <a:lnTo>
                    <a:pt x="8084" y="6355"/>
                  </a:lnTo>
                  <a:close/>
                  <a:moveTo>
                    <a:pt x="7056" y="7221"/>
                  </a:moveTo>
                  <a:lnTo>
                    <a:pt x="7364" y="6890"/>
                  </a:lnTo>
                  <a:lnTo>
                    <a:pt x="7249" y="6783"/>
                  </a:lnTo>
                  <a:lnTo>
                    <a:pt x="7336" y="6690"/>
                  </a:lnTo>
                  <a:lnTo>
                    <a:pt x="7546" y="6885"/>
                  </a:lnTo>
                  <a:lnTo>
                    <a:pt x="7503" y="6933"/>
                  </a:lnTo>
                  <a:lnTo>
                    <a:pt x="7504" y="6948"/>
                  </a:lnTo>
                  <a:lnTo>
                    <a:pt x="7508" y="6964"/>
                  </a:lnTo>
                  <a:lnTo>
                    <a:pt x="7513" y="6981"/>
                  </a:lnTo>
                  <a:lnTo>
                    <a:pt x="7519" y="6999"/>
                  </a:lnTo>
                  <a:lnTo>
                    <a:pt x="7528" y="7018"/>
                  </a:lnTo>
                  <a:lnTo>
                    <a:pt x="7537" y="7036"/>
                  </a:lnTo>
                  <a:lnTo>
                    <a:pt x="7547" y="7057"/>
                  </a:lnTo>
                  <a:lnTo>
                    <a:pt x="7559" y="7077"/>
                  </a:lnTo>
                  <a:lnTo>
                    <a:pt x="7574" y="7100"/>
                  </a:lnTo>
                  <a:lnTo>
                    <a:pt x="7592" y="7125"/>
                  </a:lnTo>
                  <a:lnTo>
                    <a:pt x="7614" y="7152"/>
                  </a:lnTo>
                  <a:lnTo>
                    <a:pt x="7640" y="7181"/>
                  </a:lnTo>
                  <a:lnTo>
                    <a:pt x="7668" y="7213"/>
                  </a:lnTo>
                  <a:lnTo>
                    <a:pt x="7701" y="7248"/>
                  </a:lnTo>
                  <a:lnTo>
                    <a:pt x="7737" y="7284"/>
                  </a:lnTo>
                  <a:lnTo>
                    <a:pt x="7777" y="7323"/>
                  </a:lnTo>
                  <a:lnTo>
                    <a:pt x="7448" y="7676"/>
                  </a:lnTo>
                  <a:lnTo>
                    <a:pt x="7106" y="7357"/>
                  </a:lnTo>
                  <a:lnTo>
                    <a:pt x="7063" y="7404"/>
                  </a:lnTo>
                  <a:lnTo>
                    <a:pt x="6853" y="7208"/>
                  </a:lnTo>
                  <a:lnTo>
                    <a:pt x="6941" y="7115"/>
                  </a:lnTo>
                  <a:lnTo>
                    <a:pt x="7056" y="7221"/>
                  </a:lnTo>
                  <a:close/>
                  <a:moveTo>
                    <a:pt x="7213" y="7243"/>
                  </a:moveTo>
                  <a:lnTo>
                    <a:pt x="7460" y="7473"/>
                  </a:lnTo>
                  <a:lnTo>
                    <a:pt x="7590" y="7333"/>
                  </a:lnTo>
                  <a:lnTo>
                    <a:pt x="7569" y="7312"/>
                  </a:lnTo>
                  <a:lnTo>
                    <a:pt x="7549" y="7291"/>
                  </a:lnTo>
                  <a:lnTo>
                    <a:pt x="7531" y="7270"/>
                  </a:lnTo>
                  <a:lnTo>
                    <a:pt x="7513" y="7250"/>
                  </a:lnTo>
                  <a:lnTo>
                    <a:pt x="7497" y="7231"/>
                  </a:lnTo>
                  <a:lnTo>
                    <a:pt x="7481" y="7211"/>
                  </a:lnTo>
                  <a:lnTo>
                    <a:pt x="7467" y="7193"/>
                  </a:lnTo>
                  <a:lnTo>
                    <a:pt x="7455" y="7174"/>
                  </a:lnTo>
                  <a:lnTo>
                    <a:pt x="7443" y="7157"/>
                  </a:lnTo>
                  <a:lnTo>
                    <a:pt x="7433" y="7139"/>
                  </a:lnTo>
                  <a:lnTo>
                    <a:pt x="7424" y="7122"/>
                  </a:lnTo>
                  <a:lnTo>
                    <a:pt x="7417" y="7106"/>
                  </a:lnTo>
                  <a:lnTo>
                    <a:pt x="7409" y="7090"/>
                  </a:lnTo>
                  <a:lnTo>
                    <a:pt x="7404" y="7074"/>
                  </a:lnTo>
                  <a:lnTo>
                    <a:pt x="7400" y="7060"/>
                  </a:lnTo>
                  <a:lnTo>
                    <a:pt x="7397" y="7046"/>
                  </a:lnTo>
                  <a:lnTo>
                    <a:pt x="7213" y="7243"/>
                  </a:lnTo>
                  <a:close/>
                  <a:moveTo>
                    <a:pt x="6833" y="7926"/>
                  </a:moveTo>
                  <a:lnTo>
                    <a:pt x="6968" y="7869"/>
                  </a:lnTo>
                  <a:lnTo>
                    <a:pt x="6973" y="7891"/>
                  </a:lnTo>
                  <a:lnTo>
                    <a:pt x="6977" y="7911"/>
                  </a:lnTo>
                  <a:lnTo>
                    <a:pt x="6980" y="7931"/>
                  </a:lnTo>
                  <a:lnTo>
                    <a:pt x="6981" y="7950"/>
                  </a:lnTo>
                  <a:lnTo>
                    <a:pt x="6980" y="7969"/>
                  </a:lnTo>
                  <a:lnTo>
                    <a:pt x="6977" y="7987"/>
                  </a:lnTo>
                  <a:lnTo>
                    <a:pt x="6973" y="8005"/>
                  </a:lnTo>
                  <a:lnTo>
                    <a:pt x="6968" y="8022"/>
                  </a:lnTo>
                  <a:lnTo>
                    <a:pt x="6959" y="8039"/>
                  </a:lnTo>
                  <a:lnTo>
                    <a:pt x="6949" y="8055"/>
                  </a:lnTo>
                  <a:lnTo>
                    <a:pt x="6937" y="8072"/>
                  </a:lnTo>
                  <a:lnTo>
                    <a:pt x="6922" y="8088"/>
                  </a:lnTo>
                  <a:lnTo>
                    <a:pt x="6906" y="8104"/>
                  </a:lnTo>
                  <a:lnTo>
                    <a:pt x="6887" y="8120"/>
                  </a:lnTo>
                  <a:lnTo>
                    <a:pt x="6866" y="8136"/>
                  </a:lnTo>
                  <a:lnTo>
                    <a:pt x="6843" y="8153"/>
                  </a:lnTo>
                  <a:lnTo>
                    <a:pt x="6821" y="8166"/>
                  </a:lnTo>
                  <a:lnTo>
                    <a:pt x="6800" y="8178"/>
                  </a:lnTo>
                  <a:lnTo>
                    <a:pt x="6780" y="8189"/>
                  </a:lnTo>
                  <a:lnTo>
                    <a:pt x="6762" y="8197"/>
                  </a:lnTo>
                  <a:lnTo>
                    <a:pt x="6745" y="8204"/>
                  </a:lnTo>
                  <a:lnTo>
                    <a:pt x="6727" y="8210"/>
                  </a:lnTo>
                  <a:lnTo>
                    <a:pt x="6712" y="8214"/>
                  </a:lnTo>
                  <a:lnTo>
                    <a:pt x="6697" y="8218"/>
                  </a:lnTo>
                  <a:lnTo>
                    <a:pt x="6683" y="8219"/>
                  </a:lnTo>
                  <a:lnTo>
                    <a:pt x="6670" y="8219"/>
                  </a:lnTo>
                  <a:lnTo>
                    <a:pt x="6657" y="8219"/>
                  </a:lnTo>
                  <a:lnTo>
                    <a:pt x="6645" y="8218"/>
                  </a:lnTo>
                  <a:lnTo>
                    <a:pt x="6633" y="8215"/>
                  </a:lnTo>
                  <a:lnTo>
                    <a:pt x="6622" y="8212"/>
                  </a:lnTo>
                  <a:lnTo>
                    <a:pt x="6611" y="8208"/>
                  </a:lnTo>
                  <a:lnTo>
                    <a:pt x="6602" y="8203"/>
                  </a:lnTo>
                  <a:lnTo>
                    <a:pt x="6591" y="8197"/>
                  </a:lnTo>
                  <a:lnTo>
                    <a:pt x="6581" y="8189"/>
                  </a:lnTo>
                  <a:lnTo>
                    <a:pt x="6570" y="8178"/>
                  </a:lnTo>
                  <a:lnTo>
                    <a:pt x="6559" y="8166"/>
                  </a:lnTo>
                  <a:lnTo>
                    <a:pt x="6546" y="8152"/>
                  </a:lnTo>
                  <a:lnTo>
                    <a:pt x="6534" y="8135"/>
                  </a:lnTo>
                  <a:lnTo>
                    <a:pt x="6521" y="8117"/>
                  </a:lnTo>
                  <a:lnTo>
                    <a:pt x="6507" y="8096"/>
                  </a:lnTo>
                  <a:lnTo>
                    <a:pt x="6407" y="7941"/>
                  </a:lnTo>
                  <a:lnTo>
                    <a:pt x="6387" y="7910"/>
                  </a:lnTo>
                  <a:lnTo>
                    <a:pt x="6368" y="7884"/>
                  </a:lnTo>
                  <a:lnTo>
                    <a:pt x="6352" y="7864"/>
                  </a:lnTo>
                  <a:lnTo>
                    <a:pt x="6338" y="7847"/>
                  </a:lnTo>
                  <a:lnTo>
                    <a:pt x="6324" y="7834"/>
                  </a:lnTo>
                  <a:lnTo>
                    <a:pt x="6308" y="7821"/>
                  </a:lnTo>
                  <a:lnTo>
                    <a:pt x="6290" y="7808"/>
                  </a:lnTo>
                  <a:lnTo>
                    <a:pt x="6271" y="7796"/>
                  </a:lnTo>
                  <a:lnTo>
                    <a:pt x="6401" y="7711"/>
                  </a:lnTo>
                  <a:lnTo>
                    <a:pt x="6410" y="7716"/>
                  </a:lnTo>
                  <a:lnTo>
                    <a:pt x="6418" y="7723"/>
                  </a:lnTo>
                  <a:lnTo>
                    <a:pt x="6428" y="7731"/>
                  </a:lnTo>
                  <a:lnTo>
                    <a:pt x="6440" y="7742"/>
                  </a:lnTo>
                  <a:lnTo>
                    <a:pt x="6449" y="7750"/>
                  </a:lnTo>
                  <a:lnTo>
                    <a:pt x="6455" y="7754"/>
                  </a:lnTo>
                  <a:lnTo>
                    <a:pt x="6458" y="7741"/>
                  </a:lnTo>
                  <a:lnTo>
                    <a:pt x="6462" y="7727"/>
                  </a:lnTo>
                  <a:lnTo>
                    <a:pt x="6466" y="7715"/>
                  </a:lnTo>
                  <a:lnTo>
                    <a:pt x="6471" y="7703"/>
                  </a:lnTo>
                  <a:lnTo>
                    <a:pt x="6476" y="7690"/>
                  </a:lnTo>
                  <a:lnTo>
                    <a:pt x="6482" y="7679"/>
                  </a:lnTo>
                  <a:lnTo>
                    <a:pt x="6489" y="7668"/>
                  </a:lnTo>
                  <a:lnTo>
                    <a:pt x="6495" y="7657"/>
                  </a:lnTo>
                  <a:lnTo>
                    <a:pt x="6502" y="7647"/>
                  </a:lnTo>
                  <a:lnTo>
                    <a:pt x="6510" y="7638"/>
                  </a:lnTo>
                  <a:lnTo>
                    <a:pt x="6518" y="7627"/>
                  </a:lnTo>
                  <a:lnTo>
                    <a:pt x="6527" y="7619"/>
                  </a:lnTo>
                  <a:lnTo>
                    <a:pt x="6536" y="7610"/>
                  </a:lnTo>
                  <a:lnTo>
                    <a:pt x="6546" y="7603"/>
                  </a:lnTo>
                  <a:lnTo>
                    <a:pt x="6556" y="7595"/>
                  </a:lnTo>
                  <a:lnTo>
                    <a:pt x="6567" y="7587"/>
                  </a:lnTo>
                  <a:lnTo>
                    <a:pt x="6586" y="7576"/>
                  </a:lnTo>
                  <a:lnTo>
                    <a:pt x="6605" y="7566"/>
                  </a:lnTo>
                  <a:lnTo>
                    <a:pt x="6624" y="7559"/>
                  </a:lnTo>
                  <a:lnTo>
                    <a:pt x="6643" y="7552"/>
                  </a:lnTo>
                  <a:lnTo>
                    <a:pt x="6661" y="7549"/>
                  </a:lnTo>
                  <a:lnTo>
                    <a:pt x="6680" y="7547"/>
                  </a:lnTo>
                  <a:lnTo>
                    <a:pt x="6698" y="7547"/>
                  </a:lnTo>
                  <a:lnTo>
                    <a:pt x="6716" y="7550"/>
                  </a:lnTo>
                  <a:lnTo>
                    <a:pt x="6733" y="7554"/>
                  </a:lnTo>
                  <a:lnTo>
                    <a:pt x="6750" y="7560"/>
                  </a:lnTo>
                  <a:lnTo>
                    <a:pt x="6765" y="7567"/>
                  </a:lnTo>
                  <a:lnTo>
                    <a:pt x="6780" y="7576"/>
                  </a:lnTo>
                  <a:lnTo>
                    <a:pt x="6794" y="7586"/>
                  </a:lnTo>
                  <a:lnTo>
                    <a:pt x="6807" y="7599"/>
                  </a:lnTo>
                  <a:lnTo>
                    <a:pt x="6819" y="7612"/>
                  </a:lnTo>
                  <a:lnTo>
                    <a:pt x="6830" y="7627"/>
                  </a:lnTo>
                  <a:lnTo>
                    <a:pt x="6836" y="7638"/>
                  </a:lnTo>
                  <a:lnTo>
                    <a:pt x="6841" y="7649"/>
                  </a:lnTo>
                  <a:lnTo>
                    <a:pt x="6846" y="7659"/>
                  </a:lnTo>
                  <a:lnTo>
                    <a:pt x="6850" y="7671"/>
                  </a:lnTo>
                  <a:lnTo>
                    <a:pt x="6853" y="7682"/>
                  </a:lnTo>
                  <a:lnTo>
                    <a:pt x="6855" y="7693"/>
                  </a:lnTo>
                  <a:lnTo>
                    <a:pt x="6858" y="7705"/>
                  </a:lnTo>
                  <a:lnTo>
                    <a:pt x="6859" y="7716"/>
                  </a:lnTo>
                  <a:lnTo>
                    <a:pt x="6859" y="7727"/>
                  </a:lnTo>
                  <a:lnTo>
                    <a:pt x="6858" y="7739"/>
                  </a:lnTo>
                  <a:lnTo>
                    <a:pt x="6855" y="7750"/>
                  </a:lnTo>
                  <a:lnTo>
                    <a:pt x="6853" y="7761"/>
                  </a:lnTo>
                  <a:lnTo>
                    <a:pt x="6849" y="7772"/>
                  </a:lnTo>
                  <a:lnTo>
                    <a:pt x="6845" y="7783"/>
                  </a:lnTo>
                  <a:lnTo>
                    <a:pt x="6840" y="7793"/>
                  </a:lnTo>
                  <a:lnTo>
                    <a:pt x="6835" y="7804"/>
                  </a:lnTo>
                  <a:lnTo>
                    <a:pt x="6828" y="7815"/>
                  </a:lnTo>
                  <a:lnTo>
                    <a:pt x="6820" y="7826"/>
                  </a:lnTo>
                  <a:lnTo>
                    <a:pt x="6811" y="7837"/>
                  </a:lnTo>
                  <a:lnTo>
                    <a:pt x="6801" y="7850"/>
                  </a:lnTo>
                  <a:lnTo>
                    <a:pt x="6777" y="7875"/>
                  </a:lnTo>
                  <a:lnTo>
                    <a:pt x="6750" y="7903"/>
                  </a:lnTo>
                  <a:lnTo>
                    <a:pt x="6712" y="7940"/>
                  </a:lnTo>
                  <a:lnTo>
                    <a:pt x="6682" y="7971"/>
                  </a:lnTo>
                  <a:lnTo>
                    <a:pt x="6670" y="7985"/>
                  </a:lnTo>
                  <a:lnTo>
                    <a:pt x="6658" y="7998"/>
                  </a:lnTo>
                  <a:lnTo>
                    <a:pt x="6649" y="8009"/>
                  </a:lnTo>
                  <a:lnTo>
                    <a:pt x="6642" y="8019"/>
                  </a:lnTo>
                  <a:lnTo>
                    <a:pt x="6650" y="8033"/>
                  </a:lnTo>
                  <a:lnTo>
                    <a:pt x="6656" y="8042"/>
                  </a:lnTo>
                  <a:lnTo>
                    <a:pt x="6663" y="8050"/>
                  </a:lnTo>
                  <a:lnTo>
                    <a:pt x="6670" y="8056"/>
                  </a:lnTo>
                  <a:lnTo>
                    <a:pt x="6677" y="8062"/>
                  </a:lnTo>
                  <a:lnTo>
                    <a:pt x="6683" y="8067"/>
                  </a:lnTo>
                  <a:lnTo>
                    <a:pt x="6690" y="8071"/>
                  </a:lnTo>
                  <a:lnTo>
                    <a:pt x="6697" y="8074"/>
                  </a:lnTo>
                  <a:lnTo>
                    <a:pt x="6704" y="8075"/>
                  </a:lnTo>
                  <a:lnTo>
                    <a:pt x="6713" y="8076"/>
                  </a:lnTo>
                  <a:lnTo>
                    <a:pt x="6721" y="8075"/>
                  </a:lnTo>
                  <a:lnTo>
                    <a:pt x="6730" y="8073"/>
                  </a:lnTo>
                  <a:lnTo>
                    <a:pt x="6739" y="8070"/>
                  </a:lnTo>
                  <a:lnTo>
                    <a:pt x="6751" y="8065"/>
                  </a:lnTo>
                  <a:lnTo>
                    <a:pt x="6762" y="8059"/>
                  </a:lnTo>
                  <a:lnTo>
                    <a:pt x="6773" y="8053"/>
                  </a:lnTo>
                  <a:lnTo>
                    <a:pt x="6787" y="8045"/>
                  </a:lnTo>
                  <a:lnTo>
                    <a:pt x="6795" y="8039"/>
                  </a:lnTo>
                  <a:lnTo>
                    <a:pt x="6802" y="8034"/>
                  </a:lnTo>
                  <a:lnTo>
                    <a:pt x="6809" y="8027"/>
                  </a:lnTo>
                  <a:lnTo>
                    <a:pt x="6815" y="8021"/>
                  </a:lnTo>
                  <a:lnTo>
                    <a:pt x="6821" y="8015"/>
                  </a:lnTo>
                  <a:lnTo>
                    <a:pt x="6826" y="8008"/>
                  </a:lnTo>
                  <a:lnTo>
                    <a:pt x="6829" y="8002"/>
                  </a:lnTo>
                  <a:lnTo>
                    <a:pt x="6833" y="7994"/>
                  </a:lnTo>
                  <a:lnTo>
                    <a:pt x="6835" y="7988"/>
                  </a:lnTo>
                  <a:lnTo>
                    <a:pt x="6836" y="7981"/>
                  </a:lnTo>
                  <a:lnTo>
                    <a:pt x="6837" y="7973"/>
                  </a:lnTo>
                  <a:lnTo>
                    <a:pt x="6838" y="7965"/>
                  </a:lnTo>
                  <a:lnTo>
                    <a:pt x="6838" y="7955"/>
                  </a:lnTo>
                  <a:lnTo>
                    <a:pt x="6837" y="7946"/>
                  </a:lnTo>
                  <a:lnTo>
                    <a:pt x="6835" y="7936"/>
                  </a:lnTo>
                  <a:lnTo>
                    <a:pt x="6833" y="7926"/>
                  </a:lnTo>
                  <a:close/>
                  <a:moveTo>
                    <a:pt x="6586" y="7933"/>
                  </a:moveTo>
                  <a:lnTo>
                    <a:pt x="6598" y="7919"/>
                  </a:lnTo>
                  <a:lnTo>
                    <a:pt x="6613" y="7902"/>
                  </a:lnTo>
                  <a:lnTo>
                    <a:pt x="6631" y="7882"/>
                  </a:lnTo>
                  <a:lnTo>
                    <a:pt x="6653" y="7860"/>
                  </a:lnTo>
                  <a:lnTo>
                    <a:pt x="6675" y="7838"/>
                  </a:lnTo>
                  <a:lnTo>
                    <a:pt x="6691" y="7819"/>
                  </a:lnTo>
                  <a:lnTo>
                    <a:pt x="6697" y="7810"/>
                  </a:lnTo>
                  <a:lnTo>
                    <a:pt x="6703" y="7803"/>
                  </a:lnTo>
                  <a:lnTo>
                    <a:pt x="6708" y="7796"/>
                  </a:lnTo>
                  <a:lnTo>
                    <a:pt x="6711" y="7791"/>
                  </a:lnTo>
                  <a:lnTo>
                    <a:pt x="6714" y="7782"/>
                  </a:lnTo>
                  <a:lnTo>
                    <a:pt x="6716" y="7773"/>
                  </a:lnTo>
                  <a:lnTo>
                    <a:pt x="6716" y="7765"/>
                  </a:lnTo>
                  <a:lnTo>
                    <a:pt x="6716" y="7757"/>
                  </a:lnTo>
                  <a:lnTo>
                    <a:pt x="6715" y="7749"/>
                  </a:lnTo>
                  <a:lnTo>
                    <a:pt x="6713" y="7742"/>
                  </a:lnTo>
                  <a:lnTo>
                    <a:pt x="6710" y="7734"/>
                  </a:lnTo>
                  <a:lnTo>
                    <a:pt x="6707" y="7727"/>
                  </a:lnTo>
                  <a:lnTo>
                    <a:pt x="6701" y="7720"/>
                  </a:lnTo>
                  <a:lnTo>
                    <a:pt x="6696" y="7714"/>
                  </a:lnTo>
                  <a:lnTo>
                    <a:pt x="6690" y="7709"/>
                  </a:lnTo>
                  <a:lnTo>
                    <a:pt x="6684" y="7705"/>
                  </a:lnTo>
                  <a:lnTo>
                    <a:pt x="6677" y="7700"/>
                  </a:lnTo>
                  <a:lnTo>
                    <a:pt x="6670" y="7697"/>
                  </a:lnTo>
                  <a:lnTo>
                    <a:pt x="6662" y="7694"/>
                  </a:lnTo>
                  <a:lnTo>
                    <a:pt x="6654" y="7692"/>
                  </a:lnTo>
                  <a:lnTo>
                    <a:pt x="6646" y="7691"/>
                  </a:lnTo>
                  <a:lnTo>
                    <a:pt x="6638" y="7690"/>
                  </a:lnTo>
                  <a:lnTo>
                    <a:pt x="6628" y="7691"/>
                  </a:lnTo>
                  <a:lnTo>
                    <a:pt x="6620" y="7692"/>
                  </a:lnTo>
                  <a:lnTo>
                    <a:pt x="6612" y="7694"/>
                  </a:lnTo>
                  <a:lnTo>
                    <a:pt x="6604" y="7697"/>
                  </a:lnTo>
                  <a:lnTo>
                    <a:pt x="6596" y="7701"/>
                  </a:lnTo>
                  <a:lnTo>
                    <a:pt x="6588" y="7707"/>
                  </a:lnTo>
                  <a:lnTo>
                    <a:pt x="6579" y="7713"/>
                  </a:lnTo>
                  <a:lnTo>
                    <a:pt x="6571" y="7719"/>
                  </a:lnTo>
                  <a:lnTo>
                    <a:pt x="6564" y="7727"/>
                  </a:lnTo>
                  <a:lnTo>
                    <a:pt x="6556" y="7735"/>
                  </a:lnTo>
                  <a:lnTo>
                    <a:pt x="6550" y="7744"/>
                  </a:lnTo>
                  <a:lnTo>
                    <a:pt x="6545" y="7753"/>
                  </a:lnTo>
                  <a:lnTo>
                    <a:pt x="6539" y="7763"/>
                  </a:lnTo>
                  <a:lnTo>
                    <a:pt x="6535" y="7774"/>
                  </a:lnTo>
                  <a:lnTo>
                    <a:pt x="6532" y="7783"/>
                  </a:lnTo>
                  <a:lnTo>
                    <a:pt x="6530" y="7791"/>
                  </a:lnTo>
                  <a:lnTo>
                    <a:pt x="6529" y="7799"/>
                  </a:lnTo>
                  <a:lnTo>
                    <a:pt x="6528" y="7807"/>
                  </a:lnTo>
                  <a:lnTo>
                    <a:pt x="6528" y="7816"/>
                  </a:lnTo>
                  <a:lnTo>
                    <a:pt x="6529" y="7823"/>
                  </a:lnTo>
                  <a:lnTo>
                    <a:pt x="6530" y="7831"/>
                  </a:lnTo>
                  <a:lnTo>
                    <a:pt x="6532" y="7838"/>
                  </a:lnTo>
                  <a:lnTo>
                    <a:pt x="6536" y="7851"/>
                  </a:lnTo>
                  <a:lnTo>
                    <a:pt x="6544" y="7866"/>
                  </a:lnTo>
                  <a:lnTo>
                    <a:pt x="6554" y="7884"/>
                  </a:lnTo>
                  <a:lnTo>
                    <a:pt x="6569" y="7906"/>
                  </a:lnTo>
                  <a:lnTo>
                    <a:pt x="6586" y="79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8" name="Freeform 98"/>
            <p:cNvSpPr>
              <a:spLocks/>
            </p:cNvSpPr>
            <p:nvPr/>
          </p:nvSpPr>
          <p:spPr bwMode="auto">
            <a:xfrm>
              <a:off x="530" y="702"/>
              <a:ext cx="32" cy="31"/>
            </a:xfrm>
            <a:custGeom>
              <a:avLst/>
              <a:gdLst>
                <a:gd name="T0" fmla="*/ 0 w 510"/>
                <a:gd name="T1" fmla="*/ 0 h 510"/>
                <a:gd name="T2" fmla="*/ 0 w 510"/>
                <a:gd name="T3" fmla="*/ 0 h 510"/>
                <a:gd name="T4" fmla="*/ 0 w 510"/>
                <a:gd name="T5" fmla="*/ 0 h 510"/>
                <a:gd name="T6" fmla="*/ 0 w 510"/>
                <a:gd name="T7" fmla="*/ 0 h 510"/>
                <a:gd name="T8" fmla="*/ 0 w 510"/>
                <a:gd name="T9" fmla="*/ 0 h 510"/>
                <a:gd name="T10" fmla="*/ 0 w 510"/>
                <a:gd name="T11" fmla="*/ 0 h 510"/>
                <a:gd name="T12" fmla="*/ 0 w 510"/>
                <a:gd name="T13" fmla="*/ 0 h 510"/>
                <a:gd name="T14" fmla="*/ 0 w 510"/>
                <a:gd name="T15" fmla="*/ 0 h 510"/>
                <a:gd name="T16" fmla="*/ 0 w 510"/>
                <a:gd name="T17" fmla="*/ 0 h 510"/>
                <a:gd name="T18" fmla="*/ 0 w 510"/>
                <a:gd name="T19" fmla="*/ 0 h 510"/>
                <a:gd name="T20" fmla="*/ 0 w 510"/>
                <a:gd name="T21" fmla="*/ 0 h 510"/>
                <a:gd name="T22" fmla="*/ 0 w 510"/>
                <a:gd name="T23" fmla="*/ 0 h 510"/>
                <a:gd name="T24" fmla="*/ 0 w 510"/>
                <a:gd name="T25" fmla="*/ 0 h 510"/>
                <a:gd name="T26" fmla="*/ 0 w 510"/>
                <a:gd name="T27" fmla="*/ 0 h 510"/>
                <a:gd name="T28" fmla="*/ 0 w 510"/>
                <a:gd name="T29" fmla="*/ 0 h 510"/>
                <a:gd name="T30" fmla="*/ 0 w 510"/>
                <a:gd name="T31" fmla="*/ 0 h 510"/>
                <a:gd name="T32" fmla="*/ 0 w 510"/>
                <a:gd name="T33" fmla="*/ 0 h 510"/>
                <a:gd name="T34" fmla="*/ 0 w 510"/>
                <a:gd name="T35" fmla="*/ 0 h 510"/>
                <a:gd name="T36" fmla="*/ 0 w 510"/>
                <a:gd name="T37" fmla="*/ 0 h 510"/>
                <a:gd name="T38" fmla="*/ 0 w 510"/>
                <a:gd name="T39" fmla="*/ 0 h 510"/>
                <a:gd name="T40" fmla="*/ 0 w 510"/>
                <a:gd name="T41" fmla="*/ 0 h 510"/>
                <a:gd name="T42" fmla="*/ 0 w 510"/>
                <a:gd name="T43" fmla="*/ 0 h 510"/>
                <a:gd name="T44" fmla="*/ 0 w 510"/>
                <a:gd name="T45" fmla="*/ 0 h 510"/>
                <a:gd name="T46" fmla="*/ 0 w 510"/>
                <a:gd name="T47" fmla="*/ 0 h 510"/>
                <a:gd name="T48" fmla="*/ 0 w 510"/>
                <a:gd name="T49" fmla="*/ 0 h 510"/>
                <a:gd name="T50" fmla="*/ 0 w 510"/>
                <a:gd name="T51" fmla="*/ 0 h 510"/>
                <a:gd name="T52" fmla="*/ 0 w 510"/>
                <a:gd name="T53" fmla="*/ 0 h 510"/>
                <a:gd name="T54" fmla="*/ 0 w 510"/>
                <a:gd name="T55" fmla="*/ 0 h 510"/>
                <a:gd name="T56" fmla="*/ 0 w 510"/>
                <a:gd name="T57" fmla="*/ 0 h 510"/>
                <a:gd name="T58" fmla="*/ 0 w 510"/>
                <a:gd name="T59" fmla="*/ 0 h 510"/>
                <a:gd name="T60" fmla="*/ 0 w 510"/>
                <a:gd name="T61" fmla="*/ 0 h 510"/>
                <a:gd name="T62" fmla="*/ 0 w 510"/>
                <a:gd name="T63" fmla="*/ 0 h 510"/>
                <a:gd name="T64" fmla="*/ 0 w 510"/>
                <a:gd name="T65" fmla="*/ 0 h 510"/>
                <a:gd name="T66" fmla="*/ 0 w 510"/>
                <a:gd name="T67" fmla="*/ 0 h 510"/>
                <a:gd name="T68" fmla="*/ 0 w 510"/>
                <a:gd name="T69" fmla="*/ 0 h 510"/>
                <a:gd name="T70" fmla="*/ 0 w 510"/>
                <a:gd name="T71" fmla="*/ 0 h 510"/>
                <a:gd name="T72" fmla="*/ 0 w 510"/>
                <a:gd name="T73" fmla="*/ 0 h 510"/>
                <a:gd name="T74" fmla="*/ 0 w 510"/>
                <a:gd name="T75" fmla="*/ 0 h 510"/>
                <a:gd name="T76" fmla="*/ 0 w 510"/>
                <a:gd name="T77" fmla="*/ 0 h 510"/>
                <a:gd name="T78" fmla="*/ 0 w 510"/>
                <a:gd name="T79" fmla="*/ 0 h 510"/>
                <a:gd name="T80" fmla="*/ 0 w 510"/>
                <a:gd name="T81" fmla="*/ 0 h 510"/>
                <a:gd name="T82" fmla="*/ 0 w 510"/>
                <a:gd name="T83" fmla="*/ 0 h 510"/>
                <a:gd name="T84" fmla="*/ 0 w 510"/>
                <a:gd name="T85" fmla="*/ 0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510" h="510">
                  <a:moveTo>
                    <a:pt x="255" y="510"/>
                  </a:moveTo>
                  <a:lnTo>
                    <a:pt x="268" y="509"/>
                  </a:lnTo>
                  <a:lnTo>
                    <a:pt x="280" y="509"/>
                  </a:lnTo>
                  <a:lnTo>
                    <a:pt x="294" y="507"/>
                  </a:lnTo>
                  <a:lnTo>
                    <a:pt x="306" y="505"/>
                  </a:lnTo>
                  <a:lnTo>
                    <a:pt x="318" y="502"/>
                  </a:lnTo>
                  <a:lnTo>
                    <a:pt x="330" y="499"/>
                  </a:lnTo>
                  <a:lnTo>
                    <a:pt x="342" y="494"/>
                  </a:lnTo>
                  <a:lnTo>
                    <a:pt x="353" y="489"/>
                  </a:lnTo>
                  <a:lnTo>
                    <a:pt x="365" y="484"/>
                  </a:lnTo>
                  <a:lnTo>
                    <a:pt x="376" y="479"/>
                  </a:lnTo>
                  <a:lnTo>
                    <a:pt x="386" y="473"/>
                  </a:lnTo>
                  <a:lnTo>
                    <a:pt x="397" y="466"/>
                  </a:lnTo>
                  <a:lnTo>
                    <a:pt x="407" y="459"/>
                  </a:lnTo>
                  <a:lnTo>
                    <a:pt x="416" y="451"/>
                  </a:lnTo>
                  <a:lnTo>
                    <a:pt x="425" y="443"/>
                  </a:lnTo>
                  <a:lnTo>
                    <a:pt x="435" y="435"/>
                  </a:lnTo>
                  <a:lnTo>
                    <a:pt x="443" y="427"/>
                  </a:lnTo>
                  <a:lnTo>
                    <a:pt x="451" y="417"/>
                  </a:lnTo>
                  <a:lnTo>
                    <a:pt x="458" y="407"/>
                  </a:lnTo>
                  <a:lnTo>
                    <a:pt x="465" y="397"/>
                  </a:lnTo>
                  <a:lnTo>
                    <a:pt x="473" y="386"/>
                  </a:lnTo>
                  <a:lnTo>
                    <a:pt x="479" y="376"/>
                  </a:lnTo>
                  <a:lnTo>
                    <a:pt x="484" y="365"/>
                  </a:lnTo>
                  <a:lnTo>
                    <a:pt x="489" y="354"/>
                  </a:lnTo>
                  <a:lnTo>
                    <a:pt x="494" y="342"/>
                  </a:lnTo>
                  <a:lnTo>
                    <a:pt x="498" y="331"/>
                  </a:lnTo>
                  <a:lnTo>
                    <a:pt x="501" y="319"/>
                  </a:lnTo>
                  <a:lnTo>
                    <a:pt x="504" y="306"/>
                  </a:lnTo>
                  <a:lnTo>
                    <a:pt x="507" y="294"/>
                  </a:lnTo>
                  <a:lnTo>
                    <a:pt x="508" y="281"/>
                  </a:lnTo>
                  <a:lnTo>
                    <a:pt x="509" y="268"/>
                  </a:lnTo>
                  <a:lnTo>
                    <a:pt x="510" y="255"/>
                  </a:lnTo>
                  <a:lnTo>
                    <a:pt x="509" y="242"/>
                  </a:lnTo>
                  <a:lnTo>
                    <a:pt x="508" y="229"/>
                  </a:lnTo>
                  <a:lnTo>
                    <a:pt x="507" y="216"/>
                  </a:lnTo>
                  <a:lnTo>
                    <a:pt x="504" y="203"/>
                  </a:lnTo>
                  <a:lnTo>
                    <a:pt x="501" y="191"/>
                  </a:lnTo>
                  <a:lnTo>
                    <a:pt x="498" y="180"/>
                  </a:lnTo>
                  <a:lnTo>
                    <a:pt x="494" y="167"/>
                  </a:lnTo>
                  <a:lnTo>
                    <a:pt x="489" y="156"/>
                  </a:lnTo>
                  <a:lnTo>
                    <a:pt x="484" y="145"/>
                  </a:lnTo>
                  <a:lnTo>
                    <a:pt x="479" y="134"/>
                  </a:lnTo>
                  <a:lnTo>
                    <a:pt x="473" y="123"/>
                  </a:lnTo>
                  <a:lnTo>
                    <a:pt x="465" y="113"/>
                  </a:lnTo>
                  <a:lnTo>
                    <a:pt x="458" y="103"/>
                  </a:lnTo>
                  <a:lnTo>
                    <a:pt x="451" y="93"/>
                  </a:lnTo>
                  <a:lnTo>
                    <a:pt x="443" y="84"/>
                  </a:lnTo>
                  <a:lnTo>
                    <a:pt x="435" y="75"/>
                  </a:lnTo>
                  <a:lnTo>
                    <a:pt x="425" y="67"/>
                  </a:lnTo>
                  <a:lnTo>
                    <a:pt x="416" y="59"/>
                  </a:lnTo>
                  <a:lnTo>
                    <a:pt x="407" y="51"/>
                  </a:lnTo>
                  <a:lnTo>
                    <a:pt x="397" y="44"/>
                  </a:lnTo>
                  <a:lnTo>
                    <a:pt x="386" y="37"/>
                  </a:lnTo>
                  <a:lnTo>
                    <a:pt x="376" y="31"/>
                  </a:lnTo>
                  <a:lnTo>
                    <a:pt x="365" y="26"/>
                  </a:lnTo>
                  <a:lnTo>
                    <a:pt x="353" y="20"/>
                  </a:lnTo>
                  <a:lnTo>
                    <a:pt x="342" y="15"/>
                  </a:lnTo>
                  <a:lnTo>
                    <a:pt x="330" y="12"/>
                  </a:lnTo>
                  <a:lnTo>
                    <a:pt x="318" y="8"/>
                  </a:lnTo>
                  <a:lnTo>
                    <a:pt x="306" y="5"/>
                  </a:lnTo>
                  <a:lnTo>
                    <a:pt x="294" y="3"/>
                  </a:lnTo>
                  <a:lnTo>
                    <a:pt x="280" y="2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41" y="1"/>
                  </a:lnTo>
                  <a:lnTo>
                    <a:pt x="229" y="2"/>
                  </a:lnTo>
                  <a:lnTo>
                    <a:pt x="216" y="3"/>
                  </a:lnTo>
                  <a:lnTo>
                    <a:pt x="203" y="5"/>
                  </a:lnTo>
                  <a:lnTo>
                    <a:pt x="191" y="8"/>
                  </a:lnTo>
                  <a:lnTo>
                    <a:pt x="179" y="12"/>
                  </a:lnTo>
                  <a:lnTo>
                    <a:pt x="167" y="15"/>
                  </a:lnTo>
                  <a:lnTo>
                    <a:pt x="156" y="20"/>
                  </a:lnTo>
                  <a:lnTo>
                    <a:pt x="145" y="26"/>
                  </a:lnTo>
                  <a:lnTo>
                    <a:pt x="134" y="31"/>
                  </a:lnTo>
                  <a:lnTo>
                    <a:pt x="123" y="37"/>
                  </a:lnTo>
                  <a:lnTo>
                    <a:pt x="113" y="44"/>
                  </a:lnTo>
                  <a:lnTo>
                    <a:pt x="103" y="51"/>
                  </a:lnTo>
                  <a:lnTo>
                    <a:pt x="93" y="59"/>
                  </a:lnTo>
                  <a:lnTo>
                    <a:pt x="84" y="67"/>
                  </a:lnTo>
                  <a:lnTo>
                    <a:pt x="75" y="75"/>
                  </a:lnTo>
                  <a:lnTo>
                    <a:pt x="67" y="84"/>
                  </a:lnTo>
                  <a:lnTo>
                    <a:pt x="58" y="93"/>
                  </a:lnTo>
                  <a:lnTo>
                    <a:pt x="51" y="103"/>
                  </a:lnTo>
                  <a:lnTo>
                    <a:pt x="44" y="113"/>
                  </a:lnTo>
                  <a:lnTo>
                    <a:pt x="37" y="123"/>
                  </a:lnTo>
                  <a:lnTo>
                    <a:pt x="31" y="134"/>
                  </a:lnTo>
                  <a:lnTo>
                    <a:pt x="26" y="145"/>
                  </a:lnTo>
                  <a:lnTo>
                    <a:pt x="20" y="156"/>
                  </a:lnTo>
                  <a:lnTo>
                    <a:pt x="15" y="167"/>
                  </a:lnTo>
                  <a:lnTo>
                    <a:pt x="11" y="180"/>
                  </a:lnTo>
                  <a:lnTo>
                    <a:pt x="8" y="191"/>
                  </a:lnTo>
                  <a:lnTo>
                    <a:pt x="5" y="203"/>
                  </a:lnTo>
                  <a:lnTo>
                    <a:pt x="3" y="216"/>
                  </a:lnTo>
                  <a:lnTo>
                    <a:pt x="2" y="229"/>
                  </a:lnTo>
                  <a:lnTo>
                    <a:pt x="1" y="242"/>
                  </a:lnTo>
                  <a:lnTo>
                    <a:pt x="0" y="255"/>
                  </a:lnTo>
                  <a:lnTo>
                    <a:pt x="1" y="268"/>
                  </a:lnTo>
                  <a:lnTo>
                    <a:pt x="2" y="281"/>
                  </a:lnTo>
                  <a:lnTo>
                    <a:pt x="3" y="294"/>
                  </a:lnTo>
                  <a:lnTo>
                    <a:pt x="5" y="306"/>
                  </a:lnTo>
                  <a:lnTo>
                    <a:pt x="8" y="319"/>
                  </a:lnTo>
                  <a:lnTo>
                    <a:pt x="11" y="331"/>
                  </a:lnTo>
                  <a:lnTo>
                    <a:pt x="15" y="342"/>
                  </a:lnTo>
                  <a:lnTo>
                    <a:pt x="20" y="354"/>
                  </a:lnTo>
                  <a:lnTo>
                    <a:pt x="26" y="365"/>
                  </a:lnTo>
                  <a:lnTo>
                    <a:pt x="31" y="376"/>
                  </a:lnTo>
                  <a:lnTo>
                    <a:pt x="37" y="386"/>
                  </a:lnTo>
                  <a:lnTo>
                    <a:pt x="44" y="397"/>
                  </a:lnTo>
                  <a:lnTo>
                    <a:pt x="51" y="407"/>
                  </a:lnTo>
                  <a:lnTo>
                    <a:pt x="58" y="417"/>
                  </a:lnTo>
                  <a:lnTo>
                    <a:pt x="67" y="427"/>
                  </a:lnTo>
                  <a:lnTo>
                    <a:pt x="75" y="435"/>
                  </a:lnTo>
                  <a:lnTo>
                    <a:pt x="84" y="443"/>
                  </a:lnTo>
                  <a:lnTo>
                    <a:pt x="93" y="451"/>
                  </a:lnTo>
                  <a:lnTo>
                    <a:pt x="103" y="459"/>
                  </a:lnTo>
                  <a:lnTo>
                    <a:pt x="113" y="466"/>
                  </a:lnTo>
                  <a:lnTo>
                    <a:pt x="123" y="473"/>
                  </a:lnTo>
                  <a:lnTo>
                    <a:pt x="134" y="479"/>
                  </a:lnTo>
                  <a:lnTo>
                    <a:pt x="145" y="484"/>
                  </a:lnTo>
                  <a:lnTo>
                    <a:pt x="156" y="489"/>
                  </a:lnTo>
                  <a:lnTo>
                    <a:pt x="167" y="494"/>
                  </a:lnTo>
                  <a:lnTo>
                    <a:pt x="179" y="499"/>
                  </a:lnTo>
                  <a:lnTo>
                    <a:pt x="191" y="502"/>
                  </a:lnTo>
                  <a:lnTo>
                    <a:pt x="203" y="505"/>
                  </a:lnTo>
                  <a:lnTo>
                    <a:pt x="216" y="507"/>
                  </a:lnTo>
                  <a:lnTo>
                    <a:pt x="229" y="509"/>
                  </a:lnTo>
                  <a:lnTo>
                    <a:pt x="241" y="509"/>
                  </a:lnTo>
                  <a:lnTo>
                    <a:pt x="255" y="5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49" name="Freeform 99"/>
            <p:cNvSpPr>
              <a:spLocks noEditPoints="1"/>
            </p:cNvSpPr>
            <p:nvPr/>
          </p:nvSpPr>
          <p:spPr bwMode="auto">
            <a:xfrm>
              <a:off x="470" y="261"/>
              <a:ext cx="175" cy="245"/>
            </a:xfrm>
            <a:custGeom>
              <a:avLst/>
              <a:gdLst>
                <a:gd name="T0" fmla="*/ 0 w 2803"/>
                <a:gd name="T1" fmla="*/ 0 h 3917"/>
                <a:gd name="T2" fmla="*/ 0 w 2803"/>
                <a:gd name="T3" fmla="*/ 0 h 3917"/>
                <a:gd name="T4" fmla="*/ 0 w 2803"/>
                <a:gd name="T5" fmla="*/ 0 h 3917"/>
                <a:gd name="T6" fmla="*/ 0 w 2803"/>
                <a:gd name="T7" fmla="*/ 0 h 3917"/>
                <a:gd name="T8" fmla="*/ 0 w 2803"/>
                <a:gd name="T9" fmla="*/ 0 h 3917"/>
                <a:gd name="T10" fmla="*/ 0 w 2803"/>
                <a:gd name="T11" fmla="*/ 0 h 3917"/>
                <a:gd name="T12" fmla="*/ 0 w 2803"/>
                <a:gd name="T13" fmla="*/ 0 h 3917"/>
                <a:gd name="T14" fmla="*/ 0 w 2803"/>
                <a:gd name="T15" fmla="*/ 0 h 3917"/>
                <a:gd name="T16" fmla="*/ 0 w 2803"/>
                <a:gd name="T17" fmla="*/ 0 h 3917"/>
                <a:gd name="T18" fmla="*/ 0 w 2803"/>
                <a:gd name="T19" fmla="*/ 0 h 3917"/>
                <a:gd name="T20" fmla="*/ 0 w 2803"/>
                <a:gd name="T21" fmla="*/ 0 h 3917"/>
                <a:gd name="T22" fmla="*/ 0 w 2803"/>
                <a:gd name="T23" fmla="*/ 0 h 3917"/>
                <a:gd name="T24" fmla="*/ 0 w 2803"/>
                <a:gd name="T25" fmla="*/ 0 h 3917"/>
                <a:gd name="T26" fmla="*/ 0 w 2803"/>
                <a:gd name="T27" fmla="*/ 0 h 3917"/>
                <a:gd name="T28" fmla="*/ 0 w 2803"/>
                <a:gd name="T29" fmla="*/ 0 h 3917"/>
                <a:gd name="T30" fmla="*/ 0 w 2803"/>
                <a:gd name="T31" fmla="*/ 0 h 3917"/>
                <a:gd name="T32" fmla="*/ 0 w 2803"/>
                <a:gd name="T33" fmla="*/ 0 h 3917"/>
                <a:gd name="T34" fmla="*/ 0 w 2803"/>
                <a:gd name="T35" fmla="*/ 0 h 3917"/>
                <a:gd name="T36" fmla="*/ 0 w 2803"/>
                <a:gd name="T37" fmla="*/ 0 h 3917"/>
                <a:gd name="T38" fmla="*/ 0 w 2803"/>
                <a:gd name="T39" fmla="*/ 0 h 3917"/>
                <a:gd name="T40" fmla="*/ 0 w 2803"/>
                <a:gd name="T41" fmla="*/ 0 h 3917"/>
                <a:gd name="T42" fmla="*/ 0 w 2803"/>
                <a:gd name="T43" fmla="*/ 0 h 3917"/>
                <a:gd name="T44" fmla="*/ 0 w 2803"/>
                <a:gd name="T45" fmla="*/ 0 h 3917"/>
                <a:gd name="T46" fmla="*/ 0 w 2803"/>
                <a:gd name="T47" fmla="*/ 0 h 3917"/>
                <a:gd name="T48" fmla="*/ 0 w 2803"/>
                <a:gd name="T49" fmla="*/ 0 h 3917"/>
                <a:gd name="T50" fmla="*/ 0 w 2803"/>
                <a:gd name="T51" fmla="*/ 0 h 3917"/>
                <a:gd name="T52" fmla="*/ 0 w 2803"/>
                <a:gd name="T53" fmla="*/ 0 h 3917"/>
                <a:gd name="T54" fmla="*/ 0 w 2803"/>
                <a:gd name="T55" fmla="*/ 0 h 3917"/>
                <a:gd name="T56" fmla="*/ 0 w 2803"/>
                <a:gd name="T57" fmla="*/ 0 h 3917"/>
                <a:gd name="T58" fmla="*/ 0 w 2803"/>
                <a:gd name="T59" fmla="*/ 0 h 3917"/>
                <a:gd name="T60" fmla="*/ 0 w 2803"/>
                <a:gd name="T61" fmla="*/ 0 h 3917"/>
                <a:gd name="T62" fmla="*/ 0 w 2803"/>
                <a:gd name="T63" fmla="*/ 0 h 3917"/>
                <a:gd name="T64" fmla="*/ 0 w 2803"/>
                <a:gd name="T65" fmla="*/ 0 h 3917"/>
                <a:gd name="T66" fmla="*/ 0 w 2803"/>
                <a:gd name="T67" fmla="*/ 0 h 3917"/>
                <a:gd name="T68" fmla="*/ 0 w 2803"/>
                <a:gd name="T69" fmla="*/ 0 h 3917"/>
                <a:gd name="T70" fmla="*/ 0 w 2803"/>
                <a:gd name="T71" fmla="*/ 0 h 3917"/>
                <a:gd name="T72" fmla="*/ 0 w 2803"/>
                <a:gd name="T73" fmla="*/ 0 h 3917"/>
                <a:gd name="T74" fmla="*/ 0 w 2803"/>
                <a:gd name="T75" fmla="*/ 0 h 3917"/>
                <a:gd name="T76" fmla="*/ 0 w 2803"/>
                <a:gd name="T77" fmla="*/ 0 h 3917"/>
                <a:gd name="T78" fmla="*/ 0 w 2803"/>
                <a:gd name="T79" fmla="*/ 0 h 3917"/>
                <a:gd name="T80" fmla="*/ 0 w 2803"/>
                <a:gd name="T81" fmla="*/ 0 h 3917"/>
                <a:gd name="T82" fmla="*/ 0 w 2803"/>
                <a:gd name="T83" fmla="*/ 0 h 3917"/>
                <a:gd name="T84" fmla="*/ 0 w 2803"/>
                <a:gd name="T85" fmla="*/ 0 h 3917"/>
                <a:gd name="T86" fmla="*/ 0 w 2803"/>
                <a:gd name="T87" fmla="*/ 0 h 3917"/>
                <a:gd name="T88" fmla="*/ 0 w 2803"/>
                <a:gd name="T89" fmla="*/ 0 h 3917"/>
                <a:gd name="T90" fmla="*/ 0 w 2803"/>
                <a:gd name="T91" fmla="*/ 0 h 3917"/>
                <a:gd name="T92" fmla="*/ 0 w 2803"/>
                <a:gd name="T93" fmla="*/ 0 h 3917"/>
                <a:gd name="T94" fmla="*/ 0 w 2803"/>
                <a:gd name="T95" fmla="*/ 0 h 3917"/>
                <a:gd name="T96" fmla="*/ 0 w 2803"/>
                <a:gd name="T97" fmla="*/ 0 h 3917"/>
                <a:gd name="T98" fmla="*/ 0 w 2803"/>
                <a:gd name="T99" fmla="*/ 0 h 3917"/>
                <a:gd name="T100" fmla="*/ 0 w 2803"/>
                <a:gd name="T101" fmla="*/ 0 h 3917"/>
                <a:gd name="T102" fmla="*/ 0 w 2803"/>
                <a:gd name="T103" fmla="*/ 0 h 3917"/>
                <a:gd name="T104" fmla="*/ 0 w 2803"/>
                <a:gd name="T105" fmla="*/ 0 h 3917"/>
                <a:gd name="T106" fmla="*/ 0 w 2803"/>
                <a:gd name="T107" fmla="*/ 0 h 3917"/>
                <a:gd name="T108" fmla="*/ 0 w 2803"/>
                <a:gd name="T109" fmla="*/ 0 h 3917"/>
                <a:gd name="T110" fmla="*/ 0 w 2803"/>
                <a:gd name="T111" fmla="*/ 0 h 3917"/>
                <a:gd name="T112" fmla="*/ 0 w 2803"/>
                <a:gd name="T113" fmla="*/ 0 h 3917"/>
                <a:gd name="T114" fmla="*/ 0 w 2803"/>
                <a:gd name="T115" fmla="*/ 0 h 3917"/>
                <a:gd name="T116" fmla="*/ 0 w 2803"/>
                <a:gd name="T117" fmla="*/ 0 h 3917"/>
                <a:gd name="T118" fmla="*/ 0 w 2803"/>
                <a:gd name="T119" fmla="*/ 0 h 3917"/>
                <a:gd name="T120" fmla="*/ 0 w 2803"/>
                <a:gd name="T121" fmla="*/ 0 h 3917"/>
                <a:gd name="T122" fmla="*/ 0 w 2803"/>
                <a:gd name="T123" fmla="*/ 0 h 391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7">
                  <a:moveTo>
                    <a:pt x="919" y="3789"/>
                  </a:moveTo>
                  <a:lnTo>
                    <a:pt x="878" y="3779"/>
                  </a:lnTo>
                  <a:lnTo>
                    <a:pt x="839" y="3766"/>
                  </a:lnTo>
                  <a:lnTo>
                    <a:pt x="803" y="3751"/>
                  </a:lnTo>
                  <a:lnTo>
                    <a:pt x="770" y="3735"/>
                  </a:lnTo>
                  <a:lnTo>
                    <a:pt x="739" y="3717"/>
                  </a:lnTo>
                  <a:lnTo>
                    <a:pt x="710" y="3697"/>
                  </a:lnTo>
                  <a:lnTo>
                    <a:pt x="685" y="3676"/>
                  </a:lnTo>
                  <a:lnTo>
                    <a:pt x="661" y="3652"/>
                  </a:lnTo>
                  <a:lnTo>
                    <a:pt x="639" y="3628"/>
                  </a:lnTo>
                  <a:lnTo>
                    <a:pt x="620" y="3602"/>
                  </a:lnTo>
                  <a:lnTo>
                    <a:pt x="602" y="3575"/>
                  </a:lnTo>
                  <a:lnTo>
                    <a:pt x="587" y="3547"/>
                  </a:lnTo>
                  <a:lnTo>
                    <a:pt x="574" y="3518"/>
                  </a:lnTo>
                  <a:lnTo>
                    <a:pt x="562" y="3487"/>
                  </a:lnTo>
                  <a:lnTo>
                    <a:pt x="552" y="3455"/>
                  </a:lnTo>
                  <a:lnTo>
                    <a:pt x="544" y="3422"/>
                  </a:lnTo>
                  <a:lnTo>
                    <a:pt x="537" y="3388"/>
                  </a:lnTo>
                  <a:lnTo>
                    <a:pt x="531" y="3353"/>
                  </a:lnTo>
                  <a:lnTo>
                    <a:pt x="526" y="3318"/>
                  </a:lnTo>
                  <a:lnTo>
                    <a:pt x="523" y="3282"/>
                  </a:lnTo>
                  <a:lnTo>
                    <a:pt x="521" y="3245"/>
                  </a:lnTo>
                  <a:lnTo>
                    <a:pt x="520" y="3208"/>
                  </a:lnTo>
                  <a:lnTo>
                    <a:pt x="521" y="3170"/>
                  </a:lnTo>
                  <a:lnTo>
                    <a:pt x="522" y="3132"/>
                  </a:lnTo>
                  <a:lnTo>
                    <a:pt x="523" y="3093"/>
                  </a:lnTo>
                  <a:lnTo>
                    <a:pt x="526" y="3054"/>
                  </a:lnTo>
                  <a:lnTo>
                    <a:pt x="530" y="3015"/>
                  </a:lnTo>
                  <a:lnTo>
                    <a:pt x="533" y="2976"/>
                  </a:lnTo>
                  <a:lnTo>
                    <a:pt x="542" y="2897"/>
                  </a:lnTo>
                  <a:lnTo>
                    <a:pt x="551" y="2818"/>
                  </a:lnTo>
                  <a:lnTo>
                    <a:pt x="557" y="2772"/>
                  </a:lnTo>
                  <a:lnTo>
                    <a:pt x="566" y="2727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599" y="2589"/>
                  </a:lnTo>
                  <a:lnTo>
                    <a:pt x="614" y="2544"/>
                  </a:lnTo>
                  <a:lnTo>
                    <a:pt x="629" y="2498"/>
                  </a:lnTo>
                  <a:lnTo>
                    <a:pt x="647" y="2453"/>
                  </a:lnTo>
                  <a:lnTo>
                    <a:pt x="665" y="2408"/>
                  </a:lnTo>
                  <a:lnTo>
                    <a:pt x="685" y="2363"/>
                  </a:lnTo>
                  <a:lnTo>
                    <a:pt x="706" y="2319"/>
                  </a:lnTo>
                  <a:lnTo>
                    <a:pt x="729" y="2276"/>
                  </a:lnTo>
                  <a:lnTo>
                    <a:pt x="753" y="2233"/>
                  </a:lnTo>
                  <a:lnTo>
                    <a:pt x="777" y="2191"/>
                  </a:lnTo>
                  <a:lnTo>
                    <a:pt x="803" y="2150"/>
                  </a:lnTo>
                  <a:lnTo>
                    <a:pt x="831" y="2109"/>
                  </a:lnTo>
                  <a:lnTo>
                    <a:pt x="858" y="2070"/>
                  </a:lnTo>
                  <a:lnTo>
                    <a:pt x="887" y="2032"/>
                  </a:lnTo>
                  <a:lnTo>
                    <a:pt x="917" y="1995"/>
                  </a:lnTo>
                  <a:lnTo>
                    <a:pt x="948" y="1959"/>
                  </a:lnTo>
                  <a:lnTo>
                    <a:pt x="980" y="1925"/>
                  </a:lnTo>
                  <a:lnTo>
                    <a:pt x="1012" y="1893"/>
                  </a:lnTo>
                  <a:lnTo>
                    <a:pt x="1046" y="1862"/>
                  </a:lnTo>
                  <a:lnTo>
                    <a:pt x="1080" y="1832"/>
                  </a:lnTo>
                  <a:lnTo>
                    <a:pt x="1116" y="1804"/>
                  </a:lnTo>
                  <a:lnTo>
                    <a:pt x="1151" y="1778"/>
                  </a:lnTo>
                  <a:lnTo>
                    <a:pt x="1188" y="1754"/>
                  </a:lnTo>
                  <a:lnTo>
                    <a:pt x="1225" y="1732"/>
                  </a:lnTo>
                  <a:lnTo>
                    <a:pt x="1262" y="1712"/>
                  </a:lnTo>
                  <a:lnTo>
                    <a:pt x="1300" y="1694"/>
                  </a:lnTo>
                  <a:lnTo>
                    <a:pt x="1339" y="1679"/>
                  </a:lnTo>
                  <a:lnTo>
                    <a:pt x="1378" y="1665"/>
                  </a:lnTo>
                  <a:lnTo>
                    <a:pt x="1390" y="1679"/>
                  </a:lnTo>
                  <a:lnTo>
                    <a:pt x="1401" y="1692"/>
                  </a:lnTo>
                  <a:lnTo>
                    <a:pt x="1412" y="1705"/>
                  </a:lnTo>
                  <a:lnTo>
                    <a:pt x="1425" y="1718"/>
                  </a:lnTo>
                  <a:lnTo>
                    <a:pt x="1449" y="1741"/>
                  </a:lnTo>
                  <a:lnTo>
                    <a:pt x="1475" y="1763"/>
                  </a:lnTo>
                  <a:lnTo>
                    <a:pt x="1502" y="1784"/>
                  </a:lnTo>
                  <a:lnTo>
                    <a:pt x="1529" y="1803"/>
                  </a:lnTo>
                  <a:lnTo>
                    <a:pt x="1556" y="1821"/>
                  </a:lnTo>
                  <a:lnTo>
                    <a:pt x="1584" y="1837"/>
                  </a:lnTo>
                  <a:lnTo>
                    <a:pt x="1612" y="1852"/>
                  </a:lnTo>
                  <a:lnTo>
                    <a:pt x="1638" y="1866"/>
                  </a:lnTo>
                  <a:lnTo>
                    <a:pt x="1664" y="1878"/>
                  </a:lnTo>
                  <a:lnTo>
                    <a:pt x="1690" y="1889"/>
                  </a:lnTo>
                  <a:lnTo>
                    <a:pt x="1735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3" y="1940"/>
                  </a:lnTo>
                  <a:lnTo>
                    <a:pt x="1848" y="1947"/>
                  </a:lnTo>
                  <a:lnTo>
                    <a:pt x="1872" y="1954"/>
                  </a:lnTo>
                  <a:lnTo>
                    <a:pt x="1896" y="1959"/>
                  </a:lnTo>
                  <a:lnTo>
                    <a:pt x="1919" y="1964"/>
                  </a:lnTo>
                  <a:lnTo>
                    <a:pt x="1942" y="1970"/>
                  </a:lnTo>
                  <a:lnTo>
                    <a:pt x="1965" y="1973"/>
                  </a:lnTo>
                  <a:lnTo>
                    <a:pt x="1988" y="1976"/>
                  </a:lnTo>
                  <a:lnTo>
                    <a:pt x="2009" y="1978"/>
                  </a:lnTo>
                  <a:lnTo>
                    <a:pt x="2031" y="1979"/>
                  </a:lnTo>
                  <a:lnTo>
                    <a:pt x="2051" y="1980"/>
                  </a:lnTo>
                  <a:lnTo>
                    <a:pt x="2071" y="1980"/>
                  </a:lnTo>
                  <a:lnTo>
                    <a:pt x="2091" y="1980"/>
                  </a:lnTo>
                  <a:lnTo>
                    <a:pt x="2110" y="1978"/>
                  </a:lnTo>
                  <a:lnTo>
                    <a:pt x="2128" y="1976"/>
                  </a:lnTo>
                  <a:lnTo>
                    <a:pt x="2146" y="1974"/>
                  </a:lnTo>
                  <a:lnTo>
                    <a:pt x="2163" y="1971"/>
                  </a:lnTo>
                  <a:lnTo>
                    <a:pt x="2180" y="1967"/>
                  </a:lnTo>
                  <a:lnTo>
                    <a:pt x="2195" y="1961"/>
                  </a:lnTo>
                  <a:lnTo>
                    <a:pt x="2211" y="1956"/>
                  </a:lnTo>
                  <a:lnTo>
                    <a:pt x="2225" y="1951"/>
                  </a:lnTo>
                  <a:lnTo>
                    <a:pt x="2237" y="1944"/>
                  </a:lnTo>
                  <a:lnTo>
                    <a:pt x="2251" y="1938"/>
                  </a:lnTo>
                  <a:lnTo>
                    <a:pt x="2262" y="1930"/>
                  </a:lnTo>
                  <a:lnTo>
                    <a:pt x="2272" y="1921"/>
                  </a:lnTo>
                  <a:lnTo>
                    <a:pt x="2283" y="1913"/>
                  </a:lnTo>
                  <a:lnTo>
                    <a:pt x="2291" y="1904"/>
                  </a:lnTo>
                  <a:lnTo>
                    <a:pt x="2299" y="1894"/>
                  </a:lnTo>
                  <a:lnTo>
                    <a:pt x="2306" y="1883"/>
                  </a:lnTo>
                  <a:lnTo>
                    <a:pt x="2311" y="1872"/>
                  </a:lnTo>
                  <a:lnTo>
                    <a:pt x="2316" y="1861"/>
                  </a:lnTo>
                  <a:lnTo>
                    <a:pt x="2320" y="1851"/>
                  </a:lnTo>
                  <a:lnTo>
                    <a:pt x="2322" y="1842"/>
                  </a:lnTo>
                  <a:lnTo>
                    <a:pt x="2323" y="1833"/>
                  </a:lnTo>
                  <a:lnTo>
                    <a:pt x="2324" y="1824"/>
                  </a:lnTo>
                  <a:lnTo>
                    <a:pt x="2324" y="1814"/>
                  </a:lnTo>
                  <a:lnTo>
                    <a:pt x="2324" y="1805"/>
                  </a:lnTo>
                  <a:lnTo>
                    <a:pt x="2323" y="1795"/>
                  </a:lnTo>
                  <a:lnTo>
                    <a:pt x="2321" y="1785"/>
                  </a:lnTo>
                  <a:lnTo>
                    <a:pt x="2319" y="1775"/>
                  </a:lnTo>
                  <a:lnTo>
                    <a:pt x="2315" y="1765"/>
                  </a:lnTo>
                  <a:lnTo>
                    <a:pt x="2312" y="1756"/>
                  </a:lnTo>
                  <a:lnTo>
                    <a:pt x="2307" y="1746"/>
                  </a:lnTo>
                  <a:lnTo>
                    <a:pt x="2303" y="1735"/>
                  </a:lnTo>
                  <a:lnTo>
                    <a:pt x="2297" y="1726"/>
                  </a:lnTo>
                  <a:lnTo>
                    <a:pt x="2291" y="1716"/>
                  </a:lnTo>
                  <a:lnTo>
                    <a:pt x="2285" y="1705"/>
                  </a:lnTo>
                  <a:lnTo>
                    <a:pt x="2276" y="1696"/>
                  </a:lnTo>
                  <a:lnTo>
                    <a:pt x="2269" y="1687"/>
                  </a:lnTo>
                  <a:lnTo>
                    <a:pt x="2260" y="1677"/>
                  </a:lnTo>
                  <a:lnTo>
                    <a:pt x="2251" y="1667"/>
                  </a:lnTo>
                  <a:lnTo>
                    <a:pt x="2240" y="1658"/>
                  </a:lnTo>
                  <a:lnTo>
                    <a:pt x="2230" y="1649"/>
                  </a:lnTo>
                  <a:lnTo>
                    <a:pt x="2219" y="1641"/>
                  </a:lnTo>
                  <a:lnTo>
                    <a:pt x="2208" y="1631"/>
                  </a:lnTo>
                  <a:lnTo>
                    <a:pt x="2194" y="1623"/>
                  </a:lnTo>
                  <a:lnTo>
                    <a:pt x="2182" y="1615"/>
                  </a:lnTo>
                  <a:lnTo>
                    <a:pt x="2167" y="1607"/>
                  </a:lnTo>
                  <a:lnTo>
                    <a:pt x="2153" y="1599"/>
                  </a:lnTo>
                  <a:lnTo>
                    <a:pt x="2139" y="1591"/>
                  </a:lnTo>
                  <a:lnTo>
                    <a:pt x="2122" y="1584"/>
                  </a:lnTo>
                  <a:lnTo>
                    <a:pt x="2106" y="1577"/>
                  </a:lnTo>
                  <a:lnTo>
                    <a:pt x="2089" y="1571"/>
                  </a:lnTo>
                  <a:lnTo>
                    <a:pt x="2060" y="1560"/>
                  </a:lnTo>
                  <a:lnTo>
                    <a:pt x="2030" y="1551"/>
                  </a:lnTo>
                  <a:lnTo>
                    <a:pt x="1998" y="1544"/>
                  </a:lnTo>
                  <a:lnTo>
                    <a:pt x="1965" y="1537"/>
                  </a:lnTo>
                  <a:lnTo>
                    <a:pt x="1932" y="1530"/>
                  </a:lnTo>
                  <a:lnTo>
                    <a:pt x="1899" y="1524"/>
                  </a:lnTo>
                  <a:lnTo>
                    <a:pt x="1865" y="1519"/>
                  </a:lnTo>
                  <a:lnTo>
                    <a:pt x="1831" y="1515"/>
                  </a:lnTo>
                  <a:lnTo>
                    <a:pt x="1765" y="1508"/>
                  </a:lnTo>
                  <a:lnTo>
                    <a:pt x="1699" y="1503"/>
                  </a:lnTo>
                  <a:lnTo>
                    <a:pt x="1637" y="1499"/>
                  </a:lnTo>
                  <a:lnTo>
                    <a:pt x="1581" y="1496"/>
                  </a:lnTo>
                  <a:lnTo>
                    <a:pt x="1587" y="1449"/>
                  </a:lnTo>
                  <a:lnTo>
                    <a:pt x="1589" y="1427"/>
                  </a:lnTo>
                  <a:lnTo>
                    <a:pt x="1589" y="1422"/>
                  </a:lnTo>
                  <a:lnTo>
                    <a:pt x="1589" y="1421"/>
                  </a:lnTo>
                  <a:lnTo>
                    <a:pt x="1588" y="1422"/>
                  </a:lnTo>
                  <a:lnTo>
                    <a:pt x="1587" y="1425"/>
                  </a:lnTo>
                  <a:lnTo>
                    <a:pt x="1587" y="1430"/>
                  </a:lnTo>
                  <a:lnTo>
                    <a:pt x="1587" y="1435"/>
                  </a:lnTo>
                  <a:lnTo>
                    <a:pt x="1588" y="1440"/>
                  </a:lnTo>
                  <a:lnTo>
                    <a:pt x="1589" y="1444"/>
                  </a:lnTo>
                  <a:lnTo>
                    <a:pt x="1590" y="1445"/>
                  </a:lnTo>
                  <a:lnTo>
                    <a:pt x="1592" y="1446"/>
                  </a:lnTo>
                  <a:lnTo>
                    <a:pt x="1593" y="1446"/>
                  </a:lnTo>
                  <a:lnTo>
                    <a:pt x="1595" y="1445"/>
                  </a:lnTo>
                  <a:lnTo>
                    <a:pt x="1601" y="1442"/>
                  </a:lnTo>
                  <a:lnTo>
                    <a:pt x="1607" y="1434"/>
                  </a:lnTo>
                  <a:lnTo>
                    <a:pt x="1656" y="1429"/>
                  </a:lnTo>
                  <a:lnTo>
                    <a:pt x="1704" y="1421"/>
                  </a:lnTo>
                  <a:lnTo>
                    <a:pt x="1753" y="1411"/>
                  </a:lnTo>
                  <a:lnTo>
                    <a:pt x="1802" y="1400"/>
                  </a:lnTo>
                  <a:lnTo>
                    <a:pt x="1851" y="1387"/>
                  </a:lnTo>
                  <a:lnTo>
                    <a:pt x="1900" y="1371"/>
                  </a:lnTo>
                  <a:lnTo>
                    <a:pt x="1950" y="1355"/>
                  </a:lnTo>
                  <a:lnTo>
                    <a:pt x="1999" y="1336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4" y="1274"/>
                  </a:lnTo>
                  <a:lnTo>
                    <a:pt x="2191" y="1250"/>
                  </a:lnTo>
                  <a:lnTo>
                    <a:pt x="2237" y="1224"/>
                  </a:lnTo>
                  <a:lnTo>
                    <a:pt x="2283" y="1198"/>
                  </a:lnTo>
                  <a:lnTo>
                    <a:pt x="2327" y="1171"/>
                  </a:lnTo>
                  <a:lnTo>
                    <a:pt x="2370" y="1142"/>
                  </a:lnTo>
                  <a:lnTo>
                    <a:pt x="2412" y="1112"/>
                  </a:lnTo>
                  <a:lnTo>
                    <a:pt x="2452" y="1081"/>
                  </a:lnTo>
                  <a:lnTo>
                    <a:pt x="2491" y="1051"/>
                  </a:lnTo>
                  <a:lnTo>
                    <a:pt x="2528" y="1018"/>
                  </a:lnTo>
                  <a:lnTo>
                    <a:pt x="2564" y="985"/>
                  </a:lnTo>
                  <a:lnTo>
                    <a:pt x="2597" y="951"/>
                  </a:lnTo>
                  <a:lnTo>
                    <a:pt x="2629" y="917"/>
                  </a:lnTo>
                  <a:lnTo>
                    <a:pt x="2659" y="882"/>
                  </a:lnTo>
                  <a:lnTo>
                    <a:pt x="2685" y="846"/>
                  </a:lnTo>
                  <a:lnTo>
                    <a:pt x="2710" y="810"/>
                  </a:lnTo>
                  <a:lnTo>
                    <a:pt x="2732" y="773"/>
                  </a:lnTo>
                  <a:lnTo>
                    <a:pt x="2751" y="737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2" y="625"/>
                  </a:lnTo>
                  <a:lnTo>
                    <a:pt x="2799" y="587"/>
                  </a:lnTo>
                  <a:lnTo>
                    <a:pt x="2801" y="568"/>
                  </a:lnTo>
                  <a:lnTo>
                    <a:pt x="2803" y="551"/>
                  </a:lnTo>
                  <a:lnTo>
                    <a:pt x="2801" y="535"/>
                  </a:lnTo>
                  <a:lnTo>
                    <a:pt x="2799" y="519"/>
                  </a:lnTo>
                  <a:lnTo>
                    <a:pt x="2796" y="505"/>
                  </a:lnTo>
                  <a:lnTo>
                    <a:pt x="2791" y="490"/>
                  </a:lnTo>
                  <a:lnTo>
                    <a:pt x="2785" y="477"/>
                  </a:lnTo>
                  <a:lnTo>
                    <a:pt x="2779" y="464"/>
                  </a:lnTo>
                  <a:lnTo>
                    <a:pt x="2771" y="451"/>
                  </a:lnTo>
                  <a:lnTo>
                    <a:pt x="2761" y="440"/>
                  </a:lnTo>
                  <a:lnTo>
                    <a:pt x="2752" y="429"/>
                  </a:lnTo>
                  <a:lnTo>
                    <a:pt x="2742" y="417"/>
                  </a:lnTo>
                  <a:lnTo>
                    <a:pt x="2731" y="406"/>
                  </a:lnTo>
                  <a:lnTo>
                    <a:pt x="2718" y="396"/>
                  </a:lnTo>
                  <a:lnTo>
                    <a:pt x="2706" y="386"/>
                  </a:lnTo>
                  <a:lnTo>
                    <a:pt x="2693" y="376"/>
                  </a:lnTo>
                  <a:lnTo>
                    <a:pt x="2666" y="359"/>
                  </a:lnTo>
                  <a:lnTo>
                    <a:pt x="2635" y="342"/>
                  </a:lnTo>
                  <a:lnTo>
                    <a:pt x="2600" y="327"/>
                  </a:lnTo>
                  <a:lnTo>
                    <a:pt x="2560" y="312"/>
                  </a:lnTo>
                  <a:lnTo>
                    <a:pt x="2517" y="299"/>
                  </a:lnTo>
                  <a:lnTo>
                    <a:pt x="2471" y="287"/>
                  </a:lnTo>
                  <a:lnTo>
                    <a:pt x="2420" y="278"/>
                  </a:lnTo>
                  <a:lnTo>
                    <a:pt x="2369" y="269"/>
                  </a:lnTo>
                  <a:lnTo>
                    <a:pt x="2313" y="263"/>
                  </a:lnTo>
                  <a:lnTo>
                    <a:pt x="2257" y="259"/>
                  </a:lnTo>
                  <a:lnTo>
                    <a:pt x="2199" y="258"/>
                  </a:lnTo>
                  <a:lnTo>
                    <a:pt x="2140" y="259"/>
                  </a:lnTo>
                  <a:lnTo>
                    <a:pt x="2079" y="263"/>
                  </a:lnTo>
                  <a:lnTo>
                    <a:pt x="2018" y="269"/>
                  </a:lnTo>
                  <a:lnTo>
                    <a:pt x="1957" y="280"/>
                  </a:lnTo>
                  <a:lnTo>
                    <a:pt x="1896" y="293"/>
                  </a:lnTo>
                  <a:lnTo>
                    <a:pt x="1835" y="309"/>
                  </a:lnTo>
                  <a:lnTo>
                    <a:pt x="1775" y="331"/>
                  </a:lnTo>
                  <a:lnTo>
                    <a:pt x="1716" y="355"/>
                  </a:lnTo>
                  <a:lnTo>
                    <a:pt x="1659" y="383"/>
                  </a:lnTo>
                  <a:lnTo>
                    <a:pt x="1603" y="416"/>
                  </a:lnTo>
                  <a:lnTo>
                    <a:pt x="1550" y="453"/>
                  </a:lnTo>
                  <a:lnTo>
                    <a:pt x="1499" y="495"/>
                  </a:lnTo>
                  <a:lnTo>
                    <a:pt x="1450" y="542"/>
                  </a:lnTo>
                  <a:lnTo>
                    <a:pt x="1405" y="593"/>
                  </a:lnTo>
                  <a:lnTo>
                    <a:pt x="1364" y="651"/>
                  </a:lnTo>
                  <a:lnTo>
                    <a:pt x="1326" y="712"/>
                  </a:lnTo>
                  <a:lnTo>
                    <a:pt x="1293" y="780"/>
                  </a:lnTo>
                  <a:lnTo>
                    <a:pt x="1264" y="853"/>
                  </a:lnTo>
                  <a:lnTo>
                    <a:pt x="1240" y="933"/>
                  </a:lnTo>
                  <a:lnTo>
                    <a:pt x="1221" y="1019"/>
                  </a:lnTo>
                  <a:lnTo>
                    <a:pt x="1208" y="1110"/>
                  </a:lnTo>
                  <a:lnTo>
                    <a:pt x="1214" y="1381"/>
                  </a:lnTo>
                  <a:lnTo>
                    <a:pt x="1204" y="1379"/>
                  </a:lnTo>
                  <a:lnTo>
                    <a:pt x="1190" y="1377"/>
                  </a:lnTo>
                  <a:lnTo>
                    <a:pt x="1173" y="1377"/>
                  </a:lnTo>
                  <a:lnTo>
                    <a:pt x="1153" y="1376"/>
                  </a:lnTo>
                  <a:lnTo>
                    <a:pt x="1106" y="1376"/>
                  </a:lnTo>
                  <a:lnTo>
                    <a:pt x="1053" y="1376"/>
                  </a:lnTo>
                  <a:lnTo>
                    <a:pt x="997" y="1376"/>
                  </a:lnTo>
                  <a:lnTo>
                    <a:pt x="943" y="1374"/>
                  </a:lnTo>
                  <a:lnTo>
                    <a:pt x="917" y="1372"/>
                  </a:lnTo>
                  <a:lnTo>
                    <a:pt x="893" y="1370"/>
                  </a:lnTo>
                  <a:lnTo>
                    <a:pt x="872" y="1367"/>
                  </a:lnTo>
                  <a:lnTo>
                    <a:pt x="853" y="1364"/>
                  </a:lnTo>
                  <a:lnTo>
                    <a:pt x="798" y="1351"/>
                  </a:lnTo>
                  <a:lnTo>
                    <a:pt x="744" y="1336"/>
                  </a:lnTo>
                  <a:lnTo>
                    <a:pt x="693" y="1321"/>
                  </a:lnTo>
                  <a:lnTo>
                    <a:pt x="644" y="1304"/>
                  </a:lnTo>
                  <a:lnTo>
                    <a:pt x="620" y="1296"/>
                  </a:lnTo>
                  <a:lnTo>
                    <a:pt x="597" y="1287"/>
                  </a:lnTo>
                  <a:lnTo>
                    <a:pt x="575" y="1278"/>
                  </a:lnTo>
                  <a:lnTo>
                    <a:pt x="553" y="1269"/>
                  </a:lnTo>
                  <a:lnTo>
                    <a:pt x="532" y="1258"/>
                  </a:lnTo>
                  <a:lnTo>
                    <a:pt x="512" y="1248"/>
                  </a:lnTo>
                  <a:lnTo>
                    <a:pt x="492" y="1237"/>
                  </a:lnTo>
                  <a:lnTo>
                    <a:pt x="473" y="1225"/>
                  </a:lnTo>
                  <a:lnTo>
                    <a:pt x="456" y="1213"/>
                  </a:lnTo>
                  <a:lnTo>
                    <a:pt x="438" y="1200"/>
                  </a:lnTo>
                  <a:lnTo>
                    <a:pt x="422" y="1187"/>
                  </a:lnTo>
                  <a:lnTo>
                    <a:pt x="406" y="1173"/>
                  </a:lnTo>
                  <a:lnTo>
                    <a:pt x="391" y="1159"/>
                  </a:lnTo>
                  <a:lnTo>
                    <a:pt x="377" y="1144"/>
                  </a:lnTo>
                  <a:lnTo>
                    <a:pt x="365" y="1128"/>
                  </a:lnTo>
                  <a:lnTo>
                    <a:pt x="353" y="1111"/>
                  </a:lnTo>
                  <a:lnTo>
                    <a:pt x="343" y="1095"/>
                  </a:lnTo>
                  <a:lnTo>
                    <a:pt x="332" y="1076"/>
                  </a:lnTo>
                  <a:lnTo>
                    <a:pt x="323" y="1058"/>
                  </a:lnTo>
                  <a:lnTo>
                    <a:pt x="316" y="1038"/>
                  </a:lnTo>
                  <a:lnTo>
                    <a:pt x="309" y="1019"/>
                  </a:lnTo>
                  <a:lnTo>
                    <a:pt x="303" y="997"/>
                  </a:lnTo>
                  <a:lnTo>
                    <a:pt x="299" y="976"/>
                  </a:lnTo>
                  <a:lnTo>
                    <a:pt x="295" y="953"/>
                  </a:lnTo>
                  <a:lnTo>
                    <a:pt x="291" y="887"/>
                  </a:lnTo>
                  <a:lnTo>
                    <a:pt x="292" y="824"/>
                  </a:lnTo>
                  <a:lnTo>
                    <a:pt x="298" y="765"/>
                  </a:lnTo>
                  <a:lnTo>
                    <a:pt x="310" y="708"/>
                  </a:lnTo>
                  <a:lnTo>
                    <a:pt x="325" y="655"/>
                  </a:lnTo>
                  <a:lnTo>
                    <a:pt x="346" y="604"/>
                  </a:lnTo>
                  <a:lnTo>
                    <a:pt x="370" y="557"/>
                  </a:lnTo>
                  <a:lnTo>
                    <a:pt x="399" y="512"/>
                  </a:lnTo>
                  <a:lnTo>
                    <a:pt x="431" y="470"/>
                  </a:lnTo>
                  <a:lnTo>
                    <a:pt x="466" y="430"/>
                  </a:lnTo>
                  <a:lnTo>
                    <a:pt x="503" y="393"/>
                  </a:lnTo>
                  <a:lnTo>
                    <a:pt x="543" y="359"/>
                  </a:lnTo>
                  <a:lnTo>
                    <a:pt x="584" y="326"/>
                  </a:lnTo>
                  <a:lnTo>
                    <a:pt x="628" y="296"/>
                  </a:lnTo>
                  <a:lnTo>
                    <a:pt x="672" y="269"/>
                  </a:lnTo>
                  <a:lnTo>
                    <a:pt x="719" y="244"/>
                  </a:lnTo>
                  <a:lnTo>
                    <a:pt x="765" y="221"/>
                  </a:lnTo>
                  <a:lnTo>
                    <a:pt x="812" y="200"/>
                  </a:lnTo>
                  <a:lnTo>
                    <a:pt x="859" y="182"/>
                  </a:lnTo>
                  <a:lnTo>
                    <a:pt x="906" y="165"/>
                  </a:lnTo>
                  <a:lnTo>
                    <a:pt x="952" y="151"/>
                  </a:lnTo>
                  <a:lnTo>
                    <a:pt x="996" y="138"/>
                  </a:lnTo>
                  <a:lnTo>
                    <a:pt x="1040" y="127"/>
                  </a:lnTo>
                  <a:lnTo>
                    <a:pt x="1081" y="118"/>
                  </a:lnTo>
                  <a:lnTo>
                    <a:pt x="1121" y="111"/>
                  </a:lnTo>
                  <a:lnTo>
                    <a:pt x="1158" y="105"/>
                  </a:lnTo>
                  <a:lnTo>
                    <a:pt x="1193" y="101"/>
                  </a:lnTo>
                  <a:lnTo>
                    <a:pt x="1225" y="98"/>
                  </a:lnTo>
                  <a:lnTo>
                    <a:pt x="1253" y="97"/>
                  </a:lnTo>
                  <a:lnTo>
                    <a:pt x="1278" y="98"/>
                  </a:lnTo>
                  <a:lnTo>
                    <a:pt x="1298" y="99"/>
                  </a:lnTo>
                  <a:lnTo>
                    <a:pt x="1315" y="102"/>
                  </a:lnTo>
                  <a:lnTo>
                    <a:pt x="1330" y="39"/>
                  </a:lnTo>
                  <a:lnTo>
                    <a:pt x="1253" y="21"/>
                  </a:lnTo>
                  <a:lnTo>
                    <a:pt x="1206" y="10"/>
                  </a:lnTo>
                  <a:lnTo>
                    <a:pt x="1158" y="4"/>
                  </a:lnTo>
                  <a:lnTo>
                    <a:pt x="1111" y="0"/>
                  </a:lnTo>
                  <a:lnTo>
                    <a:pt x="1063" y="0"/>
                  </a:lnTo>
                  <a:lnTo>
                    <a:pt x="1015" y="2"/>
                  </a:lnTo>
                  <a:lnTo>
                    <a:pt x="966" y="8"/>
                  </a:lnTo>
                  <a:lnTo>
                    <a:pt x="918" y="16"/>
                  </a:lnTo>
                  <a:lnTo>
                    <a:pt x="870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8" y="78"/>
                  </a:lnTo>
                  <a:lnTo>
                    <a:pt x="683" y="100"/>
                  </a:lnTo>
                  <a:lnTo>
                    <a:pt x="637" y="123"/>
                  </a:lnTo>
                  <a:lnTo>
                    <a:pt x="593" y="150"/>
                  </a:lnTo>
                  <a:lnTo>
                    <a:pt x="550" y="179"/>
                  </a:lnTo>
                  <a:lnTo>
                    <a:pt x="509" y="210"/>
                  </a:lnTo>
                  <a:lnTo>
                    <a:pt x="468" y="243"/>
                  </a:lnTo>
                  <a:lnTo>
                    <a:pt x="430" y="276"/>
                  </a:lnTo>
                  <a:lnTo>
                    <a:pt x="393" y="314"/>
                  </a:lnTo>
                  <a:lnTo>
                    <a:pt x="357" y="352"/>
                  </a:lnTo>
                  <a:lnTo>
                    <a:pt x="324" y="392"/>
                  </a:lnTo>
                  <a:lnTo>
                    <a:pt x="293" y="434"/>
                  </a:lnTo>
                  <a:lnTo>
                    <a:pt x="263" y="477"/>
                  </a:lnTo>
                  <a:lnTo>
                    <a:pt x="237" y="522"/>
                  </a:lnTo>
                  <a:lnTo>
                    <a:pt x="212" y="568"/>
                  </a:lnTo>
                  <a:lnTo>
                    <a:pt x="190" y="616"/>
                  </a:lnTo>
                  <a:lnTo>
                    <a:pt x="172" y="664"/>
                  </a:lnTo>
                  <a:lnTo>
                    <a:pt x="156" y="714"/>
                  </a:lnTo>
                  <a:lnTo>
                    <a:pt x="142" y="765"/>
                  </a:lnTo>
                  <a:lnTo>
                    <a:pt x="132" y="817"/>
                  </a:lnTo>
                  <a:lnTo>
                    <a:pt x="126" y="870"/>
                  </a:lnTo>
                  <a:lnTo>
                    <a:pt x="122" y="923"/>
                  </a:lnTo>
                  <a:lnTo>
                    <a:pt x="122" y="956"/>
                  </a:lnTo>
                  <a:lnTo>
                    <a:pt x="124" y="987"/>
                  </a:lnTo>
                  <a:lnTo>
                    <a:pt x="129" y="1017"/>
                  </a:lnTo>
                  <a:lnTo>
                    <a:pt x="135" y="1045"/>
                  </a:lnTo>
                  <a:lnTo>
                    <a:pt x="143" y="1072"/>
                  </a:lnTo>
                  <a:lnTo>
                    <a:pt x="153" y="1099"/>
                  </a:lnTo>
                  <a:lnTo>
                    <a:pt x="166" y="1124"/>
                  </a:lnTo>
                  <a:lnTo>
                    <a:pt x="180" y="1147"/>
                  </a:lnTo>
                  <a:lnTo>
                    <a:pt x="196" y="1170"/>
                  </a:lnTo>
                  <a:lnTo>
                    <a:pt x="212" y="1191"/>
                  </a:lnTo>
                  <a:lnTo>
                    <a:pt x="232" y="1212"/>
                  </a:lnTo>
                  <a:lnTo>
                    <a:pt x="251" y="1232"/>
                  </a:lnTo>
                  <a:lnTo>
                    <a:pt x="273" y="1250"/>
                  </a:lnTo>
                  <a:lnTo>
                    <a:pt x="295" y="1267"/>
                  </a:lnTo>
                  <a:lnTo>
                    <a:pt x="320" y="1284"/>
                  </a:lnTo>
                  <a:lnTo>
                    <a:pt x="345" y="1299"/>
                  </a:lnTo>
                  <a:lnTo>
                    <a:pt x="371" y="1315"/>
                  </a:lnTo>
                  <a:lnTo>
                    <a:pt x="398" y="1328"/>
                  </a:lnTo>
                  <a:lnTo>
                    <a:pt x="426" y="1342"/>
                  </a:lnTo>
                  <a:lnTo>
                    <a:pt x="455" y="1354"/>
                  </a:lnTo>
                  <a:lnTo>
                    <a:pt x="484" y="1366"/>
                  </a:lnTo>
                  <a:lnTo>
                    <a:pt x="515" y="1377"/>
                  </a:lnTo>
                  <a:lnTo>
                    <a:pt x="546" y="1388"/>
                  </a:lnTo>
                  <a:lnTo>
                    <a:pt x="577" y="1397"/>
                  </a:lnTo>
                  <a:lnTo>
                    <a:pt x="609" y="1406"/>
                  </a:lnTo>
                  <a:lnTo>
                    <a:pt x="642" y="1416"/>
                  </a:lnTo>
                  <a:lnTo>
                    <a:pt x="673" y="1423"/>
                  </a:lnTo>
                  <a:lnTo>
                    <a:pt x="706" y="1431"/>
                  </a:lnTo>
                  <a:lnTo>
                    <a:pt x="772" y="1444"/>
                  </a:lnTo>
                  <a:lnTo>
                    <a:pt x="838" y="1457"/>
                  </a:lnTo>
                  <a:lnTo>
                    <a:pt x="856" y="1460"/>
                  </a:lnTo>
                  <a:lnTo>
                    <a:pt x="879" y="1462"/>
                  </a:lnTo>
                  <a:lnTo>
                    <a:pt x="905" y="1463"/>
                  </a:lnTo>
                  <a:lnTo>
                    <a:pt x="932" y="1464"/>
                  </a:lnTo>
                  <a:lnTo>
                    <a:pt x="992" y="1465"/>
                  </a:lnTo>
                  <a:lnTo>
                    <a:pt x="1053" y="1465"/>
                  </a:lnTo>
                  <a:lnTo>
                    <a:pt x="1110" y="1464"/>
                  </a:lnTo>
                  <a:lnTo>
                    <a:pt x="1159" y="1462"/>
                  </a:lnTo>
                  <a:lnTo>
                    <a:pt x="1194" y="1461"/>
                  </a:lnTo>
                  <a:lnTo>
                    <a:pt x="1211" y="1460"/>
                  </a:lnTo>
                  <a:lnTo>
                    <a:pt x="1207" y="1471"/>
                  </a:lnTo>
                  <a:lnTo>
                    <a:pt x="1203" y="1478"/>
                  </a:lnTo>
                  <a:lnTo>
                    <a:pt x="1200" y="1483"/>
                  </a:lnTo>
                  <a:lnTo>
                    <a:pt x="1197" y="1485"/>
                  </a:lnTo>
                  <a:lnTo>
                    <a:pt x="1195" y="1485"/>
                  </a:lnTo>
                  <a:lnTo>
                    <a:pt x="1194" y="1484"/>
                  </a:lnTo>
                  <a:lnTo>
                    <a:pt x="1195" y="1482"/>
                  </a:lnTo>
                  <a:lnTo>
                    <a:pt x="1196" y="1480"/>
                  </a:lnTo>
                  <a:lnTo>
                    <a:pt x="1200" y="1478"/>
                  </a:lnTo>
                  <a:lnTo>
                    <a:pt x="1205" y="1476"/>
                  </a:lnTo>
                  <a:lnTo>
                    <a:pt x="1212" y="1476"/>
                  </a:lnTo>
                  <a:lnTo>
                    <a:pt x="1220" y="1477"/>
                  </a:lnTo>
                  <a:lnTo>
                    <a:pt x="1230" y="1480"/>
                  </a:lnTo>
                  <a:lnTo>
                    <a:pt x="1243" y="1486"/>
                  </a:lnTo>
                  <a:lnTo>
                    <a:pt x="1258" y="1496"/>
                  </a:lnTo>
                  <a:lnTo>
                    <a:pt x="1276" y="1509"/>
                  </a:lnTo>
                  <a:lnTo>
                    <a:pt x="1150" y="1557"/>
                  </a:lnTo>
                  <a:lnTo>
                    <a:pt x="1032" y="1606"/>
                  </a:lnTo>
                  <a:lnTo>
                    <a:pt x="974" y="1630"/>
                  </a:lnTo>
                  <a:lnTo>
                    <a:pt x="919" y="1654"/>
                  </a:lnTo>
                  <a:lnTo>
                    <a:pt x="865" y="1678"/>
                  </a:lnTo>
                  <a:lnTo>
                    <a:pt x="812" y="1702"/>
                  </a:lnTo>
                  <a:lnTo>
                    <a:pt x="762" y="1727"/>
                  </a:lnTo>
                  <a:lnTo>
                    <a:pt x="712" y="1753"/>
                  </a:lnTo>
                  <a:lnTo>
                    <a:pt x="664" y="1778"/>
                  </a:lnTo>
                  <a:lnTo>
                    <a:pt x="618" y="1805"/>
                  </a:lnTo>
                  <a:lnTo>
                    <a:pt x="574" y="1833"/>
                  </a:lnTo>
                  <a:lnTo>
                    <a:pt x="531" y="1862"/>
                  </a:lnTo>
                  <a:lnTo>
                    <a:pt x="488" y="1890"/>
                  </a:lnTo>
                  <a:lnTo>
                    <a:pt x="448" y="1921"/>
                  </a:lnTo>
                  <a:lnTo>
                    <a:pt x="410" y="1953"/>
                  </a:lnTo>
                  <a:lnTo>
                    <a:pt x="373" y="1987"/>
                  </a:lnTo>
                  <a:lnTo>
                    <a:pt x="338" y="2022"/>
                  </a:lnTo>
                  <a:lnTo>
                    <a:pt x="305" y="2058"/>
                  </a:lnTo>
                  <a:lnTo>
                    <a:pt x="272" y="2096"/>
                  </a:lnTo>
                  <a:lnTo>
                    <a:pt x="241" y="2136"/>
                  </a:lnTo>
                  <a:lnTo>
                    <a:pt x="212" y="2178"/>
                  </a:lnTo>
                  <a:lnTo>
                    <a:pt x="184" y="2222"/>
                  </a:lnTo>
                  <a:lnTo>
                    <a:pt x="158" y="2269"/>
                  </a:lnTo>
                  <a:lnTo>
                    <a:pt x="133" y="2317"/>
                  </a:lnTo>
                  <a:lnTo>
                    <a:pt x="110" y="2368"/>
                  </a:lnTo>
                  <a:lnTo>
                    <a:pt x="89" y="2422"/>
                  </a:lnTo>
                  <a:lnTo>
                    <a:pt x="68" y="2477"/>
                  </a:lnTo>
                  <a:lnTo>
                    <a:pt x="50" y="2537"/>
                  </a:lnTo>
                  <a:lnTo>
                    <a:pt x="33" y="2599"/>
                  </a:lnTo>
                  <a:lnTo>
                    <a:pt x="18" y="2662"/>
                  </a:lnTo>
                  <a:lnTo>
                    <a:pt x="11" y="2696"/>
                  </a:lnTo>
                  <a:lnTo>
                    <a:pt x="7" y="2732"/>
                  </a:lnTo>
                  <a:lnTo>
                    <a:pt x="2" y="2770"/>
                  </a:lnTo>
                  <a:lnTo>
                    <a:pt x="0" y="2811"/>
                  </a:lnTo>
                  <a:lnTo>
                    <a:pt x="0" y="2852"/>
                  </a:lnTo>
                  <a:lnTo>
                    <a:pt x="1" y="2895"/>
                  </a:lnTo>
                  <a:lnTo>
                    <a:pt x="4" y="2940"/>
                  </a:lnTo>
                  <a:lnTo>
                    <a:pt x="9" y="2985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7" y="3174"/>
                  </a:lnTo>
                  <a:lnTo>
                    <a:pt x="60" y="3223"/>
                  </a:lnTo>
                  <a:lnTo>
                    <a:pt x="76" y="3270"/>
                  </a:lnTo>
                  <a:lnTo>
                    <a:pt x="95" y="3318"/>
                  </a:lnTo>
                  <a:lnTo>
                    <a:pt x="115" y="3366"/>
                  </a:lnTo>
                  <a:lnTo>
                    <a:pt x="139" y="3412"/>
                  </a:lnTo>
                  <a:lnTo>
                    <a:pt x="164" y="3458"/>
                  </a:lnTo>
                  <a:lnTo>
                    <a:pt x="191" y="3502"/>
                  </a:lnTo>
                  <a:lnTo>
                    <a:pt x="221" y="3546"/>
                  </a:lnTo>
                  <a:lnTo>
                    <a:pt x="253" y="3588"/>
                  </a:lnTo>
                  <a:lnTo>
                    <a:pt x="288" y="3628"/>
                  </a:lnTo>
                  <a:lnTo>
                    <a:pt x="325" y="3666"/>
                  </a:lnTo>
                  <a:lnTo>
                    <a:pt x="365" y="3703"/>
                  </a:lnTo>
                  <a:lnTo>
                    <a:pt x="408" y="3737"/>
                  </a:lnTo>
                  <a:lnTo>
                    <a:pt x="454" y="3768"/>
                  </a:lnTo>
                  <a:lnTo>
                    <a:pt x="501" y="3796"/>
                  </a:lnTo>
                  <a:lnTo>
                    <a:pt x="552" y="3823"/>
                  </a:lnTo>
                  <a:lnTo>
                    <a:pt x="606" y="3846"/>
                  </a:lnTo>
                  <a:lnTo>
                    <a:pt x="662" y="3865"/>
                  </a:lnTo>
                  <a:lnTo>
                    <a:pt x="722" y="3882"/>
                  </a:lnTo>
                  <a:lnTo>
                    <a:pt x="784" y="3894"/>
                  </a:lnTo>
                  <a:lnTo>
                    <a:pt x="875" y="3906"/>
                  </a:lnTo>
                  <a:lnTo>
                    <a:pt x="963" y="3914"/>
                  </a:lnTo>
                  <a:lnTo>
                    <a:pt x="1049" y="3917"/>
                  </a:lnTo>
                  <a:lnTo>
                    <a:pt x="1134" y="3914"/>
                  </a:lnTo>
                  <a:lnTo>
                    <a:pt x="1215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6" y="3860"/>
                  </a:lnTo>
                  <a:lnTo>
                    <a:pt x="1518" y="3836"/>
                  </a:lnTo>
                  <a:lnTo>
                    <a:pt x="1588" y="3810"/>
                  </a:lnTo>
                  <a:lnTo>
                    <a:pt x="1655" y="3779"/>
                  </a:lnTo>
                  <a:lnTo>
                    <a:pt x="1719" y="3745"/>
                  </a:lnTo>
                  <a:lnTo>
                    <a:pt x="1781" y="3709"/>
                  </a:lnTo>
                  <a:lnTo>
                    <a:pt x="1841" y="3669"/>
                  </a:lnTo>
                  <a:lnTo>
                    <a:pt x="1897" y="3627"/>
                  </a:lnTo>
                  <a:lnTo>
                    <a:pt x="1951" y="3583"/>
                  </a:lnTo>
                  <a:lnTo>
                    <a:pt x="2002" y="3536"/>
                  </a:lnTo>
                  <a:lnTo>
                    <a:pt x="2050" y="3487"/>
                  </a:lnTo>
                  <a:lnTo>
                    <a:pt x="2096" y="3437"/>
                  </a:lnTo>
                  <a:lnTo>
                    <a:pt x="2139" y="3385"/>
                  </a:lnTo>
                  <a:lnTo>
                    <a:pt x="2178" y="3331"/>
                  </a:lnTo>
                  <a:lnTo>
                    <a:pt x="2215" y="3276"/>
                  </a:lnTo>
                  <a:lnTo>
                    <a:pt x="2249" y="3221"/>
                  </a:lnTo>
                  <a:lnTo>
                    <a:pt x="2279" y="3164"/>
                  </a:lnTo>
                  <a:lnTo>
                    <a:pt x="2307" y="3107"/>
                  </a:lnTo>
                  <a:lnTo>
                    <a:pt x="2332" y="3049"/>
                  </a:lnTo>
                  <a:lnTo>
                    <a:pt x="2353" y="2991"/>
                  </a:lnTo>
                  <a:lnTo>
                    <a:pt x="2371" y="2934"/>
                  </a:lnTo>
                  <a:lnTo>
                    <a:pt x="2386" y="2876"/>
                  </a:lnTo>
                  <a:lnTo>
                    <a:pt x="2398" y="2819"/>
                  </a:lnTo>
                  <a:lnTo>
                    <a:pt x="2406" y="2762"/>
                  </a:lnTo>
                  <a:lnTo>
                    <a:pt x="2411" y="2706"/>
                  </a:lnTo>
                  <a:lnTo>
                    <a:pt x="2412" y="2689"/>
                  </a:lnTo>
                  <a:lnTo>
                    <a:pt x="2412" y="2673"/>
                  </a:lnTo>
                  <a:lnTo>
                    <a:pt x="2412" y="2655"/>
                  </a:lnTo>
                  <a:lnTo>
                    <a:pt x="2411" y="2639"/>
                  </a:lnTo>
                  <a:lnTo>
                    <a:pt x="2410" y="2622"/>
                  </a:lnTo>
                  <a:lnTo>
                    <a:pt x="2408" y="2605"/>
                  </a:lnTo>
                  <a:lnTo>
                    <a:pt x="2405" y="2588"/>
                  </a:lnTo>
                  <a:lnTo>
                    <a:pt x="2402" y="2572"/>
                  </a:lnTo>
                  <a:lnTo>
                    <a:pt x="2398" y="2556"/>
                  </a:lnTo>
                  <a:lnTo>
                    <a:pt x="2393" y="2539"/>
                  </a:lnTo>
                  <a:lnTo>
                    <a:pt x="2387" y="2524"/>
                  </a:lnTo>
                  <a:lnTo>
                    <a:pt x="2381" y="2507"/>
                  </a:lnTo>
                  <a:lnTo>
                    <a:pt x="2374" y="2492"/>
                  </a:lnTo>
                  <a:lnTo>
                    <a:pt x="2367" y="2476"/>
                  </a:lnTo>
                  <a:lnTo>
                    <a:pt x="2358" y="2462"/>
                  </a:lnTo>
                  <a:lnTo>
                    <a:pt x="2348" y="2447"/>
                  </a:lnTo>
                  <a:lnTo>
                    <a:pt x="2338" y="2432"/>
                  </a:lnTo>
                  <a:lnTo>
                    <a:pt x="2328" y="2419"/>
                  </a:lnTo>
                  <a:lnTo>
                    <a:pt x="2315" y="2404"/>
                  </a:lnTo>
                  <a:lnTo>
                    <a:pt x="2303" y="2391"/>
                  </a:lnTo>
                  <a:lnTo>
                    <a:pt x="2289" y="2379"/>
                  </a:lnTo>
                  <a:lnTo>
                    <a:pt x="2274" y="2366"/>
                  </a:lnTo>
                  <a:lnTo>
                    <a:pt x="2259" y="2354"/>
                  </a:lnTo>
                  <a:lnTo>
                    <a:pt x="2242" y="2343"/>
                  </a:lnTo>
                  <a:lnTo>
                    <a:pt x="2225" y="2331"/>
                  </a:lnTo>
                  <a:lnTo>
                    <a:pt x="2207" y="2321"/>
                  </a:lnTo>
                  <a:lnTo>
                    <a:pt x="2187" y="2312"/>
                  </a:lnTo>
                  <a:lnTo>
                    <a:pt x="2166" y="2303"/>
                  </a:lnTo>
                  <a:lnTo>
                    <a:pt x="2144" y="2293"/>
                  </a:lnTo>
                  <a:lnTo>
                    <a:pt x="2121" y="2285"/>
                  </a:lnTo>
                  <a:lnTo>
                    <a:pt x="2098" y="2278"/>
                  </a:lnTo>
                  <a:lnTo>
                    <a:pt x="2073" y="2271"/>
                  </a:lnTo>
                  <a:lnTo>
                    <a:pt x="2036" y="2262"/>
                  </a:lnTo>
                  <a:lnTo>
                    <a:pt x="1997" y="2253"/>
                  </a:lnTo>
                  <a:lnTo>
                    <a:pt x="1957" y="2247"/>
                  </a:lnTo>
                  <a:lnTo>
                    <a:pt x="1917" y="2242"/>
                  </a:lnTo>
                  <a:lnTo>
                    <a:pt x="1876" y="2240"/>
                  </a:lnTo>
                  <a:lnTo>
                    <a:pt x="1834" y="2239"/>
                  </a:lnTo>
                  <a:lnTo>
                    <a:pt x="1791" y="2240"/>
                  </a:lnTo>
                  <a:lnTo>
                    <a:pt x="1749" y="2244"/>
                  </a:lnTo>
                  <a:lnTo>
                    <a:pt x="1707" y="2249"/>
                  </a:lnTo>
                  <a:lnTo>
                    <a:pt x="1666" y="2257"/>
                  </a:lnTo>
                  <a:lnTo>
                    <a:pt x="1626" y="2268"/>
                  </a:lnTo>
                  <a:lnTo>
                    <a:pt x="1586" y="2281"/>
                  </a:lnTo>
                  <a:lnTo>
                    <a:pt x="1548" y="2297"/>
                  </a:lnTo>
                  <a:lnTo>
                    <a:pt x="1511" y="2314"/>
                  </a:lnTo>
                  <a:lnTo>
                    <a:pt x="1475" y="2335"/>
                  </a:lnTo>
                  <a:lnTo>
                    <a:pt x="1442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6" y="2445"/>
                  </a:lnTo>
                  <a:lnTo>
                    <a:pt x="1333" y="2479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3" y="2603"/>
                  </a:lnTo>
                  <a:lnTo>
                    <a:pt x="1273" y="2651"/>
                  </a:lnTo>
                  <a:lnTo>
                    <a:pt x="1268" y="2702"/>
                  </a:lnTo>
                  <a:lnTo>
                    <a:pt x="1267" y="2756"/>
                  </a:lnTo>
                  <a:lnTo>
                    <a:pt x="1271" y="2815"/>
                  </a:lnTo>
                  <a:lnTo>
                    <a:pt x="1280" y="2876"/>
                  </a:lnTo>
                  <a:lnTo>
                    <a:pt x="1293" y="2941"/>
                  </a:lnTo>
                  <a:lnTo>
                    <a:pt x="1313" y="3010"/>
                  </a:lnTo>
                  <a:lnTo>
                    <a:pt x="1336" y="3083"/>
                  </a:lnTo>
                  <a:lnTo>
                    <a:pt x="1367" y="3160"/>
                  </a:lnTo>
                  <a:lnTo>
                    <a:pt x="1549" y="3238"/>
                  </a:lnTo>
                  <a:lnTo>
                    <a:pt x="1545" y="3231"/>
                  </a:lnTo>
                  <a:lnTo>
                    <a:pt x="1533" y="3203"/>
                  </a:lnTo>
                  <a:lnTo>
                    <a:pt x="1526" y="3184"/>
                  </a:lnTo>
                  <a:lnTo>
                    <a:pt x="1517" y="3159"/>
                  </a:lnTo>
                  <a:lnTo>
                    <a:pt x="1508" y="3132"/>
                  </a:lnTo>
                  <a:lnTo>
                    <a:pt x="1499" y="3101"/>
                  </a:lnTo>
                  <a:lnTo>
                    <a:pt x="1489" y="3069"/>
                  </a:lnTo>
                  <a:lnTo>
                    <a:pt x="1480" y="3034"/>
                  </a:lnTo>
                  <a:lnTo>
                    <a:pt x="1472" y="2997"/>
                  </a:lnTo>
                  <a:lnTo>
                    <a:pt x="1466" y="2958"/>
                  </a:lnTo>
                  <a:lnTo>
                    <a:pt x="1459" y="2916"/>
                  </a:lnTo>
                  <a:lnTo>
                    <a:pt x="1455" y="2875"/>
                  </a:lnTo>
                  <a:lnTo>
                    <a:pt x="1454" y="2833"/>
                  </a:lnTo>
                  <a:lnTo>
                    <a:pt x="1455" y="2791"/>
                  </a:lnTo>
                  <a:lnTo>
                    <a:pt x="1458" y="2750"/>
                  </a:lnTo>
                  <a:lnTo>
                    <a:pt x="1466" y="2708"/>
                  </a:lnTo>
                  <a:lnTo>
                    <a:pt x="1476" y="2668"/>
                  </a:lnTo>
                  <a:lnTo>
                    <a:pt x="1490" y="2628"/>
                  </a:lnTo>
                  <a:lnTo>
                    <a:pt x="1508" y="2591"/>
                  </a:lnTo>
                  <a:lnTo>
                    <a:pt x="1531" y="2554"/>
                  </a:lnTo>
                  <a:lnTo>
                    <a:pt x="1558" y="2521"/>
                  </a:lnTo>
                  <a:lnTo>
                    <a:pt x="1591" y="2489"/>
                  </a:lnTo>
                  <a:lnTo>
                    <a:pt x="1630" y="2461"/>
                  </a:lnTo>
                  <a:lnTo>
                    <a:pt x="1674" y="2436"/>
                  </a:lnTo>
                  <a:lnTo>
                    <a:pt x="1725" y="2415"/>
                  </a:lnTo>
                  <a:lnTo>
                    <a:pt x="1782" y="2397"/>
                  </a:lnTo>
                  <a:lnTo>
                    <a:pt x="1846" y="2385"/>
                  </a:lnTo>
                  <a:lnTo>
                    <a:pt x="1917" y="2377"/>
                  </a:lnTo>
                  <a:lnTo>
                    <a:pt x="1996" y="2374"/>
                  </a:lnTo>
                  <a:lnTo>
                    <a:pt x="2082" y="2377"/>
                  </a:lnTo>
                  <a:lnTo>
                    <a:pt x="2109" y="2383"/>
                  </a:lnTo>
                  <a:lnTo>
                    <a:pt x="2134" y="2393"/>
                  </a:lnTo>
                  <a:lnTo>
                    <a:pt x="2155" y="2407"/>
                  </a:lnTo>
                  <a:lnTo>
                    <a:pt x="2175" y="2423"/>
                  </a:lnTo>
                  <a:lnTo>
                    <a:pt x="2191" y="2442"/>
                  </a:lnTo>
                  <a:lnTo>
                    <a:pt x="2205" y="2464"/>
                  </a:lnTo>
                  <a:lnTo>
                    <a:pt x="2218" y="2489"/>
                  </a:lnTo>
                  <a:lnTo>
                    <a:pt x="2228" y="2515"/>
                  </a:lnTo>
                  <a:lnTo>
                    <a:pt x="2236" y="2544"/>
                  </a:lnTo>
                  <a:lnTo>
                    <a:pt x="2242" y="2574"/>
                  </a:lnTo>
                  <a:lnTo>
                    <a:pt x="2248" y="2606"/>
                  </a:lnTo>
                  <a:lnTo>
                    <a:pt x="2250" y="2639"/>
                  </a:lnTo>
                  <a:lnTo>
                    <a:pt x="2252" y="2674"/>
                  </a:lnTo>
                  <a:lnTo>
                    <a:pt x="2252" y="2709"/>
                  </a:lnTo>
                  <a:lnTo>
                    <a:pt x="2251" y="2745"/>
                  </a:lnTo>
                  <a:lnTo>
                    <a:pt x="2248" y="2781"/>
                  </a:lnTo>
                  <a:lnTo>
                    <a:pt x="2244" y="2818"/>
                  </a:lnTo>
                  <a:lnTo>
                    <a:pt x="2239" y="2855"/>
                  </a:lnTo>
                  <a:lnTo>
                    <a:pt x="2233" y="2891"/>
                  </a:lnTo>
                  <a:lnTo>
                    <a:pt x="2227" y="2927"/>
                  </a:lnTo>
                  <a:lnTo>
                    <a:pt x="2220" y="2962"/>
                  </a:lnTo>
                  <a:lnTo>
                    <a:pt x="2212" y="2997"/>
                  </a:lnTo>
                  <a:lnTo>
                    <a:pt x="2203" y="3031"/>
                  </a:lnTo>
                  <a:lnTo>
                    <a:pt x="2195" y="3062"/>
                  </a:lnTo>
                  <a:lnTo>
                    <a:pt x="2186" y="3093"/>
                  </a:lnTo>
                  <a:lnTo>
                    <a:pt x="2177" y="3122"/>
                  </a:lnTo>
                  <a:lnTo>
                    <a:pt x="2167" y="3149"/>
                  </a:lnTo>
                  <a:lnTo>
                    <a:pt x="2158" y="3173"/>
                  </a:lnTo>
                  <a:lnTo>
                    <a:pt x="2149" y="3196"/>
                  </a:lnTo>
                  <a:lnTo>
                    <a:pt x="2141" y="3216"/>
                  </a:lnTo>
                  <a:lnTo>
                    <a:pt x="2133" y="3232"/>
                  </a:lnTo>
                  <a:lnTo>
                    <a:pt x="2124" y="3246"/>
                  </a:lnTo>
                  <a:lnTo>
                    <a:pt x="2103" y="3279"/>
                  </a:lnTo>
                  <a:lnTo>
                    <a:pt x="2074" y="3319"/>
                  </a:lnTo>
                  <a:lnTo>
                    <a:pt x="2057" y="3342"/>
                  </a:lnTo>
                  <a:lnTo>
                    <a:pt x="2038" y="3366"/>
                  </a:lnTo>
                  <a:lnTo>
                    <a:pt x="2017" y="3390"/>
                  </a:lnTo>
                  <a:lnTo>
                    <a:pt x="1995" y="3416"/>
                  </a:lnTo>
                  <a:lnTo>
                    <a:pt x="1970" y="3443"/>
                  </a:lnTo>
                  <a:lnTo>
                    <a:pt x="1944" y="3470"/>
                  </a:lnTo>
                  <a:lnTo>
                    <a:pt x="1916" y="3498"/>
                  </a:lnTo>
                  <a:lnTo>
                    <a:pt x="1887" y="3526"/>
                  </a:lnTo>
                  <a:lnTo>
                    <a:pt x="1855" y="3553"/>
                  </a:lnTo>
                  <a:lnTo>
                    <a:pt x="1821" y="3580"/>
                  </a:lnTo>
                  <a:lnTo>
                    <a:pt x="1786" y="3607"/>
                  </a:lnTo>
                  <a:lnTo>
                    <a:pt x="1749" y="3633"/>
                  </a:lnTo>
                  <a:lnTo>
                    <a:pt x="1711" y="3659"/>
                  </a:lnTo>
                  <a:lnTo>
                    <a:pt x="1670" y="3682"/>
                  </a:lnTo>
                  <a:lnTo>
                    <a:pt x="1628" y="3706"/>
                  </a:lnTo>
                  <a:lnTo>
                    <a:pt x="1584" y="3726"/>
                  </a:lnTo>
                  <a:lnTo>
                    <a:pt x="1539" y="3746"/>
                  </a:lnTo>
                  <a:lnTo>
                    <a:pt x="1490" y="3763"/>
                  </a:lnTo>
                  <a:lnTo>
                    <a:pt x="1441" y="3779"/>
                  </a:lnTo>
                  <a:lnTo>
                    <a:pt x="1391" y="3792"/>
                  </a:lnTo>
                  <a:lnTo>
                    <a:pt x="1337" y="3804"/>
                  </a:lnTo>
                  <a:lnTo>
                    <a:pt x="1283" y="3811"/>
                  </a:lnTo>
                  <a:lnTo>
                    <a:pt x="1226" y="3816"/>
                  </a:lnTo>
                  <a:lnTo>
                    <a:pt x="1169" y="3818"/>
                  </a:lnTo>
                  <a:lnTo>
                    <a:pt x="1109" y="3816"/>
                  </a:lnTo>
                  <a:lnTo>
                    <a:pt x="1047" y="3811"/>
                  </a:lnTo>
                  <a:lnTo>
                    <a:pt x="984" y="3802"/>
                  </a:lnTo>
                  <a:lnTo>
                    <a:pt x="919" y="3789"/>
                  </a:lnTo>
                  <a:close/>
                  <a:moveTo>
                    <a:pt x="2643" y="449"/>
                  </a:moveTo>
                  <a:lnTo>
                    <a:pt x="2657" y="455"/>
                  </a:lnTo>
                  <a:lnTo>
                    <a:pt x="2669" y="461"/>
                  </a:lnTo>
                  <a:lnTo>
                    <a:pt x="2680" y="467"/>
                  </a:lnTo>
                  <a:lnTo>
                    <a:pt x="2691" y="474"/>
                  </a:lnTo>
                  <a:lnTo>
                    <a:pt x="2700" y="480"/>
                  </a:lnTo>
                  <a:lnTo>
                    <a:pt x="2708" y="487"/>
                  </a:lnTo>
                  <a:lnTo>
                    <a:pt x="2715" y="494"/>
                  </a:lnTo>
                  <a:lnTo>
                    <a:pt x="2720" y="503"/>
                  </a:lnTo>
                  <a:lnTo>
                    <a:pt x="2725" y="511"/>
                  </a:lnTo>
                  <a:lnTo>
                    <a:pt x="2729" y="520"/>
                  </a:lnTo>
                  <a:lnTo>
                    <a:pt x="2732" y="530"/>
                  </a:lnTo>
                  <a:lnTo>
                    <a:pt x="2734" y="541"/>
                  </a:lnTo>
                  <a:lnTo>
                    <a:pt x="2735" y="552"/>
                  </a:lnTo>
                  <a:lnTo>
                    <a:pt x="2734" y="564"/>
                  </a:lnTo>
                  <a:lnTo>
                    <a:pt x="2734" y="577"/>
                  </a:lnTo>
                  <a:lnTo>
                    <a:pt x="2732" y="591"/>
                  </a:lnTo>
                  <a:lnTo>
                    <a:pt x="2725" y="618"/>
                  </a:lnTo>
                  <a:lnTo>
                    <a:pt x="2716" y="646"/>
                  </a:lnTo>
                  <a:lnTo>
                    <a:pt x="2703" y="675"/>
                  </a:lnTo>
                  <a:lnTo>
                    <a:pt x="2686" y="706"/>
                  </a:lnTo>
                  <a:lnTo>
                    <a:pt x="2667" y="738"/>
                  </a:lnTo>
                  <a:lnTo>
                    <a:pt x="2644" y="770"/>
                  </a:lnTo>
                  <a:lnTo>
                    <a:pt x="2619" y="803"/>
                  </a:lnTo>
                  <a:lnTo>
                    <a:pt x="2591" y="836"/>
                  </a:lnTo>
                  <a:lnTo>
                    <a:pt x="2561" y="870"/>
                  </a:lnTo>
                  <a:lnTo>
                    <a:pt x="2528" y="904"/>
                  </a:lnTo>
                  <a:lnTo>
                    <a:pt x="2493" y="936"/>
                  </a:lnTo>
                  <a:lnTo>
                    <a:pt x="2457" y="969"/>
                  </a:lnTo>
                  <a:lnTo>
                    <a:pt x="2419" y="1002"/>
                  </a:lnTo>
                  <a:lnTo>
                    <a:pt x="2379" y="1034"/>
                  </a:lnTo>
                  <a:lnTo>
                    <a:pt x="2338" y="1066"/>
                  </a:lnTo>
                  <a:lnTo>
                    <a:pt x="2296" y="1096"/>
                  </a:lnTo>
                  <a:lnTo>
                    <a:pt x="2253" y="1126"/>
                  </a:lnTo>
                  <a:lnTo>
                    <a:pt x="2209" y="1153"/>
                  </a:lnTo>
                  <a:lnTo>
                    <a:pt x="2163" y="1180"/>
                  </a:lnTo>
                  <a:lnTo>
                    <a:pt x="2118" y="1205"/>
                  </a:lnTo>
                  <a:lnTo>
                    <a:pt x="2073" y="1228"/>
                  </a:lnTo>
                  <a:lnTo>
                    <a:pt x="2028" y="1249"/>
                  </a:lnTo>
                  <a:lnTo>
                    <a:pt x="1981" y="1269"/>
                  </a:lnTo>
                  <a:lnTo>
                    <a:pt x="1936" y="1285"/>
                  </a:lnTo>
                  <a:lnTo>
                    <a:pt x="1891" y="1299"/>
                  </a:lnTo>
                  <a:lnTo>
                    <a:pt x="1847" y="1312"/>
                  </a:lnTo>
                  <a:lnTo>
                    <a:pt x="1804" y="1320"/>
                  </a:lnTo>
                  <a:lnTo>
                    <a:pt x="1761" y="1326"/>
                  </a:lnTo>
                  <a:lnTo>
                    <a:pt x="1719" y="1329"/>
                  </a:lnTo>
                  <a:lnTo>
                    <a:pt x="1679" y="1329"/>
                  </a:lnTo>
                  <a:lnTo>
                    <a:pt x="1640" y="1325"/>
                  </a:lnTo>
                  <a:lnTo>
                    <a:pt x="1603" y="1318"/>
                  </a:lnTo>
                  <a:lnTo>
                    <a:pt x="1622" y="1207"/>
                  </a:lnTo>
                  <a:lnTo>
                    <a:pt x="1644" y="1106"/>
                  </a:lnTo>
                  <a:lnTo>
                    <a:pt x="1669" y="1013"/>
                  </a:lnTo>
                  <a:lnTo>
                    <a:pt x="1697" y="927"/>
                  </a:lnTo>
                  <a:lnTo>
                    <a:pt x="1728" y="850"/>
                  </a:lnTo>
                  <a:lnTo>
                    <a:pt x="1761" y="780"/>
                  </a:lnTo>
                  <a:lnTo>
                    <a:pt x="1794" y="718"/>
                  </a:lnTo>
                  <a:lnTo>
                    <a:pt x="1831" y="661"/>
                  </a:lnTo>
                  <a:lnTo>
                    <a:pt x="1869" y="611"/>
                  </a:lnTo>
                  <a:lnTo>
                    <a:pt x="1909" y="567"/>
                  </a:lnTo>
                  <a:lnTo>
                    <a:pt x="1950" y="528"/>
                  </a:lnTo>
                  <a:lnTo>
                    <a:pt x="1991" y="495"/>
                  </a:lnTo>
                  <a:lnTo>
                    <a:pt x="2033" y="468"/>
                  </a:lnTo>
                  <a:lnTo>
                    <a:pt x="2075" y="445"/>
                  </a:lnTo>
                  <a:lnTo>
                    <a:pt x="2117" y="427"/>
                  </a:lnTo>
                  <a:lnTo>
                    <a:pt x="2160" y="411"/>
                  </a:lnTo>
                  <a:lnTo>
                    <a:pt x="2202" y="401"/>
                  </a:lnTo>
                  <a:lnTo>
                    <a:pt x="2244" y="393"/>
                  </a:lnTo>
                  <a:lnTo>
                    <a:pt x="2285" y="389"/>
                  </a:lnTo>
                  <a:lnTo>
                    <a:pt x="2325" y="386"/>
                  </a:lnTo>
                  <a:lnTo>
                    <a:pt x="2364" y="386"/>
                  </a:lnTo>
                  <a:lnTo>
                    <a:pt x="2401" y="389"/>
                  </a:lnTo>
                  <a:lnTo>
                    <a:pt x="2437" y="393"/>
                  </a:lnTo>
                  <a:lnTo>
                    <a:pt x="2471" y="398"/>
                  </a:lnTo>
                  <a:lnTo>
                    <a:pt x="2501" y="405"/>
                  </a:lnTo>
                  <a:lnTo>
                    <a:pt x="2531" y="411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20" y="440"/>
                  </a:lnTo>
                  <a:lnTo>
                    <a:pt x="2643" y="449"/>
                  </a:lnTo>
                  <a:close/>
                  <a:moveTo>
                    <a:pt x="2217" y="1824"/>
                  </a:moveTo>
                  <a:lnTo>
                    <a:pt x="2214" y="1830"/>
                  </a:lnTo>
                  <a:lnTo>
                    <a:pt x="2211" y="1836"/>
                  </a:lnTo>
                  <a:lnTo>
                    <a:pt x="2207" y="1842"/>
                  </a:lnTo>
                  <a:lnTo>
                    <a:pt x="2201" y="1848"/>
                  </a:lnTo>
                  <a:lnTo>
                    <a:pt x="2195" y="1853"/>
                  </a:lnTo>
                  <a:lnTo>
                    <a:pt x="2189" y="1858"/>
                  </a:lnTo>
                  <a:lnTo>
                    <a:pt x="2183" y="1863"/>
                  </a:lnTo>
                  <a:lnTo>
                    <a:pt x="2175" y="1867"/>
                  </a:lnTo>
                  <a:lnTo>
                    <a:pt x="2166" y="1870"/>
                  </a:lnTo>
                  <a:lnTo>
                    <a:pt x="2157" y="1873"/>
                  </a:lnTo>
                  <a:lnTo>
                    <a:pt x="2148" y="1876"/>
                  </a:lnTo>
                  <a:lnTo>
                    <a:pt x="2138" y="1878"/>
                  </a:lnTo>
                  <a:lnTo>
                    <a:pt x="2127" y="1880"/>
                  </a:lnTo>
                  <a:lnTo>
                    <a:pt x="2116" y="1882"/>
                  </a:lnTo>
                  <a:lnTo>
                    <a:pt x="2105" y="1883"/>
                  </a:lnTo>
                  <a:lnTo>
                    <a:pt x="2092" y="1883"/>
                  </a:lnTo>
                  <a:lnTo>
                    <a:pt x="2066" y="1883"/>
                  </a:lnTo>
                  <a:lnTo>
                    <a:pt x="2038" y="1882"/>
                  </a:lnTo>
                  <a:lnTo>
                    <a:pt x="2007" y="1878"/>
                  </a:lnTo>
                  <a:lnTo>
                    <a:pt x="1975" y="1873"/>
                  </a:lnTo>
                  <a:lnTo>
                    <a:pt x="1942" y="1866"/>
                  </a:lnTo>
                  <a:lnTo>
                    <a:pt x="1908" y="1857"/>
                  </a:lnTo>
                  <a:lnTo>
                    <a:pt x="1871" y="1845"/>
                  </a:lnTo>
                  <a:lnTo>
                    <a:pt x="1832" y="1832"/>
                  </a:lnTo>
                  <a:lnTo>
                    <a:pt x="1805" y="1821"/>
                  </a:lnTo>
                  <a:lnTo>
                    <a:pt x="1779" y="1810"/>
                  </a:lnTo>
                  <a:lnTo>
                    <a:pt x="1755" y="1799"/>
                  </a:lnTo>
                  <a:lnTo>
                    <a:pt x="1734" y="1787"/>
                  </a:lnTo>
                  <a:lnTo>
                    <a:pt x="1714" y="1775"/>
                  </a:lnTo>
                  <a:lnTo>
                    <a:pt x="1695" y="1763"/>
                  </a:lnTo>
                  <a:lnTo>
                    <a:pt x="1677" y="1750"/>
                  </a:lnTo>
                  <a:lnTo>
                    <a:pt x="1662" y="1736"/>
                  </a:lnTo>
                  <a:lnTo>
                    <a:pt x="1645" y="1723"/>
                  </a:lnTo>
                  <a:lnTo>
                    <a:pt x="1631" y="1708"/>
                  </a:lnTo>
                  <a:lnTo>
                    <a:pt x="1617" y="1693"/>
                  </a:lnTo>
                  <a:lnTo>
                    <a:pt x="1602" y="1678"/>
                  </a:lnTo>
                  <a:lnTo>
                    <a:pt x="1576" y="1646"/>
                  </a:lnTo>
                  <a:lnTo>
                    <a:pt x="1547" y="1611"/>
                  </a:lnTo>
                  <a:lnTo>
                    <a:pt x="1585" y="1607"/>
                  </a:lnTo>
                  <a:lnTo>
                    <a:pt x="1623" y="1605"/>
                  </a:lnTo>
                  <a:lnTo>
                    <a:pt x="1663" y="1604"/>
                  </a:lnTo>
                  <a:lnTo>
                    <a:pt x="1702" y="1604"/>
                  </a:lnTo>
                  <a:lnTo>
                    <a:pt x="1742" y="1605"/>
                  </a:lnTo>
                  <a:lnTo>
                    <a:pt x="1781" y="1607"/>
                  </a:lnTo>
                  <a:lnTo>
                    <a:pt x="1820" y="1610"/>
                  </a:lnTo>
                  <a:lnTo>
                    <a:pt x="1858" y="1614"/>
                  </a:lnTo>
                  <a:lnTo>
                    <a:pt x="1896" y="1619"/>
                  </a:lnTo>
                  <a:lnTo>
                    <a:pt x="1932" y="1624"/>
                  </a:lnTo>
                  <a:lnTo>
                    <a:pt x="1966" y="1630"/>
                  </a:lnTo>
                  <a:lnTo>
                    <a:pt x="1999" y="1638"/>
                  </a:lnTo>
                  <a:lnTo>
                    <a:pt x="2030" y="1645"/>
                  </a:lnTo>
                  <a:lnTo>
                    <a:pt x="2058" y="1652"/>
                  </a:lnTo>
                  <a:lnTo>
                    <a:pt x="2084" y="1659"/>
                  </a:lnTo>
                  <a:lnTo>
                    <a:pt x="2107" y="1667"/>
                  </a:lnTo>
                  <a:lnTo>
                    <a:pt x="2121" y="1674"/>
                  </a:lnTo>
                  <a:lnTo>
                    <a:pt x="2135" y="1680"/>
                  </a:lnTo>
                  <a:lnTo>
                    <a:pt x="2147" y="1688"/>
                  </a:lnTo>
                  <a:lnTo>
                    <a:pt x="2159" y="1696"/>
                  </a:lnTo>
                  <a:lnTo>
                    <a:pt x="2171" y="1705"/>
                  </a:lnTo>
                  <a:lnTo>
                    <a:pt x="2181" y="1715"/>
                  </a:lnTo>
                  <a:lnTo>
                    <a:pt x="2190" y="1725"/>
                  </a:lnTo>
                  <a:lnTo>
                    <a:pt x="2198" y="1736"/>
                  </a:lnTo>
                  <a:lnTo>
                    <a:pt x="2205" y="1747"/>
                  </a:lnTo>
                  <a:lnTo>
                    <a:pt x="2211" y="1758"/>
                  </a:lnTo>
                  <a:lnTo>
                    <a:pt x="2216" y="1769"/>
                  </a:lnTo>
                  <a:lnTo>
                    <a:pt x="2219" y="1780"/>
                  </a:lnTo>
                  <a:lnTo>
                    <a:pt x="2221" y="1792"/>
                  </a:lnTo>
                  <a:lnTo>
                    <a:pt x="2221" y="1802"/>
                  </a:lnTo>
                  <a:lnTo>
                    <a:pt x="2220" y="1813"/>
                  </a:lnTo>
                  <a:lnTo>
                    <a:pt x="2217" y="1824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6350" name="Freeform 100"/>
            <p:cNvSpPr>
              <a:spLocks noEditPoints="1"/>
            </p:cNvSpPr>
            <p:nvPr/>
          </p:nvSpPr>
          <p:spPr bwMode="auto">
            <a:xfrm>
              <a:off x="465" y="255"/>
              <a:ext cx="175" cy="245"/>
            </a:xfrm>
            <a:custGeom>
              <a:avLst/>
              <a:gdLst>
                <a:gd name="T0" fmla="*/ 0 w 2803"/>
                <a:gd name="T1" fmla="*/ 0 h 3916"/>
                <a:gd name="T2" fmla="*/ 0 w 2803"/>
                <a:gd name="T3" fmla="*/ 0 h 3916"/>
                <a:gd name="T4" fmla="*/ 0 w 2803"/>
                <a:gd name="T5" fmla="*/ 0 h 3916"/>
                <a:gd name="T6" fmla="*/ 0 w 2803"/>
                <a:gd name="T7" fmla="*/ 0 h 3916"/>
                <a:gd name="T8" fmla="*/ 0 w 2803"/>
                <a:gd name="T9" fmla="*/ 0 h 3916"/>
                <a:gd name="T10" fmla="*/ 0 w 2803"/>
                <a:gd name="T11" fmla="*/ 0 h 3916"/>
                <a:gd name="T12" fmla="*/ 0 w 2803"/>
                <a:gd name="T13" fmla="*/ 0 h 3916"/>
                <a:gd name="T14" fmla="*/ 0 w 2803"/>
                <a:gd name="T15" fmla="*/ 0 h 3916"/>
                <a:gd name="T16" fmla="*/ 0 w 2803"/>
                <a:gd name="T17" fmla="*/ 0 h 3916"/>
                <a:gd name="T18" fmla="*/ 0 w 2803"/>
                <a:gd name="T19" fmla="*/ 0 h 3916"/>
                <a:gd name="T20" fmla="*/ 0 w 2803"/>
                <a:gd name="T21" fmla="*/ 0 h 3916"/>
                <a:gd name="T22" fmla="*/ 0 w 2803"/>
                <a:gd name="T23" fmla="*/ 0 h 3916"/>
                <a:gd name="T24" fmla="*/ 0 w 2803"/>
                <a:gd name="T25" fmla="*/ 0 h 3916"/>
                <a:gd name="T26" fmla="*/ 0 w 2803"/>
                <a:gd name="T27" fmla="*/ 0 h 3916"/>
                <a:gd name="T28" fmla="*/ 0 w 2803"/>
                <a:gd name="T29" fmla="*/ 0 h 3916"/>
                <a:gd name="T30" fmla="*/ 0 w 2803"/>
                <a:gd name="T31" fmla="*/ 0 h 3916"/>
                <a:gd name="T32" fmla="*/ 0 w 2803"/>
                <a:gd name="T33" fmla="*/ 0 h 3916"/>
                <a:gd name="T34" fmla="*/ 0 w 2803"/>
                <a:gd name="T35" fmla="*/ 0 h 3916"/>
                <a:gd name="T36" fmla="*/ 0 w 2803"/>
                <a:gd name="T37" fmla="*/ 0 h 3916"/>
                <a:gd name="T38" fmla="*/ 0 w 2803"/>
                <a:gd name="T39" fmla="*/ 0 h 3916"/>
                <a:gd name="T40" fmla="*/ 0 w 2803"/>
                <a:gd name="T41" fmla="*/ 0 h 3916"/>
                <a:gd name="T42" fmla="*/ 0 w 2803"/>
                <a:gd name="T43" fmla="*/ 0 h 3916"/>
                <a:gd name="T44" fmla="*/ 0 w 2803"/>
                <a:gd name="T45" fmla="*/ 0 h 3916"/>
                <a:gd name="T46" fmla="*/ 0 w 2803"/>
                <a:gd name="T47" fmla="*/ 0 h 3916"/>
                <a:gd name="T48" fmla="*/ 0 w 2803"/>
                <a:gd name="T49" fmla="*/ 0 h 3916"/>
                <a:gd name="T50" fmla="*/ 0 w 2803"/>
                <a:gd name="T51" fmla="*/ 0 h 3916"/>
                <a:gd name="T52" fmla="*/ 0 w 2803"/>
                <a:gd name="T53" fmla="*/ 0 h 3916"/>
                <a:gd name="T54" fmla="*/ 0 w 2803"/>
                <a:gd name="T55" fmla="*/ 0 h 3916"/>
                <a:gd name="T56" fmla="*/ 0 w 2803"/>
                <a:gd name="T57" fmla="*/ 0 h 3916"/>
                <a:gd name="T58" fmla="*/ 0 w 2803"/>
                <a:gd name="T59" fmla="*/ 0 h 3916"/>
                <a:gd name="T60" fmla="*/ 0 w 2803"/>
                <a:gd name="T61" fmla="*/ 0 h 3916"/>
                <a:gd name="T62" fmla="*/ 0 w 2803"/>
                <a:gd name="T63" fmla="*/ 0 h 3916"/>
                <a:gd name="T64" fmla="*/ 0 w 2803"/>
                <a:gd name="T65" fmla="*/ 0 h 3916"/>
                <a:gd name="T66" fmla="*/ 0 w 2803"/>
                <a:gd name="T67" fmla="*/ 0 h 3916"/>
                <a:gd name="T68" fmla="*/ 0 w 2803"/>
                <a:gd name="T69" fmla="*/ 0 h 3916"/>
                <a:gd name="T70" fmla="*/ 0 w 2803"/>
                <a:gd name="T71" fmla="*/ 0 h 3916"/>
                <a:gd name="T72" fmla="*/ 0 w 2803"/>
                <a:gd name="T73" fmla="*/ 0 h 3916"/>
                <a:gd name="T74" fmla="*/ 0 w 2803"/>
                <a:gd name="T75" fmla="*/ 0 h 3916"/>
                <a:gd name="T76" fmla="*/ 0 w 2803"/>
                <a:gd name="T77" fmla="*/ 0 h 3916"/>
                <a:gd name="T78" fmla="*/ 0 w 2803"/>
                <a:gd name="T79" fmla="*/ 0 h 3916"/>
                <a:gd name="T80" fmla="*/ 0 w 2803"/>
                <a:gd name="T81" fmla="*/ 0 h 3916"/>
                <a:gd name="T82" fmla="*/ 0 w 2803"/>
                <a:gd name="T83" fmla="*/ 0 h 3916"/>
                <a:gd name="T84" fmla="*/ 0 w 2803"/>
                <a:gd name="T85" fmla="*/ 0 h 3916"/>
                <a:gd name="T86" fmla="*/ 0 w 2803"/>
                <a:gd name="T87" fmla="*/ 0 h 3916"/>
                <a:gd name="T88" fmla="*/ 0 w 2803"/>
                <a:gd name="T89" fmla="*/ 0 h 3916"/>
                <a:gd name="T90" fmla="*/ 0 w 2803"/>
                <a:gd name="T91" fmla="*/ 0 h 3916"/>
                <a:gd name="T92" fmla="*/ 0 w 2803"/>
                <a:gd name="T93" fmla="*/ 0 h 3916"/>
                <a:gd name="T94" fmla="*/ 0 w 2803"/>
                <a:gd name="T95" fmla="*/ 0 h 3916"/>
                <a:gd name="T96" fmla="*/ 0 w 2803"/>
                <a:gd name="T97" fmla="*/ 0 h 3916"/>
                <a:gd name="T98" fmla="*/ 0 w 2803"/>
                <a:gd name="T99" fmla="*/ 0 h 3916"/>
                <a:gd name="T100" fmla="*/ 0 w 2803"/>
                <a:gd name="T101" fmla="*/ 0 h 3916"/>
                <a:gd name="T102" fmla="*/ 0 w 2803"/>
                <a:gd name="T103" fmla="*/ 0 h 3916"/>
                <a:gd name="T104" fmla="*/ 0 w 2803"/>
                <a:gd name="T105" fmla="*/ 0 h 3916"/>
                <a:gd name="T106" fmla="*/ 0 w 2803"/>
                <a:gd name="T107" fmla="*/ 0 h 3916"/>
                <a:gd name="T108" fmla="*/ 0 w 2803"/>
                <a:gd name="T109" fmla="*/ 0 h 3916"/>
                <a:gd name="T110" fmla="*/ 0 w 2803"/>
                <a:gd name="T111" fmla="*/ 0 h 3916"/>
                <a:gd name="T112" fmla="*/ 0 w 2803"/>
                <a:gd name="T113" fmla="*/ 0 h 3916"/>
                <a:gd name="T114" fmla="*/ 0 w 2803"/>
                <a:gd name="T115" fmla="*/ 0 h 3916"/>
                <a:gd name="T116" fmla="*/ 0 w 2803"/>
                <a:gd name="T117" fmla="*/ 0 h 3916"/>
                <a:gd name="T118" fmla="*/ 0 w 2803"/>
                <a:gd name="T119" fmla="*/ 0 h 3916"/>
                <a:gd name="T120" fmla="*/ 0 w 2803"/>
                <a:gd name="T121" fmla="*/ 0 h 3916"/>
                <a:gd name="T122" fmla="*/ 0 w 2803"/>
                <a:gd name="T123" fmla="*/ 0 h 391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803" h="3916">
                  <a:moveTo>
                    <a:pt x="920" y="3790"/>
                  </a:moveTo>
                  <a:lnTo>
                    <a:pt x="879" y="3778"/>
                  </a:lnTo>
                  <a:lnTo>
                    <a:pt x="840" y="3766"/>
                  </a:lnTo>
                  <a:lnTo>
                    <a:pt x="804" y="3751"/>
                  </a:lnTo>
                  <a:lnTo>
                    <a:pt x="771" y="3735"/>
                  </a:lnTo>
                  <a:lnTo>
                    <a:pt x="740" y="3717"/>
                  </a:lnTo>
                  <a:lnTo>
                    <a:pt x="711" y="3697"/>
                  </a:lnTo>
                  <a:lnTo>
                    <a:pt x="686" y="3675"/>
                  </a:lnTo>
                  <a:lnTo>
                    <a:pt x="662" y="3653"/>
                  </a:lnTo>
                  <a:lnTo>
                    <a:pt x="640" y="3628"/>
                  </a:lnTo>
                  <a:lnTo>
                    <a:pt x="621" y="3602"/>
                  </a:lnTo>
                  <a:lnTo>
                    <a:pt x="603" y="3576"/>
                  </a:lnTo>
                  <a:lnTo>
                    <a:pt x="588" y="3547"/>
                  </a:lnTo>
                  <a:lnTo>
                    <a:pt x="575" y="3517"/>
                  </a:lnTo>
                  <a:lnTo>
                    <a:pt x="563" y="3486"/>
                  </a:lnTo>
                  <a:lnTo>
                    <a:pt x="553" y="3454"/>
                  </a:lnTo>
                  <a:lnTo>
                    <a:pt x="545" y="3421"/>
                  </a:lnTo>
                  <a:lnTo>
                    <a:pt x="538" y="3389"/>
                  </a:lnTo>
                  <a:lnTo>
                    <a:pt x="531" y="3354"/>
                  </a:lnTo>
                  <a:lnTo>
                    <a:pt x="527" y="3319"/>
                  </a:lnTo>
                  <a:lnTo>
                    <a:pt x="524" y="3283"/>
                  </a:lnTo>
                  <a:lnTo>
                    <a:pt x="522" y="3246"/>
                  </a:lnTo>
                  <a:lnTo>
                    <a:pt x="521" y="3209"/>
                  </a:lnTo>
                  <a:lnTo>
                    <a:pt x="521" y="3171"/>
                  </a:lnTo>
                  <a:lnTo>
                    <a:pt x="522" y="3132"/>
                  </a:lnTo>
                  <a:lnTo>
                    <a:pt x="524" y="3094"/>
                  </a:lnTo>
                  <a:lnTo>
                    <a:pt x="526" y="3054"/>
                  </a:lnTo>
                  <a:lnTo>
                    <a:pt x="529" y="3015"/>
                  </a:lnTo>
                  <a:lnTo>
                    <a:pt x="534" y="2976"/>
                  </a:lnTo>
                  <a:lnTo>
                    <a:pt x="542" y="2897"/>
                  </a:lnTo>
                  <a:lnTo>
                    <a:pt x="552" y="2818"/>
                  </a:lnTo>
                  <a:lnTo>
                    <a:pt x="558" y="2773"/>
                  </a:lnTo>
                  <a:lnTo>
                    <a:pt x="566" y="2728"/>
                  </a:lnTo>
                  <a:lnTo>
                    <a:pt x="576" y="2681"/>
                  </a:lnTo>
                  <a:lnTo>
                    <a:pt x="587" y="2636"/>
                  </a:lnTo>
                  <a:lnTo>
                    <a:pt x="600" y="2590"/>
                  </a:lnTo>
                  <a:lnTo>
                    <a:pt x="615" y="2544"/>
                  </a:lnTo>
                  <a:lnTo>
                    <a:pt x="630" y="2498"/>
                  </a:lnTo>
                  <a:lnTo>
                    <a:pt x="648" y="2453"/>
                  </a:lnTo>
                  <a:lnTo>
                    <a:pt x="666" y="2408"/>
                  </a:lnTo>
                  <a:lnTo>
                    <a:pt x="686" y="2364"/>
                  </a:lnTo>
                  <a:lnTo>
                    <a:pt x="707" y="2319"/>
                  </a:lnTo>
                  <a:lnTo>
                    <a:pt x="730" y="2276"/>
                  </a:lnTo>
                  <a:lnTo>
                    <a:pt x="753" y="2233"/>
                  </a:lnTo>
                  <a:lnTo>
                    <a:pt x="778" y="2191"/>
                  </a:lnTo>
                  <a:lnTo>
                    <a:pt x="804" y="2150"/>
                  </a:lnTo>
                  <a:lnTo>
                    <a:pt x="830" y="2110"/>
                  </a:lnTo>
                  <a:lnTo>
                    <a:pt x="859" y="2071"/>
                  </a:lnTo>
                  <a:lnTo>
                    <a:pt x="888" y="2033"/>
                  </a:lnTo>
                  <a:lnTo>
                    <a:pt x="918" y="1996"/>
                  </a:lnTo>
                  <a:lnTo>
                    <a:pt x="949" y="1960"/>
                  </a:lnTo>
                  <a:lnTo>
                    <a:pt x="981" y="1926"/>
                  </a:lnTo>
                  <a:lnTo>
                    <a:pt x="1013" y="1893"/>
                  </a:lnTo>
                  <a:lnTo>
                    <a:pt x="1047" y="1862"/>
                  </a:lnTo>
                  <a:lnTo>
                    <a:pt x="1081" y="1832"/>
                  </a:lnTo>
                  <a:lnTo>
                    <a:pt x="1116" y="1804"/>
                  </a:lnTo>
                  <a:lnTo>
                    <a:pt x="1152" y="1779"/>
                  </a:lnTo>
                  <a:lnTo>
                    <a:pt x="1189" y="1754"/>
                  </a:lnTo>
                  <a:lnTo>
                    <a:pt x="1226" y="1732"/>
                  </a:lnTo>
                  <a:lnTo>
                    <a:pt x="1263" y="1712"/>
                  </a:lnTo>
                  <a:lnTo>
                    <a:pt x="1301" y="1694"/>
                  </a:lnTo>
                  <a:lnTo>
                    <a:pt x="1340" y="1679"/>
                  </a:lnTo>
                  <a:lnTo>
                    <a:pt x="1379" y="1666"/>
                  </a:lnTo>
                  <a:lnTo>
                    <a:pt x="1389" y="1679"/>
                  </a:lnTo>
                  <a:lnTo>
                    <a:pt x="1401" y="1692"/>
                  </a:lnTo>
                  <a:lnTo>
                    <a:pt x="1413" y="1705"/>
                  </a:lnTo>
                  <a:lnTo>
                    <a:pt x="1424" y="1717"/>
                  </a:lnTo>
                  <a:lnTo>
                    <a:pt x="1450" y="1741"/>
                  </a:lnTo>
                  <a:lnTo>
                    <a:pt x="1476" y="1763"/>
                  </a:lnTo>
                  <a:lnTo>
                    <a:pt x="1503" y="1784"/>
                  </a:lnTo>
                  <a:lnTo>
                    <a:pt x="1529" y="1803"/>
                  </a:lnTo>
                  <a:lnTo>
                    <a:pt x="1557" y="1821"/>
                  </a:lnTo>
                  <a:lnTo>
                    <a:pt x="1585" y="1837"/>
                  </a:lnTo>
                  <a:lnTo>
                    <a:pt x="1612" y="1852"/>
                  </a:lnTo>
                  <a:lnTo>
                    <a:pt x="1639" y="1866"/>
                  </a:lnTo>
                  <a:lnTo>
                    <a:pt x="1665" y="1878"/>
                  </a:lnTo>
                  <a:lnTo>
                    <a:pt x="1690" y="1890"/>
                  </a:lnTo>
                  <a:lnTo>
                    <a:pt x="1736" y="1908"/>
                  </a:lnTo>
                  <a:lnTo>
                    <a:pt x="1774" y="1923"/>
                  </a:lnTo>
                  <a:lnTo>
                    <a:pt x="1799" y="1932"/>
                  </a:lnTo>
                  <a:lnTo>
                    <a:pt x="1824" y="1940"/>
                  </a:lnTo>
                  <a:lnTo>
                    <a:pt x="1849" y="1947"/>
                  </a:lnTo>
                  <a:lnTo>
                    <a:pt x="1872" y="1955"/>
                  </a:lnTo>
                  <a:lnTo>
                    <a:pt x="1896" y="1960"/>
                  </a:lnTo>
                  <a:lnTo>
                    <a:pt x="1920" y="1965"/>
                  </a:lnTo>
                  <a:lnTo>
                    <a:pt x="1943" y="1969"/>
                  </a:lnTo>
                  <a:lnTo>
                    <a:pt x="1966" y="1973"/>
                  </a:lnTo>
                  <a:lnTo>
                    <a:pt x="1988" y="1976"/>
                  </a:lnTo>
                  <a:lnTo>
                    <a:pt x="2010" y="1978"/>
                  </a:lnTo>
                  <a:lnTo>
                    <a:pt x="2031" y="1979"/>
                  </a:lnTo>
                  <a:lnTo>
                    <a:pt x="2052" y="1980"/>
                  </a:lnTo>
                  <a:lnTo>
                    <a:pt x="2072" y="1980"/>
                  </a:lnTo>
                  <a:lnTo>
                    <a:pt x="2091" y="1979"/>
                  </a:lnTo>
                  <a:lnTo>
                    <a:pt x="2111" y="1978"/>
                  </a:lnTo>
                  <a:lnTo>
                    <a:pt x="2129" y="1976"/>
                  </a:lnTo>
                  <a:lnTo>
                    <a:pt x="2147" y="1974"/>
                  </a:lnTo>
                  <a:lnTo>
                    <a:pt x="2164" y="1970"/>
                  </a:lnTo>
                  <a:lnTo>
                    <a:pt x="2181" y="1967"/>
                  </a:lnTo>
                  <a:lnTo>
                    <a:pt x="2196" y="1962"/>
                  </a:lnTo>
                  <a:lnTo>
                    <a:pt x="2212" y="1957"/>
                  </a:lnTo>
                  <a:lnTo>
                    <a:pt x="2225" y="1950"/>
                  </a:lnTo>
                  <a:lnTo>
                    <a:pt x="2238" y="1944"/>
                  </a:lnTo>
                  <a:lnTo>
                    <a:pt x="2251" y="1937"/>
                  </a:lnTo>
                  <a:lnTo>
                    <a:pt x="2263" y="1930"/>
                  </a:lnTo>
                  <a:lnTo>
                    <a:pt x="2273" y="1922"/>
                  </a:lnTo>
                  <a:lnTo>
                    <a:pt x="2283" y="1912"/>
                  </a:lnTo>
                  <a:lnTo>
                    <a:pt x="2292" y="1903"/>
                  </a:lnTo>
                  <a:lnTo>
                    <a:pt x="2300" y="1894"/>
                  </a:lnTo>
                  <a:lnTo>
                    <a:pt x="2306" y="1883"/>
                  </a:lnTo>
                  <a:lnTo>
                    <a:pt x="2312" y="1872"/>
                  </a:lnTo>
                  <a:lnTo>
                    <a:pt x="2317" y="1860"/>
                  </a:lnTo>
                  <a:lnTo>
                    <a:pt x="2319" y="1852"/>
                  </a:lnTo>
                  <a:lnTo>
                    <a:pt x="2323" y="1842"/>
                  </a:lnTo>
                  <a:lnTo>
                    <a:pt x="2324" y="1833"/>
                  </a:lnTo>
                  <a:lnTo>
                    <a:pt x="2325" y="1824"/>
                  </a:lnTo>
                  <a:lnTo>
                    <a:pt x="2325" y="1815"/>
                  </a:lnTo>
                  <a:lnTo>
                    <a:pt x="2325" y="1804"/>
                  </a:lnTo>
                  <a:lnTo>
                    <a:pt x="2324" y="1795"/>
                  </a:lnTo>
                  <a:lnTo>
                    <a:pt x="2321" y="1785"/>
                  </a:lnTo>
                  <a:lnTo>
                    <a:pt x="2319" y="1776"/>
                  </a:lnTo>
                  <a:lnTo>
                    <a:pt x="2316" y="1765"/>
                  </a:lnTo>
                  <a:lnTo>
                    <a:pt x="2312" y="1755"/>
                  </a:lnTo>
                  <a:lnTo>
                    <a:pt x="2308" y="1746"/>
                  </a:lnTo>
                  <a:lnTo>
                    <a:pt x="2303" y="1736"/>
                  </a:lnTo>
                  <a:lnTo>
                    <a:pt x="2298" y="1725"/>
                  </a:lnTo>
                  <a:lnTo>
                    <a:pt x="2292" y="1716"/>
                  </a:lnTo>
                  <a:lnTo>
                    <a:pt x="2284" y="1706"/>
                  </a:lnTo>
                  <a:lnTo>
                    <a:pt x="2277" y="1697"/>
                  </a:lnTo>
                  <a:lnTo>
                    <a:pt x="2269" y="1686"/>
                  </a:lnTo>
                  <a:lnTo>
                    <a:pt x="2261" y="1677"/>
                  </a:lnTo>
                  <a:lnTo>
                    <a:pt x="2252" y="1668"/>
                  </a:lnTo>
                  <a:lnTo>
                    <a:pt x="2241" y="1658"/>
                  </a:lnTo>
                  <a:lnTo>
                    <a:pt x="2231" y="1649"/>
                  </a:lnTo>
                  <a:lnTo>
                    <a:pt x="2220" y="1640"/>
                  </a:lnTo>
                  <a:lnTo>
                    <a:pt x="2207" y="1632"/>
                  </a:lnTo>
                  <a:lnTo>
                    <a:pt x="2195" y="1624"/>
                  </a:lnTo>
                  <a:lnTo>
                    <a:pt x="2182" y="1615"/>
                  </a:lnTo>
                  <a:lnTo>
                    <a:pt x="2168" y="1607"/>
                  </a:lnTo>
                  <a:lnTo>
                    <a:pt x="2154" y="1599"/>
                  </a:lnTo>
                  <a:lnTo>
                    <a:pt x="2139" y="1592"/>
                  </a:lnTo>
                  <a:lnTo>
                    <a:pt x="2123" y="1584"/>
                  </a:lnTo>
                  <a:lnTo>
                    <a:pt x="2107" y="1577"/>
                  </a:lnTo>
                  <a:lnTo>
                    <a:pt x="2090" y="1571"/>
                  </a:lnTo>
                  <a:lnTo>
                    <a:pt x="2060" y="1561"/>
                  </a:lnTo>
                  <a:lnTo>
                    <a:pt x="2030" y="1552"/>
                  </a:lnTo>
                  <a:lnTo>
                    <a:pt x="1999" y="1543"/>
                  </a:lnTo>
                  <a:lnTo>
                    <a:pt x="1966" y="1536"/>
                  </a:lnTo>
                  <a:lnTo>
                    <a:pt x="1933" y="1530"/>
                  </a:lnTo>
                  <a:lnTo>
                    <a:pt x="1899" y="1525"/>
                  </a:lnTo>
                  <a:lnTo>
                    <a:pt x="1866" y="1520"/>
                  </a:lnTo>
                  <a:lnTo>
                    <a:pt x="1832" y="1516"/>
                  </a:lnTo>
                  <a:lnTo>
                    <a:pt x="1765" y="1508"/>
                  </a:lnTo>
                  <a:lnTo>
                    <a:pt x="1700" y="1503"/>
                  </a:lnTo>
                  <a:lnTo>
                    <a:pt x="1638" y="1499"/>
                  </a:lnTo>
                  <a:lnTo>
                    <a:pt x="1581" y="1496"/>
                  </a:lnTo>
                  <a:lnTo>
                    <a:pt x="1588" y="1450"/>
                  </a:lnTo>
                  <a:lnTo>
                    <a:pt x="1590" y="1426"/>
                  </a:lnTo>
                  <a:lnTo>
                    <a:pt x="1590" y="1422"/>
                  </a:lnTo>
                  <a:lnTo>
                    <a:pt x="1589" y="1420"/>
                  </a:lnTo>
                  <a:lnTo>
                    <a:pt x="1589" y="1422"/>
                  </a:lnTo>
                  <a:lnTo>
                    <a:pt x="1588" y="1425"/>
                  </a:lnTo>
                  <a:lnTo>
                    <a:pt x="1588" y="1430"/>
                  </a:lnTo>
                  <a:lnTo>
                    <a:pt x="1588" y="1435"/>
                  </a:lnTo>
                  <a:lnTo>
                    <a:pt x="1588" y="1440"/>
                  </a:lnTo>
                  <a:lnTo>
                    <a:pt x="1590" y="1444"/>
                  </a:lnTo>
                  <a:lnTo>
                    <a:pt x="1591" y="1446"/>
                  </a:lnTo>
                  <a:lnTo>
                    <a:pt x="1592" y="1446"/>
                  </a:lnTo>
                  <a:lnTo>
                    <a:pt x="1594" y="1447"/>
                  </a:lnTo>
                  <a:lnTo>
                    <a:pt x="1596" y="1446"/>
                  </a:lnTo>
                  <a:lnTo>
                    <a:pt x="1601" y="1443"/>
                  </a:lnTo>
                  <a:lnTo>
                    <a:pt x="1608" y="1434"/>
                  </a:lnTo>
                  <a:lnTo>
                    <a:pt x="1657" y="1429"/>
                  </a:lnTo>
                  <a:lnTo>
                    <a:pt x="1705" y="1421"/>
                  </a:lnTo>
                  <a:lnTo>
                    <a:pt x="1753" y="1412"/>
                  </a:lnTo>
                  <a:lnTo>
                    <a:pt x="1803" y="1399"/>
                  </a:lnTo>
                  <a:lnTo>
                    <a:pt x="1852" y="1386"/>
                  </a:lnTo>
                  <a:lnTo>
                    <a:pt x="1901" y="1372"/>
                  </a:lnTo>
                  <a:lnTo>
                    <a:pt x="1951" y="1355"/>
                  </a:lnTo>
                  <a:lnTo>
                    <a:pt x="2000" y="1337"/>
                  </a:lnTo>
                  <a:lnTo>
                    <a:pt x="2048" y="1317"/>
                  </a:lnTo>
                  <a:lnTo>
                    <a:pt x="2097" y="1296"/>
                  </a:lnTo>
                  <a:lnTo>
                    <a:pt x="2145" y="1274"/>
                  </a:lnTo>
                  <a:lnTo>
                    <a:pt x="2192" y="1249"/>
                  </a:lnTo>
                  <a:lnTo>
                    <a:pt x="2238" y="1225"/>
                  </a:lnTo>
                  <a:lnTo>
                    <a:pt x="2283" y="1198"/>
                  </a:lnTo>
                  <a:lnTo>
                    <a:pt x="2328" y="1171"/>
                  </a:lnTo>
                  <a:lnTo>
                    <a:pt x="2371" y="1142"/>
                  </a:lnTo>
                  <a:lnTo>
                    <a:pt x="2413" y="1113"/>
                  </a:lnTo>
                  <a:lnTo>
                    <a:pt x="2453" y="1082"/>
                  </a:lnTo>
                  <a:lnTo>
                    <a:pt x="2492" y="1051"/>
                  </a:lnTo>
                  <a:lnTo>
                    <a:pt x="2529" y="1018"/>
                  </a:lnTo>
                  <a:lnTo>
                    <a:pt x="2565" y="985"/>
                  </a:lnTo>
                  <a:lnTo>
                    <a:pt x="2598" y="951"/>
                  </a:lnTo>
                  <a:lnTo>
                    <a:pt x="2630" y="917"/>
                  </a:lnTo>
                  <a:lnTo>
                    <a:pt x="2659" y="881"/>
                  </a:lnTo>
                  <a:lnTo>
                    <a:pt x="2686" y="846"/>
                  </a:lnTo>
                  <a:lnTo>
                    <a:pt x="2711" y="810"/>
                  </a:lnTo>
                  <a:lnTo>
                    <a:pt x="2733" y="773"/>
                  </a:lnTo>
                  <a:lnTo>
                    <a:pt x="2752" y="736"/>
                  </a:lnTo>
                  <a:lnTo>
                    <a:pt x="2768" y="699"/>
                  </a:lnTo>
                  <a:lnTo>
                    <a:pt x="2782" y="662"/>
                  </a:lnTo>
                  <a:lnTo>
                    <a:pt x="2793" y="624"/>
                  </a:lnTo>
                  <a:lnTo>
                    <a:pt x="2800" y="587"/>
                  </a:lnTo>
                  <a:lnTo>
                    <a:pt x="2802" y="569"/>
                  </a:lnTo>
                  <a:lnTo>
                    <a:pt x="2803" y="551"/>
                  </a:lnTo>
                  <a:lnTo>
                    <a:pt x="2802" y="535"/>
                  </a:lnTo>
                  <a:lnTo>
                    <a:pt x="2800" y="519"/>
                  </a:lnTo>
                  <a:lnTo>
                    <a:pt x="2796" y="504"/>
                  </a:lnTo>
                  <a:lnTo>
                    <a:pt x="2792" y="491"/>
                  </a:lnTo>
                  <a:lnTo>
                    <a:pt x="2786" y="476"/>
                  </a:lnTo>
                  <a:lnTo>
                    <a:pt x="2780" y="464"/>
                  </a:lnTo>
                  <a:lnTo>
                    <a:pt x="2772" y="452"/>
                  </a:lnTo>
                  <a:lnTo>
                    <a:pt x="2762" y="439"/>
                  </a:lnTo>
                  <a:lnTo>
                    <a:pt x="2753" y="428"/>
                  </a:lnTo>
                  <a:lnTo>
                    <a:pt x="2742" y="418"/>
                  </a:lnTo>
                  <a:lnTo>
                    <a:pt x="2730" y="406"/>
                  </a:lnTo>
                  <a:lnTo>
                    <a:pt x="2719" y="396"/>
                  </a:lnTo>
                  <a:lnTo>
                    <a:pt x="2707" y="386"/>
                  </a:lnTo>
                  <a:lnTo>
                    <a:pt x="2693" y="377"/>
                  </a:lnTo>
                  <a:lnTo>
                    <a:pt x="2667" y="359"/>
                  </a:lnTo>
                  <a:lnTo>
                    <a:pt x="2636" y="343"/>
                  </a:lnTo>
                  <a:lnTo>
                    <a:pt x="2600" y="327"/>
                  </a:lnTo>
                  <a:lnTo>
                    <a:pt x="2561" y="312"/>
                  </a:lnTo>
                  <a:lnTo>
                    <a:pt x="2518" y="299"/>
                  </a:lnTo>
                  <a:lnTo>
                    <a:pt x="2470" y="287"/>
                  </a:lnTo>
                  <a:lnTo>
                    <a:pt x="2421" y="278"/>
                  </a:lnTo>
                  <a:lnTo>
                    <a:pt x="2369" y="270"/>
                  </a:lnTo>
                  <a:lnTo>
                    <a:pt x="2314" y="263"/>
                  </a:lnTo>
                  <a:lnTo>
                    <a:pt x="2258" y="259"/>
                  </a:lnTo>
                  <a:lnTo>
                    <a:pt x="2200" y="257"/>
                  </a:lnTo>
                  <a:lnTo>
                    <a:pt x="2141" y="259"/>
                  </a:lnTo>
                  <a:lnTo>
                    <a:pt x="2080" y="262"/>
                  </a:lnTo>
                  <a:lnTo>
                    <a:pt x="2019" y="270"/>
                  </a:lnTo>
                  <a:lnTo>
                    <a:pt x="1958" y="280"/>
                  </a:lnTo>
                  <a:lnTo>
                    <a:pt x="1896" y="293"/>
                  </a:lnTo>
                  <a:lnTo>
                    <a:pt x="1835" y="310"/>
                  </a:lnTo>
                  <a:lnTo>
                    <a:pt x="1776" y="330"/>
                  </a:lnTo>
                  <a:lnTo>
                    <a:pt x="1717" y="355"/>
                  </a:lnTo>
                  <a:lnTo>
                    <a:pt x="1660" y="384"/>
                  </a:lnTo>
                  <a:lnTo>
                    <a:pt x="1603" y="417"/>
                  </a:lnTo>
                  <a:lnTo>
                    <a:pt x="1550" y="454"/>
                  </a:lnTo>
                  <a:lnTo>
                    <a:pt x="1499" y="496"/>
                  </a:lnTo>
                  <a:lnTo>
                    <a:pt x="1451" y="542"/>
                  </a:lnTo>
                  <a:lnTo>
                    <a:pt x="1406" y="593"/>
                  </a:lnTo>
                  <a:lnTo>
                    <a:pt x="1365" y="650"/>
                  </a:lnTo>
                  <a:lnTo>
                    <a:pt x="1327" y="713"/>
                  </a:lnTo>
                  <a:lnTo>
                    <a:pt x="1293" y="781"/>
                  </a:lnTo>
                  <a:lnTo>
                    <a:pt x="1264" y="854"/>
                  </a:lnTo>
                  <a:lnTo>
                    <a:pt x="1240" y="933"/>
                  </a:lnTo>
                  <a:lnTo>
                    <a:pt x="1222" y="1018"/>
                  </a:lnTo>
                  <a:lnTo>
                    <a:pt x="1209" y="1111"/>
                  </a:lnTo>
                  <a:lnTo>
                    <a:pt x="1215" y="1381"/>
                  </a:lnTo>
                  <a:lnTo>
                    <a:pt x="1205" y="1379"/>
                  </a:lnTo>
                  <a:lnTo>
                    <a:pt x="1191" y="1378"/>
                  </a:lnTo>
                  <a:lnTo>
                    <a:pt x="1174" y="1377"/>
                  </a:lnTo>
                  <a:lnTo>
                    <a:pt x="1153" y="1377"/>
                  </a:lnTo>
                  <a:lnTo>
                    <a:pt x="1107" y="1377"/>
                  </a:lnTo>
                  <a:lnTo>
                    <a:pt x="1053" y="1377"/>
                  </a:lnTo>
                  <a:lnTo>
                    <a:pt x="998" y="1376"/>
                  </a:lnTo>
                  <a:lnTo>
                    <a:pt x="944" y="1375"/>
                  </a:lnTo>
                  <a:lnTo>
                    <a:pt x="918" y="1373"/>
                  </a:lnTo>
                  <a:lnTo>
                    <a:pt x="894" y="1371"/>
                  </a:lnTo>
                  <a:lnTo>
                    <a:pt x="873" y="1368"/>
                  </a:lnTo>
                  <a:lnTo>
                    <a:pt x="853" y="1363"/>
                  </a:lnTo>
                  <a:lnTo>
                    <a:pt x="799" y="1350"/>
                  </a:lnTo>
                  <a:lnTo>
                    <a:pt x="745" y="1337"/>
                  </a:lnTo>
                  <a:lnTo>
                    <a:pt x="694" y="1321"/>
                  </a:lnTo>
                  <a:lnTo>
                    <a:pt x="645" y="1305"/>
                  </a:lnTo>
                  <a:lnTo>
                    <a:pt x="621" y="1297"/>
                  </a:lnTo>
                  <a:lnTo>
                    <a:pt x="598" y="1287"/>
                  </a:lnTo>
                  <a:lnTo>
                    <a:pt x="576" y="1278"/>
                  </a:lnTo>
                  <a:lnTo>
                    <a:pt x="554" y="1269"/>
                  </a:lnTo>
                  <a:lnTo>
                    <a:pt x="533" y="1259"/>
                  </a:lnTo>
                  <a:lnTo>
                    <a:pt x="512" y="1247"/>
                  </a:lnTo>
                  <a:lnTo>
                    <a:pt x="492" y="1237"/>
                  </a:lnTo>
                  <a:lnTo>
                    <a:pt x="474" y="1225"/>
                  </a:lnTo>
                  <a:lnTo>
                    <a:pt x="455" y="1213"/>
                  </a:lnTo>
                  <a:lnTo>
                    <a:pt x="439" y="1200"/>
                  </a:lnTo>
                  <a:lnTo>
                    <a:pt x="423" y="1187"/>
                  </a:lnTo>
                  <a:lnTo>
                    <a:pt x="406" y="1173"/>
                  </a:lnTo>
                  <a:lnTo>
                    <a:pt x="392" y="1159"/>
                  </a:lnTo>
                  <a:lnTo>
                    <a:pt x="378" y="1143"/>
                  </a:lnTo>
                  <a:lnTo>
                    <a:pt x="365" y="1128"/>
                  </a:lnTo>
                  <a:lnTo>
                    <a:pt x="354" y="1112"/>
                  </a:lnTo>
                  <a:lnTo>
                    <a:pt x="342" y="1094"/>
                  </a:lnTo>
                  <a:lnTo>
                    <a:pt x="333" y="1077"/>
                  </a:lnTo>
                  <a:lnTo>
                    <a:pt x="324" y="1058"/>
                  </a:lnTo>
                  <a:lnTo>
                    <a:pt x="317" y="1039"/>
                  </a:lnTo>
                  <a:lnTo>
                    <a:pt x="310" y="1018"/>
                  </a:lnTo>
                  <a:lnTo>
                    <a:pt x="304" y="997"/>
                  </a:lnTo>
                  <a:lnTo>
                    <a:pt x="299" y="976"/>
                  </a:lnTo>
                  <a:lnTo>
                    <a:pt x="296" y="953"/>
                  </a:lnTo>
                  <a:lnTo>
                    <a:pt x="291" y="887"/>
                  </a:lnTo>
                  <a:lnTo>
                    <a:pt x="292" y="825"/>
                  </a:lnTo>
                  <a:lnTo>
                    <a:pt x="298" y="765"/>
                  </a:lnTo>
                  <a:lnTo>
                    <a:pt x="311" y="709"/>
                  </a:lnTo>
                  <a:lnTo>
                    <a:pt x="326" y="655"/>
                  </a:lnTo>
                  <a:lnTo>
                    <a:pt x="347" y="605"/>
                  </a:lnTo>
                  <a:lnTo>
                    <a:pt x="371" y="556"/>
                  </a:lnTo>
                  <a:lnTo>
                    <a:pt x="400" y="511"/>
                  </a:lnTo>
                  <a:lnTo>
                    <a:pt x="432" y="469"/>
                  </a:lnTo>
                  <a:lnTo>
                    <a:pt x="466" y="430"/>
                  </a:lnTo>
                  <a:lnTo>
                    <a:pt x="504" y="393"/>
                  </a:lnTo>
                  <a:lnTo>
                    <a:pt x="544" y="358"/>
                  </a:lnTo>
                  <a:lnTo>
                    <a:pt x="585" y="326"/>
                  </a:lnTo>
                  <a:lnTo>
                    <a:pt x="629" y="296"/>
                  </a:lnTo>
                  <a:lnTo>
                    <a:pt x="673" y="270"/>
                  </a:lnTo>
                  <a:lnTo>
                    <a:pt x="720" y="244"/>
                  </a:lnTo>
                  <a:lnTo>
                    <a:pt x="766" y="221"/>
                  </a:lnTo>
                  <a:lnTo>
                    <a:pt x="813" y="201"/>
                  </a:lnTo>
                  <a:lnTo>
                    <a:pt x="859" y="182"/>
                  </a:lnTo>
                  <a:lnTo>
                    <a:pt x="907" y="166"/>
                  </a:lnTo>
                  <a:lnTo>
                    <a:pt x="952" y="150"/>
                  </a:lnTo>
                  <a:lnTo>
                    <a:pt x="997" y="138"/>
                  </a:lnTo>
                  <a:lnTo>
                    <a:pt x="1040" y="127"/>
                  </a:lnTo>
                  <a:lnTo>
                    <a:pt x="1082" y="119"/>
                  </a:lnTo>
                  <a:lnTo>
                    <a:pt x="1122" y="110"/>
                  </a:lnTo>
                  <a:lnTo>
                    <a:pt x="1159" y="105"/>
                  </a:lnTo>
                  <a:lnTo>
                    <a:pt x="1194" y="101"/>
                  </a:lnTo>
                  <a:lnTo>
                    <a:pt x="1226" y="98"/>
                  </a:lnTo>
                  <a:lnTo>
                    <a:pt x="1254" y="97"/>
                  </a:lnTo>
                  <a:lnTo>
                    <a:pt x="1279" y="97"/>
                  </a:lnTo>
                  <a:lnTo>
                    <a:pt x="1299" y="99"/>
                  </a:lnTo>
                  <a:lnTo>
                    <a:pt x="1316" y="101"/>
                  </a:lnTo>
                  <a:lnTo>
                    <a:pt x="1331" y="39"/>
                  </a:lnTo>
                  <a:lnTo>
                    <a:pt x="1254" y="20"/>
                  </a:lnTo>
                  <a:lnTo>
                    <a:pt x="1207" y="11"/>
                  </a:lnTo>
                  <a:lnTo>
                    <a:pt x="1159" y="3"/>
                  </a:lnTo>
                  <a:lnTo>
                    <a:pt x="1111" y="0"/>
                  </a:lnTo>
                  <a:lnTo>
                    <a:pt x="1064" y="0"/>
                  </a:lnTo>
                  <a:lnTo>
                    <a:pt x="1015" y="2"/>
                  </a:lnTo>
                  <a:lnTo>
                    <a:pt x="967" y="9"/>
                  </a:lnTo>
                  <a:lnTo>
                    <a:pt x="919" y="17"/>
                  </a:lnTo>
                  <a:lnTo>
                    <a:pt x="871" y="28"/>
                  </a:lnTo>
                  <a:lnTo>
                    <a:pt x="822" y="42"/>
                  </a:lnTo>
                  <a:lnTo>
                    <a:pt x="775" y="59"/>
                  </a:lnTo>
                  <a:lnTo>
                    <a:pt x="729" y="78"/>
                  </a:lnTo>
                  <a:lnTo>
                    <a:pt x="683" y="100"/>
                  </a:lnTo>
                  <a:lnTo>
                    <a:pt x="638" y="124"/>
                  </a:lnTo>
                  <a:lnTo>
                    <a:pt x="594" y="150"/>
                  </a:lnTo>
                  <a:lnTo>
                    <a:pt x="551" y="179"/>
                  </a:lnTo>
                  <a:lnTo>
                    <a:pt x="509" y="209"/>
                  </a:lnTo>
                  <a:lnTo>
                    <a:pt x="469" y="242"/>
                  </a:lnTo>
                  <a:lnTo>
                    <a:pt x="431" y="277"/>
                  </a:lnTo>
                  <a:lnTo>
                    <a:pt x="393" y="314"/>
                  </a:lnTo>
                  <a:lnTo>
                    <a:pt x="358" y="352"/>
                  </a:lnTo>
                  <a:lnTo>
                    <a:pt x="325" y="392"/>
                  </a:lnTo>
                  <a:lnTo>
                    <a:pt x="293" y="434"/>
                  </a:lnTo>
                  <a:lnTo>
                    <a:pt x="264" y="477"/>
                  </a:lnTo>
                  <a:lnTo>
                    <a:pt x="238" y="521"/>
                  </a:lnTo>
                  <a:lnTo>
                    <a:pt x="213" y="568"/>
                  </a:lnTo>
                  <a:lnTo>
                    <a:pt x="191" y="616"/>
                  </a:lnTo>
                  <a:lnTo>
                    <a:pt x="173" y="664"/>
                  </a:lnTo>
                  <a:lnTo>
                    <a:pt x="156" y="714"/>
                  </a:lnTo>
                  <a:lnTo>
                    <a:pt x="143" y="765"/>
                  </a:lnTo>
                  <a:lnTo>
                    <a:pt x="133" y="817"/>
                  </a:lnTo>
                  <a:lnTo>
                    <a:pt x="126" y="870"/>
                  </a:lnTo>
                  <a:lnTo>
                    <a:pt x="123" y="923"/>
                  </a:lnTo>
                  <a:lnTo>
                    <a:pt x="123" y="956"/>
                  </a:lnTo>
                  <a:lnTo>
                    <a:pt x="125" y="987"/>
                  </a:lnTo>
                  <a:lnTo>
                    <a:pt x="129" y="1017"/>
                  </a:lnTo>
                  <a:lnTo>
                    <a:pt x="136" y="1046"/>
                  </a:lnTo>
                  <a:lnTo>
                    <a:pt x="144" y="1073"/>
                  </a:lnTo>
                  <a:lnTo>
                    <a:pt x="154" y="1098"/>
                  </a:lnTo>
                  <a:lnTo>
                    <a:pt x="167" y="1124"/>
                  </a:lnTo>
                  <a:lnTo>
                    <a:pt x="180" y="1148"/>
                  </a:lnTo>
                  <a:lnTo>
                    <a:pt x="195" y="1170"/>
                  </a:lnTo>
                  <a:lnTo>
                    <a:pt x="213" y="1192"/>
                  </a:lnTo>
                  <a:lnTo>
                    <a:pt x="231" y="1212"/>
                  </a:lnTo>
                  <a:lnTo>
                    <a:pt x="252" y="1232"/>
                  </a:lnTo>
                  <a:lnTo>
                    <a:pt x="274" y="1249"/>
                  </a:lnTo>
                  <a:lnTo>
                    <a:pt x="296" y="1268"/>
                  </a:lnTo>
                  <a:lnTo>
                    <a:pt x="320" y="1284"/>
                  </a:lnTo>
                  <a:lnTo>
                    <a:pt x="345" y="1300"/>
                  </a:lnTo>
                  <a:lnTo>
                    <a:pt x="371" y="1314"/>
                  </a:lnTo>
                  <a:lnTo>
                    <a:pt x="399" y="1328"/>
                  </a:lnTo>
                  <a:lnTo>
                    <a:pt x="427" y="1342"/>
                  </a:lnTo>
                  <a:lnTo>
                    <a:pt x="455" y="1354"/>
                  </a:lnTo>
                  <a:lnTo>
                    <a:pt x="485" y="1365"/>
                  </a:lnTo>
                  <a:lnTo>
                    <a:pt x="515" y="1377"/>
                  </a:lnTo>
                  <a:lnTo>
                    <a:pt x="547" y="1387"/>
                  </a:lnTo>
                  <a:lnTo>
                    <a:pt x="578" y="1397"/>
                  </a:lnTo>
                  <a:lnTo>
                    <a:pt x="610" y="1407"/>
                  </a:lnTo>
                  <a:lnTo>
                    <a:pt x="641" y="1415"/>
                  </a:lnTo>
                  <a:lnTo>
                    <a:pt x="674" y="1423"/>
                  </a:lnTo>
                  <a:lnTo>
                    <a:pt x="707" y="1431"/>
                  </a:lnTo>
                  <a:lnTo>
                    <a:pt x="773" y="1445"/>
                  </a:lnTo>
                  <a:lnTo>
                    <a:pt x="839" y="1457"/>
                  </a:lnTo>
                  <a:lnTo>
                    <a:pt x="857" y="1460"/>
                  </a:lnTo>
                  <a:lnTo>
                    <a:pt x="880" y="1462"/>
                  </a:lnTo>
                  <a:lnTo>
                    <a:pt x="906" y="1463"/>
                  </a:lnTo>
                  <a:lnTo>
                    <a:pt x="933" y="1464"/>
                  </a:lnTo>
                  <a:lnTo>
                    <a:pt x="993" y="1465"/>
                  </a:lnTo>
                  <a:lnTo>
                    <a:pt x="1053" y="1464"/>
                  </a:lnTo>
                  <a:lnTo>
                    <a:pt x="1111" y="1463"/>
                  </a:lnTo>
                  <a:lnTo>
                    <a:pt x="1160" y="1462"/>
                  </a:lnTo>
                  <a:lnTo>
                    <a:pt x="1195" y="1461"/>
                  </a:lnTo>
                  <a:lnTo>
                    <a:pt x="1212" y="1460"/>
                  </a:lnTo>
                  <a:lnTo>
                    <a:pt x="1208" y="1471"/>
                  </a:lnTo>
                  <a:lnTo>
                    <a:pt x="1204" y="1479"/>
                  </a:lnTo>
                  <a:lnTo>
                    <a:pt x="1200" y="1484"/>
                  </a:lnTo>
                  <a:lnTo>
                    <a:pt x="1197" y="1486"/>
                  </a:lnTo>
                  <a:lnTo>
                    <a:pt x="1196" y="1486"/>
                  </a:lnTo>
                  <a:lnTo>
                    <a:pt x="1195" y="1485"/>
                  </a:lnTo>
                  <a:lnTo>
                    <a:pt x="1195" y="1483"/>
                  </a:lnTo>
                  <a:lnTo>
                    <a:pt x="1197" y="1481"/>
                  </a:lnTo>
                  <a:lnTo>
                    <a:pt x="1200" y="1479"/>
                  </a:lnTo>
                  <a:lnTo>
                    <a:pt x="1206" y="1477"/>
                  </a:lnTo>
                  <a:lnTo>
                    <a:pt x="1212" y="1477"/>
                  </a:lnTo>
                  <a:lnTo>
                    <a:pt x="1221" y="1478"/>
                  </a:lnTo>
                  <a:lnTo>
                    <a:pt x="1231" y="1481"/>
                  </a:lnTo>
                  <a:lnTo>
                    <a:pt x="1244" y="1487"/>
                  </a:lnTo>
                  <a:lnTo>
                    <a:pt x="1259" y="1496"/>
                  </a:lnTo>
                  <a:lnTo>
                    <a:pt x="1276" y="1508"/>
                  </a:lnTo>
                  <a:lnTo>
                    <a:pt x="1151" y="1558"/>
                  </a:lnTo>
                  <a:lnTo>
                    <a:pt x="1032" y="1606"/>
                  </a:lnTo>
                  <a:lnTo>
                    <a:pt x="975" y="1630"/>
                  </a:lnTo>
                  <a:lnTo>
                    <a:pt x="920" y="1654"/>
                  </a:lnTo>
                  <a:lnTo>
                    <a:pt x="865" y="1678"/>
                  </a:lnTo>
                  <a:lnTo>
                    <a:pt x="813" y="1703"/>
                  </a:lnTo>
                  <a:lnTo>
                    <a:pt x="763" y="1727"/>
                  </a:lnTo>
                  <a:lnTo>
                    <a:pt x="713" y="1753"/>
                  </a:lnTo>
                  <a:lnTo>
                    <a:pt x="665" y="1779"/>
                  </a:lnTo>
                  <a:lnTo>
                    <a:pt x="619" y="1805"/>
                  </a:lnTo>
                  <a:lnTo>
                    <a:pt x="575" y="1833"/>
                  </a:lnTo>
                  <a:lnTo>
                    <a:pt x="531" y="1861"/>
                  </a:lnTo>
                  <a:lnTo>
                    <a:pt x="489" y="1891"/>
                  </a:lnTo>
                  <a:lnTo>
                    <a:pt x="449" y="1922"/>
                  </a:lnTo>
                  <a:lnTo>
                    <a:pt x="411" y="1954"/>
                  </a:lnTo>
                  <a:lnTo>
                    <a:pt x="374" y="1986"/>
                  </a:lnTo>
                  <a:lnTo>
                    <a:pt x="338" y="2021"/>
                  </a:lnTo>
                  <a:lnTo>
                    <a:pt x="304" y="2058"/>
                  </a:lnTo>
                  <a:lnTo>
                    <a:pt x="273" y="2096"/>
                  </a:lnTo>
                  <a:lnTo>
                    <a:pt x="242" y="2136"/>
                  </a:lnTo>
                  <a:lnTo>
                    <a:pt x="213" y="2179"/>
                  </a:lnTo>
                  <a:lnTo>
                    <a:pt x="185" y="2223"/>
                  </a:lnTo>
                  <a:lnTo>
                    <a:pt x="158" y="2269"/>
                  </a:lnTo>
                  <a:lnTo>
                    <a:pt x="134" y="2317"/>
                  </a:lnTo>
                  <a:lnTo>
                    <a:pt x="111" y="2369"/>
                  </a:lnTo>
                  <a:lnTo>
                    <a:pt x="90" y="2422"/>
                  </a:lnTo>
                  <a:lnTo>
                    <a:pt x="69" y="2478"/>
                  </a:lnTo>
                  <a:lnTo>
                    <a:pt x="51" y="2536"/>
                  </a:lnTo>
                  <a:lnTo>
                    <a:pt x="34" y="2598"/>
                  </a:lnTo>
                  <a:lnTo>
                    <a:pt x="19" y="2663"/>
                  </a:lnTo>
                  <a:lnTo>
                    <a:pt x="12" y="2697"/>
                  </a:lnTo>
                  <a:lnTo>
                    <a:pt x="6" y="2733"/>
                  </a:lnTo>
                  <a:lnTo>
                    <a:pt x="3" y="2771"/>
                  </a:lnTo>
                  <a:lnTo>
                    <a:pt x="1" y="2811"/>
                  </a:lnTo>
                  <a:lnTo>
                    <a:pt x="0" y="2852"/>
                  </a:lnTo>
                  <a:lnTo>
                    <a:pt x="2" y="2895"/>
                  </a:lnTo>
                  <a:lnTo>
                    <a:pt x="4" y="2939"/>
                  </a:lnTo>
                  <a:lnTo>
                    <a:pt x="9" y="2986"/>
                  </a:lnTo>
                  <a:lnTo>
                    <a:pt x="16" y="3032"/>
                  </a:lnTo>
                  <a:lnTo>
                    <a:pt x="24" y="3079"/>
                  </a:lnTo>
                  <a:lnTo>
                    <a:pt x="34" y="3126"/>
                  </a:lnTo>
                  <a:lnTo>
                    <a:pt x="46" y="3175"/>
                  </a:lnTo>
                  <a:lnTo>
                    <a:pt x="61" y="3222"/>
                  </a:lnTo>
                  <a:lnTo>
                    <a:pt x="77" y="3270"/>
                  </a:lnTo>
                  <a:lnTo>
                    <a:pt x="96" y="3319"/>
                  </a:lnTo>
                  <a:lnTo>
                    <a:pt x="116" y="3366"/>
                  </a:lnTo>
                  <a:lnTo>
                    <a:pt x="139" y="3412"/>
                  </a:lnTo>
                  <a:lnTo>
                    <a:pt x="165" y="3457"/>
                  </a:lnTo>
                  <a:lnTo>
                    <a:pt x="191" y="3503"/>
                  </a:lnTo>
                  <a:lnTo>
                    <a:pt x="222" y="3546"/>
                  </a:lnTo>
                  <a:lnTo>
                    <a:pt x="254" y="3588"/>
                  </a:lnTo>
                  <a:lnTo>
                    <a:pt x="289" y="3628"/>
                  </a:lnTo>
                  <a:lnTo>
                    <a:pt x="326" y="3666"/>
                  </a:lnTo>
                  <a:lnTo>
                    <a:pt x="366" y="3702"/>
                  </a:lnTo>
                  <a:lnTo>
                    <a:pt x="408" y="3736"/>
                  </a:lnTo>
                  <a:lnTo>
                    <a:pt x="453" y="3768"/>
                  </a:lnTo>
                  <a:lnTo>
                    <a:pt x="502" y="3797"/>
                  </a:lnTo>
                  <a:lnTo>
                    <a:pt x="553" y="3822"/>
                  </a:lnTo>
                  <a:lnTo>
                    <a:pt x="606" y="3846"/>
                  </a:lnTo>
                  <a:lnTo>
                    <a:pt x="663" y="3866"/>
                  </a:lnTo>
                  <a:lnTo>
                    <a:pt x="723" y="3882"/>
                  </a:lnTo>
                  <a:lnTo>
                    <a:pt x="785" y="3894"/>
                  </a:lnTo>
                  <a:lnTo>
                    <a:pt x="876" y="3907"/>
                  </a:lnTo>
                  <a:lnTo>
                    <a:pt x="964" y="3914"/>
                  </a:lnTo>
                  <a:lnTo>
                    <a:pt x="1050" y="3916"/>
                  </a:lnTo>
                  <a:lnTo>
                    <a:pt x="1135" y="3914"/>
                  </a:lnTo>
                  <a:lnTo>
                    <a:pt x="1216" y="3907"/>
                  </a:lnTo>
                  <a:lnTo>
                    <a:pt x="1295" y="3895"/>
                  </a:lnTo>
                  <a:lnTo>
                    <a:pt x="1372" y="3880"/>
                  </a:lnTo>
                  <a:lnTo>
                    <a:pt x="1447" y="3860"/>
                  </a:lnTo>
                  <a:lnTo>
                    <a:pt x="1519" y="3837"/>
                  </a:lnTo>
                  <a:lnTo>
                    <a:pt x="1589" y="3810"/>
                  </a:lnTo>
                  <a:lnTo>
                    <a:pt x="1656" y="3779"/>
                  </a:lnTo>
                  <a:lnTo>
                    <a:pt x="1720" y="3745"/>
                  </a:lnTo>
                  <a:lnTo>
                    <a:pt x="1782" y="3709"/>
                  </a:lnTo>
                  <a:lnTo>
                    <a:pt x="1842" y="3669"/>
                  </a:lnTo>
                  <a:lnTo>
                    <a:pt x="1898" y="3627"/>
                  </a:lnTo>
                  <a:lnTo>
                    <a:pt x="1952" y="3583"/>
                  </a:lnTo>
                  <a:lnTo>
                    <a:pt x="2003" y="3537"/>
                  </a:lnTo>
                  <a:lnTo>
                    <a:pt x="2051" y="3487"/>
                  </a:lnTo>
                  <a:lnTo>
                    <a:pt x="2096" y="3437"/>
                  </a:lnTo>
                  <a:lnTo>
                    <a:pt x="2140" y="3384"/>
                  </a:lnTo>
                  <a:lnTo>
                    <a:pt x="2179" y="3331"/>
                  </a:lnTo>
                  <a:lnTo>
                    <a:pt x="2216" y="3277"/>
                  </a:lnTo>
                  <a:lnTo>
                    <a:pt x="2250" y="3221"/>
                  </a:lnTo>
                  <a:lnTo>
                    <a:pt x="2280" y="3164"/>
                  </a:lnTo>
                  <a:lnTo>
                    <a:pt x="2308" y="3107"/>
                  </a:lnTo>
                  <a:lnTo>
                    <a:pt x="2332" y="3049"/>
                  </a:lnTo>
                  <a:lnTo>
                    <a:pt x="2353" y="2992"/>
                  </a:lnTo>
                  <a:lnTo>
                    <a:pt x="2372" y="2933"/>
                  </a:lnTo>
                  <a:lnTo>
                    <a:pt x="2387" y="2876"/>
                  </a:lnTo>
                  <a:lnTo>
                    <a:pt x="2399" y="2819"/>
                  </a:lnTo>
                  <a:lnTo>
                    <a:pt x="2407" y="2763"/>
                  </a:lnTo>
                  <a:lnTo>
                    <a:pt x="2412" y="2706"/>
                  </a:lnTo>
                  <a:lnTo>
                    <a:pt x="2413" y="2690"/>
                  </a:lnTo>
                  <a:lnTo>
                    <a:pt x="2413" y="2672"/>
                  </a:lnTo>
                  <a:lnTo>
                    <a:pt x="2413" y="2656"/>
                  </a:lnTo>
                  <a:lnTo>
                    <a:pt x="2412" y="2639"/>
                  </a:lnTo>
                  <a:lnTo>
                    <a:pt x="2411" y="2622"/>
                  </a:lnTo>
                  <a:lnTo>
                    <a:pt x="2409" y="2605"/>
                  </a:lnTo>
                  <a:lnTo>
                    <a:pt x="2406" y="2589"/>
                  </a:lnTo>
                  <a:lnTo>
                    <a:pt x="2403" y="2572"/>
                  </a:lnTo>
                  <a:lnTo>
                    <a:pt x="2399" y="2556"/>
                  </a:lnTo>
                  <a:lnTo>
                    <a:pt x="2393" y="2539"/>
                  </a:lnTo>
                  <a:lnTo>
                    <a:pt x="2388" y="2523"/>
                  </a:lnTo>
                  <a:lnTo>
                    <a:pt x="2382" y="2508"/>
                  </a:lnTo>
                  <a:lnTo>
                    <a:pt x="2375" y="2492"/>
                  </a:lnTo>
                  <a:lnTo>
                    <a:pt x="2367" y="2477"/>
                  </a:lnTo>
                  <a:lnTo>
                    <a:pt x="2358" y="2461"/>
                  </a:lnTo>
                  <a:lnTo>
                    <a:pt x="2349" y="2447"/>
                  </a:lnTo>
                  <a:lnTo>
                    <a:pt x="2339" y="2433"/>
                  </a:lnTo>
                  <a:lnTo>
                    <a:pt x="2328" y="2418"/>
                  </a:lnTo>
                  <a:lnTo>
                    <a:pt x="2316" y="2405"/>
                  </a:lnTo>
                  <a:lnTo>
                    <a:pt x="2303" y="2391"/>
                  </a:lnTo>
                  <a:lnTo>
                    <a:pt x="2290" y="2379"/>
                  </a:lnTo>
                  <a:lnTo>
                    <a:pt x="2275" y="2367"/>
                  </a:lnTo>
                  <a:lnTo>
                    <a:pt x="2260" y="2354"/>
                  </a:lnTo>
                  <a:lnTo>
                    <a:pt x="2243" y="2343"/>
                  </a:lnTo>
                  <a:lnTo>
                    <a:pt x="2226" y="2332"/>
                  </a:lnTo>
                  <a:lnTo>
                    <a:pt x="2207" y="2322"/>
                  </a:lnTo>
                  <a:lnTo>
                    <a:pt x="2187" y="2311"/>
                  </a:lnTo>
                  <a:lnTo>
                    <a:pt x="2166" y="2302"/>
                  </a:lnTo>
                  <a:lnTo>
                    <a:pt x="2145" y="2294"/>
                  </a:lnTo>
                  <a:lnTo>
                    <a:pt x="2122" y="2286"/>
                  </a:lnTo>
                  <a:lnTo>
                    <a:pt x="2099" y="2278"/>
                  </a:lnTo>
                  <a:lnTo>
                    <a:pt x="2073" y="2271"/>
                  </a:lnTo>
                  <a:lnTo>
                    <a:pt x="2036" y="2261"/>
                  </a:lnTo>
                  <a:lnTo>
                    <a:pt x="1998" y="2254"/>
                  </a:lnTo>
                  <a:lnTo>
                    <a:pt x="1958" y="2246"/>
                  </a:lnTo>
                  <a:lnTo>
                    <a:pt x="1918" y="2242"/>
                  </a:lnTo>
                  <a:lnTo>
                    <a:pt x="1876" y="2239"/>
                  </a:lnTo>
                  <a:lnTo>
                    <a:pt x="1834" y="2239"/>
                  </a:lnTo>
                  <a:lnTo>
                    <a:pt x="1792" y="2240"/>
                  </a:lnTo>
                  <a:lnTo>
                    <a:pt x="1750" y="2243"/>
                  </a:lnTo>
                  <a:lnTo>
                    <a:pt x="1708" y="2250"/>
                  </a:lnTo>
                  <a:lnTo>
                    <a:pt x="1667" y="2258"/>
                  </a:lnTo>
                  <a:lnTo>
                    <a:pt x="1626" y="2268"/>
                  </a:lnTo>
                  <a:lnTo>
                    <a:pt x="1587" y="2280"/>
                  </a:lnTo>
                  <a:lnTo>
                    <a:pt x="1548" y="2296"/>
                  </a:lnTo>
                  <a:lnTo>
                    <a:pt x="1511" y="2314"/>
                  </a:lnTo>
                  <a:lnTo>
                    <a:pt x="1476" y="2335"/>
                  </a:lnTo>
                  <a:lnTo>
                    <a:pt x="1443" y="2358"/>
                  </a:lnTo>
                  <a:lnTo>
                    <a:pt x="1411" y="2384"/>
                  </a:lnTo>
                  <a:lnTo>
                    <a:pt x="1382" y="2413"/>
                  </a:lnTo>
                  <a:lnTo>
                    <a:pt x="1357" y="2445"/>
                  </a:lnTo>
                  <a:lnTo>
                    <a:pt x="1333" y="2480"/>
                  </a:lnTo>
                  <a:lnTo>
                    <a:pt x="1313" y="2518"/>
                  </a:lnTo>
                  <a:lnTo>
                    <a:pt x="1296" y="2559"/>
                  </a:lnTo>
                  <a:lnTo>
                    <a:pt x="1284" y="2603"/>
                  </a:lnTo>
                  <a:lnTo>
                    <a:pt x="1274" y="2650"/>
                  </a:lnTo>
                  <a:lnTo>
                    <a:pt x="1269" y="2702"/>
                  </a:lnTo>
                  <a:lnTo>
                    <a:pt x="1268" y="2756"/>
                  </a:lnTo>
                  <a:lnTo>
                    <a:pt x="1271" y="2815"/>
                  </a:lnTo>
                  <a:lnTo>
                    <a:pt x="1281" y="2877"/>
                  </a:lnTo>
                  <a:lnTo>
                    <a:pt x="1294" y="2941"/>
                  </a:lnTo>
                  <a:lnTo>
                    <a:pt x="1312" y="3010"/>
                  </a:lnTo>
                  <a:lnTo>
                    <a:pt x="1337" y="3083"/>
                  </a:lnTo>
                  <a:lnTo>
                    <a:pt x="1368" y="3160"/>
                  </a:lnTo>
                  <a:lnTo>
                    <a:pt x="1549" y="3239"/>
                  </a:lnTo>
                  <a:lnTo>
                    <a:pt x="1546" y="3230"/>
                  </a:lnTo>
                  <a:lnTo>
                    <a:pt x="1534" y="3204"/>
                  </a:lnTo>
                  <a:lnTo>
                    <a:pt x="1527" y="3183"/>
                  </a:lnTo>
                  <a:lnTo>
                    <a:pt x="1518" y="3159"/>
                  </a:lnTo>
                  <a:lnTo>
                    <a:pt x="1509" y="3133"/>
                  </a:lnTo>
                  <a:lnTo>
                    <a:pt x="1499" y="3102"/>
                  </a:lnTo>
                  <a:lnTo>
                    <a:pt x="1490" y="3069"/>
                  </a:lnTo>
                  <a:lnTo>
                    <a:pt x="1481" y="3034"/>
                  </a:lnTo>
                  <a:lnTo>
                    <a:pt x="1473" y="2996"/>
                  </a:lnTo>
                  <a:lnTo>
                    <a:pt x="1466" y="2957"/>
                  </a:lnTo>
                  <a:lnTo>
                    <a:pt x="1460" y="2917"/>
                  </a:lnTo>
                  <a:lnTo>
                    <a:pt x="1456" y="2876"/>
                  </a:lnTo>
                  <a:lnTo>
                    <a:pt x="1455" y="2833"/>
                  </a:lnTo>
                  <a:lnTo>
                    <a:pt x="1455" y="2791"/>
                  </a:lnTo>
                  <a:lnTo>
                    <a:pt x="1459" y="2749"/>
                  </a:lnTo>
                  <a:lnTo>
                    <a:pt x="1467" y="2708"/>
                  </a:lnTo>
                  <a:lnTo>
                    <a:pt x="1477" y="2668"/>
                  </a:lnTo>
                  <a:lnTo>
                    <a:pt x="1490" y="2628"/>
                  </a:lnTo>
                  <a:lnTo>
                    <a:pt x="1509" y="2590"/>
                  </a:lnTo>
                  <a:lnTo>
                    <a:pt x="1531" y="2554"/>
                  </a:lnTo>
                  <a:lnTo>
                    <a:pt x="1559" y="2520"/>
                  </a:lnTo>
                  <a:lnTo>
                    <a:pt x="1592" y="2489"/>
                  </a:lnTo>
                  <a:lnTo>
                    <a:pt x="1631" y="2461"/>
                  </a:lnTo>
                  <a:lnTo>
                    <a:pt x="1675" y="2436"/>
                  </a:lnTo>
                  <a:lnTo>
                    <a:pt x="1726" y="2415"/>
                  </a:lnTo>
                  <a:lnTo>
                    <a:pt x="1782" y="2398"/>
                  </a:lnTo>
                  <a:lnTo>
                    <a:pt x="1847" y="2385"/>
                  </a:lnTo>
                  <a:lnTo>
                    <a:pt x="1918" y="2377"/>
                  </a:lnTo>
                  <a:lnTo>
                    <a:pt x="1997" y="2374"/>
                  </a:lnTo>
                  <a:lnTo>
                    <a:pt x="2083" y="2376"/>
                  </a:lnTo>
                  <a:lnTo>
                    <a:pt x="2110" y="2383"/>
                  </a:lnTo>
                  <a:lnTo>
                    <a:pt x="2134" y="2393"/>
                  </a:lnTo>
                  <a:lnTo>
                    <a:pt x="2156" y="2407"/>
                  </a:lnTo>
                  <a:lnTo>
                    <a:pt x="2175" y="2423"/>
                  </a:lnTo>
                  <a:lnTo>
                    <a:pt x="2192" y="2443"/>
                  </a:lnTo>
                  <a:lnTo>
                    <a:pt x="2206" y="2464"/>
                  </a:lnTo>
                  <a:lnTo>
                    <a:pt x="2219" y="2489"/>
                  </a:lnTo>
                  <a:lnTo>
                    <a:pt x="2229" y="2515"/>
                  </a:lnTo>
                  <a:lnTo>
                    <a:pt x="2237" y="2544"/>
                  </a:lnTo>
                  <a:lnTo>
                    <a:pt x="2243" y="2574"/>
                  </a:lnTo>
                  <a:lnTo>
                    <a:pt x="2248" y="2606"/>
                  </a:lnTo>
                  <a:lnTo>
                    <a:pt x="2251" y="2639"/>
                  </a:lnTo>
                  <a:lnTo>
                    <a:pt x="2253" y="2674"/>
                  </a:lnTo>
                  <a:lnTo>
                    <a:pt x="2253" y="2709"/>
                  </a:lnTo>
                  <a:lnTo>
                    <a:pt x="2251" y="2745"/>
                  </a:lnTo>
                  <a:lnTo>
                    <a:pt x="2249" y="2781"/>
                  </a:lnTo>
                  <a:lnTo>
                    <a:pt x="2244" y="2818"/>
                  </a:lnTo>
                  <a:lnTo>
                    <a:pt x="2240" y="2854"/>
                  </a:lnTo>
                  <a:lnTo>
                    <a:pt x="2234" y="2891"/>
                  </a:lnTo>
                  <a:lnTo>
                    <a:pt x="2228" y="2927"/>
                  </a:lnTo>
                  <a:lnTo>
                    <a:pt x="2221" y="2962"/>
                  </a:lnTo>
                  <a:lnTo>
                    <a:pt x="2213" y="2997"/>
                  </a:lnTo>
                  <a:lnTo>
                    <a:pt x="2204" y="3030"/>
                  </a:lnTo>
                  <a:lnTo>
                    <a:pt x="2196" y="3062"/>
                  </a:lnTo>
                  <a:lnTo>
                    <a:pt x="2187" y="3093"/>
                  </a:lnTo>
                  <a:lnTo>
                    <a:pt x="2178" y="3121"/>
                  </a:lnTo>
                  <a:lnTo>
                    <a:pt x="2168" y="3149"/>
                  </a:lnTo>
                  <a:lnTo>
                    <a:pt x="2159" y="3174"/>
                  </a:lnTo>
                  <a:lnTo>
                    <a:pt x="2150" y="3195"/>
                  </a:lnTo>
                  <a:lnTo>
                    <a:pt x="2142" y="3216"/>
                  </a:lnTo>
                  <a:lnTo>
                    <a:pt x="2132" y="3232"/>
                  </a:lnTo>
                  <a:lnTo>
                    <a:pt x="2125" y="3247"/>
                  </a:lnTo>
                  <a:lnTo>
                    <a:pt x="2104" y="3279"/>
                  </a:lnTo>
                  <a:lnTo>
                    <a:pt x="2075" y="3319"/>
                  </a:lnTo>
                  <a:lnTo>
                    <a:pt x="2057" y="3341"/>
                  </a:lnTo>
                  <a:lnTo>
                    <a:pt x="2039" y="3366"/>
                  </a:lnTo>
                  <a:lnTo>
                    <a:pt x="2018" y="3391"/>
                  </a:lnTo>
                  <a:lnTo>
                    <a:pt x="1996" y="3416"/>
                  </a:lnTo>
                  <a:lnTo>
                    <a:pt x="1971" y="3443"/>
                  </a:lnTo>
                  <a:lnTo>
                    <a:pt x="1944" y="3471"/>
                  </a:lnTo>
                  <a:lnTo>
                    <a:pt x="1917" y="3498"/>
                  </a:lnTo>
                  <a:lnTo>
                    <a:pt x="1887" y="3525"/>
                  </a:lnTo>
                  <a:lnTo>
                    <a:pt x="1856" y="3553"/>
                  </a:lnTo>
                  <a:lnTo>
                    <a:pt x="1822" y="3581"/>
                  </a:lnTo>
                  <a:lnTo>
                    <a:pt x="1787" y="3608"/>
                  </a:lnTo>
                  <a:lnTo>
                    <a:pt x="1750" y="3633"/>
                  </a:lnTo>
                  <a:lnTo>
                    <a:pt x="1711" y="3659"/>
                  </a:lnTo>
                  <a:lnTo>
                    <a:pt x="1671" y="3683"/>
                  </a:lnTo>
                  <a:lnTo>
                    <a:pt x="1629" y="3705"/>
                  </a:lnTo>
                  <a:lnTo>
                    <a:pt x="1585" y="3727"/>
                  </a:lnTo>
                  <a:lnTo>
                    <a:pt x="1538" y="3746"/>
                  </a:lnTo>
                  <a:lnTo>
                    <a:pt x="1491" y="3764"/>
                  </a:lnTo>
                  <a:lnTo>
                    <a:pt x="1442" y="3779"/>
                  </a:lnTo>
                  <a:lnTo>
                    <a:pt x="1391" y="3793"/>
                  </a:lnTo>
                  <a:lnTo>
                    <a:pt x="1338" y="3803"/>
                  </a:lnTo>
                  <a:lnTo>
                    <a:pt x="1284" y="3811"/>
                  </a:lnTo>
                  <a:lnTo>
                    <a:pt x="1227" y="3816"/>
                  </a:lnTo>
                  <a:lnTo>
                    <a:pt x="1170" y="3817"/>
                  </a:lnTo>
                  <a:lnTo>
                    <a:pt x="1109" y="3816"/>
                  </a:lnTo>
                  <a:lnTo>
                    <a:pt x="1048" y="3811"/>
                  </a:lnTo>
                  <a:lnTo>
                    <a:pt x="985" y="3802"/>
                  </a:lnTo>
                  <a:lnTo>
                    <a:pt x="920" y="3790"/>
                  </a:lnTo>
                  <a:close/>
                  <a:moveTo>
                    <a:pt x="2644" y="450"/>
                  </a:moveTo>
                  <a:lnTo>
                    <a:pt x="2658" y="455"/>
                  </a:lnTo>
                  <a:lnTo>
                    <a:pt x="2670" y="461"/>
                  </a:lnTo>
                  <a:lnTo>
                    <a:pt x="2681" y="467"/>
                  </a:lnTo>
                  <a:lnTo>
                    <a:pt x="2691" y="473"/>
                  </a:lnTo>
                  <a:lnTo>
                    <a:pt x="2701" y="480"/>
                  </a:lnTo>
                  <a:lnTo>
                    <a:pt x="2709" y="488"/>
                  </a:lnTo>
                  <a:lnTo>
                    <a:pt x="2715" y="495"/>
                  </a:lnTo>
                  <a:lnTo>
                    <a:pt x="2721" y="503"/>
                  </a:lnTo>
                  <a:lnTo>
                    <a:pt x="2726" y="511"/>
                  </a:lnTo>
                  <a:lnTo>
                    <a:pt x="2729" y="520"/>
                  </a:lnTo>
                  <a:lnTo>
                    <a:pt x="2733" y="530"/>
                  </a:lnTo>
                  <a:lnTo>
                    <a:pt x="2735" y="541"/>
                  </a:lnTo>
                  <a:lnTo>
                    <a:pt x="2735" y="552"/>
                  </a:lnTo>
                  <a:lnTo>
                    <a:pt x="2735" y="564"/>
                  </a:lnTo>
                  <a:lnTo>
                    <a:pt x="2734" y="577"/>
                  </a:lnTo>
                  <a:lnTo>
                    <a:pt x="2733" y="590"/>
                  </a:lnTo>
                  <a:lnTo>
                    <a:pt x="2726" y="618"/>
                  </a:lnTo>
                  <a:lnTo>
                    <a:pt x="2716" y="646"/>
                  </a:lnTo>
                  <a:lnTo>
                    <a:pt x="2704" y="676"/>
                  </a:lnTo>
                  <a:lnTo>
                    <a:pt x="2687" y="707"/>
                  </a:lnTo>
                  <a:lnTo>
                    <a:pt x="2667" y="738"/>
                  </a:lnTo>
                  <a:lnTo>
                    <a:pt x="2645" y="770"/>
                  </a:lnTo>
                  <a:lnTo>
                    <a:pt x="2619" y="803"/>
                  </a:lnTo>
                  <a:lnTo>
                    <a:pt x="2592" y="836"/>
                  </a:lnTo>
                  <a:lnTo>
                    <a:pt x="2561" y="870"/>
                  </a:lnTo>
                  <a:lnTo>
                    <a:pt x="2529" y="903"/>
                  </a:lnTo>
                  <a:lnTo>
                    <a:pt x="2494" y="937"/>
                  </a:lnTo>
                  <a:lnTo>
                    <a:pt x="2458" y="970"/>
                  </a:lnTo>
                  <a:lnTo>
                    <a:pt x="2419" y="1003"/>
                  </a:lnTo>
                  <a:lnTo>
                    <a:pt x="2380" y="1034"/>
                  </a:lnTo>
                  <a:lnTo>
                    <a:pt x="2339" y="1066"/>
                  </a:lnTo>
                  <a:lnTo>
                    <a:pt x="2297" y="1096"/>
                  </a:lnTo>
                  <a:lnTo>
                    <a:pt x="2253" y="1126"/>
                  </a:lnTo>
                  <a:lnTo>
                    <a:pt x="2209" y="1154"/>
                  </a:lnTo>
                  <a:lnTo>
                    <a:pt x="2164" y="1180"/>
                  </a:lnTo>
                  <a:lnTo>
                    <a:pt x="2119" y="1205"/>
                  </a:lnTo>
                  <a:lnTo>
                    <a:pt x="2074" y="1228"/>
                  </a:lnTo>
                  <a:lnTo>
                    <a:pt x="2028" y="1249"/>
                  </a:lnTo>
                  <a:lnTo>
                    <a:pt x="1982" y="1269"/>
                  </a:lnTo>
                  <a:lnTo>
                    <a:pt x="1937" y="1285"/>
                  </a:lnTo>
                  <a:lnTo>
                    <a:pt x="1892" y="1300"/>
                  </a:lnTo>
                  <a:lnTo>
                    <a:pt x="1848" y="1311"/>
                  </a:lnTo>
                  <a:lnTo>
                    <a:pt x="1805" y="1320"/>
                  </a:lnTo>
                  <a:lnTo>
                    <a:pt x="1761" y="1326"/>
                  </a:lnTo>
                  <a:lnTo>
                    <a:pt x="1720" y="1330"/>
                  </a:lnTo>
                  <a:lnTo>
                    <a:pt x="1679" y="1328"/>
                  </a:lnTo>
                  <a:lnTo>
                    <a:pt x="1641" y="1325"/>
                  </a:lnTo>
                  <a:lnTo>
                    <a:pt x="1604" y="1317"/>
                  </a:lnTo>
                  <a:lnTo>
                    <a:pt x="1623" y="1207"/>
                  </a:lnTo>
                  <a:lnTo>
                    <a:pt x="1645" y="1105"/>
                  </a:lnTo>
                  <a:lnTo>
                    <a:pt x="1670" y="1013"/>
                  </a:lnTo>
                  <a:lnTo>
                    <a:pt x="1698" y="928"/>
                  </a:lnTo>
                  <a:lnTo>
                    <a:pt x="1729" y="850"/>
                  </a:lnTo>
                  <a:lnTo>
                    <a:pt x="1761" y="781"/>
                  </a:lnTo>
                  <a:lnTo>
                    <a:pt x="1795" y="717"/>
                  </a:lnTo>
                  <a:lnTo>
                    <a:pt x="1832" y="660"/>
                  </a:lnTo>
                  <a:lnTo>
                    <a:pt x="1870" y="611"/>
                  </a:lnTo>
                  <a:lnTo>
                    <a:pt x="1909" y="567"/>
                  </a:lnTo>
                  <a:lnTo>
                    <a:pt x="1950" y="529"/>
                  </a:lnTo>
                  <a:lnTo>
                    <a:pt x="1992" y="496"/>
                  </a:lnTo>
                  <a:lnTo>
                    <a:pt x="2034" y="468"/>
                  </a:lnTo>
                  <a:lnTo>
                    <a:pt x="2076" y="445"/>
                  </a:lnTo>
                  <a:lnTo>
                    <a:pt x="2118" y="426"/>
                  </a:lnTo>
                  <a:lnTo>
                    <a:pt x="2161" y="412"/>
                  </a:lnTo>
                  <a:lnTo>
                    <a:pt x="2203" y="400"/>
                  </a:lnTo>
                  <a:lnTo>
                    <a:pt x="2244" y="393"/>
                  </a:lnTo>
                  <a:lnTo>
                    <a:pt x="2286" y="388"/>
                  </a:lnTo>
                  <a:lnTo>
                    <a:pt x="2326" y="386"/>
                  </a:lnTo>
                  <a:lnTo>
                    <a:pt x="2365" y="387"/>
                  </a:lnTo>
                  <a:lnTo>
                    <a:pt x="2402" y="389"/>
                  </a:lnTo>
                  <a:lnTo>
                    <a:pt x="2438" y="393"/>
                  </a:lnTo>
                  <a:lnTo>
                    <a:pt x="2470" y="398"/>
                  </a:lnTo>
                  <a:lnTo>
                    <a:pt x="2502" y="404"/>
                  </a:lnTo>
                  <a:lnTo>
                    <a:pt x="2532" y="412"/>
                  </a:lnTo>
                  <a:lnTo>
                    <a:pt x="2558" y="419"/>
                  </a:lnTo>
                  <a:lnTo>
                    <a:pt x="2582" y="427"/>
                  </a:lnTo>
                  <a:lnTo>
                    <a:pt x="2619" y="440"/>
                  </a:lnTo>
                  <a:lnTo>
                    <a:pt x="2644" y="450"/>
                  </a:lnTo>
                  <a:close/>
                  <a:moveTo>
                    <a:pt x="2218" y="1823"/>
                  </a:moveTo>
                  <a:lnTo>
                    <a:pt x="2215" y="1830"/>
                  </a:lnTo>
                  <a:lnTo>
                    <a:pt x="2212" y="1836"/>
                  </a:lnTo>
                  <a:lnTo>
                    <a:pt x="2207" y="1842"/>
                  </a:lnTo>
                  <a:lnTo>
                    <a:pt x="2202" y="1848"/>
                  </a:lnTo>
                  <a:lnTo>
                    <a:pt x="2196" y="1853"/>
                  </a:lnTo>
                  <a:lnTo>
                    <a:pt x="2190" y="1858"/>
                  </a:lnTo>
                  <a:lnTo>
                    <a:pt x="2183" y="1862"/>
                  </a:lnTo>
                  <a:lnTo>
                    <a:pt x="2176" y="1866"/>
                  </a:lnTo>
                  <a:lnTo>
                    <a:pt x="2167" y="1870"/>
                  </a:lnTo>
                  <a:lnTo>
                    <a:pt x="2158" y="1873"/>
                  </a:lnTo>
                  <a:lnTo>
                    <a:pt x="2149" y="1876"/>
                  </a:lnTo>
                  <a:lnTo>
                    <a:pt x="2139" y="1878"/>
                  </a:lnTo>
                  <a:lnTo>
                    <a:pt x="2128" y="1881"/>
                  </a:lnTo>
                  <a:lnTo>
                    <a:pt x="2117" y="1882"/>
                  </a:lnTo>
                  <a:lnTo>
                    <a:pt x="2105" y="1884"/>
                  </a:lnTo>
                  <a:lnTo>
                    <a:pt x="2092" y="1884"/>
                  </a:lnTo>
                  <a:lnTo>
                    <a:pt x="2067" y="1884"/>
                  </a:lnTo>
                  <a:lnTo>
                    <a:pt x="2038" y="1883"/>
                  </a:lnTo>
                  <a:lnTo>
                    <a:pt x="2008" y="1878"/>
                  </a:lnTo>
                  <a:lnTo>
                    <a:pt x="1976" y="1873"/>
                  </a:lnTo>
                  <a:lnTo>
                    <a:pt x="1943" y="1866"/>
                  </a:lnTo>
                  <a:lnTo>
                    <a:pt x="1907" y="1857"/>
                  </a:lnTo>
                  <a:lnTo>
                    <a:pt x="1871" y="1846"/>
                  </a:lnTo>
                  <a:lnTo>
                    <a:pt x="1833" y="1832"/>
                  </a:lnTo>
                  <a:lnTo>
                    <a:pt x="1806" y="1821"/>
                  </a:lnTo>
                  <a:lnTo>
                    <a:pt x="1780" y="1810"/>
                  </a:lnTo>
                  <a:lnTo>
                    <a:pt x="1756" y="1798"/>
                  </a:lnTo>
                  <a:lnTo>
                    <a:pt x="1735" y="1787"/>
                  </a:lnTo>
                  <a:lnTo>
                    <a:pt x="1714" y="1775"/>
                  </a:lnTo>
                  <a:lnTo>
                    <a:pt x="1696" y="1762"/>
                  </a:lnTo>
                  <a:lnTo>
                    <a:pt x="1678" y="1750"/>
                  </a:lnTo>
                  <a:lnTo>
                    <a:pt x="1662" y="1737"/>
                  </a:lnTo>
                  <a:lnTo>
                    <a:pt x="1646" y="1722"/>
                  </a:lnTo>
                  <a:lnTo>
                    <a:pt x="1632" y="1709"/>
                  </a:lnTo>
                  <a:lnTo>
                    <a:pt x="1618" y="1693"/>
                  </a:lnTo>
                  <a:lnTo>
                    <a:pt x="1603" y="1678"/>
                  </a:lnTo>
                  <a:lnTo>
                    <a:pt x="1575" y="1646"/>
                  </a:lnTo>
                  <a:lnTo>
                    <a:pt x="1548" y="1610"/>
                  </a:lnTo>
                  <a:lnTo>
                    <a:pt x="1586" y="1607"/>
                  </a:lnTo>
                  <a:lnTo>
                    <a:pt x="1624" y="1604"/>
                  </a:lnTo>
                  <a:lnTo>
                    <a:pt x="1663" y="1603"/>
                  </a:lnTo>
                  <a:lnTo>
                    <a:pt x="1703" y="1603"/>
                  </a:lnTo>
                  <a:lnTo>
                    <a:pt x="1743" y="1605"/>
                  </a:lnTo>
                  <a:lnTo>
                    <a:pt x="1782" y="1607"/>
                  </a:lnTo>
                  <a:lnTo>
                    <a:pt x="1821" y="1610"/>
                  </a:lnTo>
                  <a:lnTo>
                    <a:pt x="1859" y="1614"/>
                  </a:lnTo>
                  <a:lnTo>
                    <a:pt x="1896" y="1618"/>
                  </a:lnTo>
                  <a:lnTo>
                    <a:pt x="1932" y="1625"/>
                  </a:lnTo>
                  <a:lnTo>
                    <a:pt x="1967" y="1631"/>
                  </a:lnTo>
                  <a:lnTo>
                    <a:pt x="2000" y="1637"/>
                  </a:lnTo>
                  <a:lnTo>
                    <a:pt x="2031" y="1644"/>
                  </a:lnTo>
                  <a:lnTo>
                    <a:pt x="2058" y="1651"/>
                  </a:lnTo>
                  <a:lnTo>
                    <a:pt x="2084" y="1659"/>
                  </a:lnTo>
                  <a:lnTo>
                    <a:pt x="2108" y="1668"/>
                  </a:lnTo>
                  <a:lnTo>
                    <a:pt x="2122" y="1673"/>
                  </a:lnTo>
                  <a:lnTo>
                    <a:pt x="2136" y="1680"/>
                  </a:lnTo>
                  <a:lnTo>
                    <a:pt x="2148" y="1687"/>
                  </a:lnTo>
                  <a:lnTo>
                    <a:pt x="2160" y="1697"/>
                  </a:lnTo>
                  <a:lnTo>
                    <a:pt x="2171" y="1706"/>
                  </a:lnTo>
                  <a:lnTo>
                    <a:pt x="2182" y="1715"/>
                  </a:lnTo>
                  <a:lnTo>
                    <a:pt x="2191" y="1725"/>
                  </a:lnTo>
                  <a:lnTo>
                    <a:pt x="2199" y="1736"/>
                  </a:lnTo>
                  <a:lnTo>
                    <a:pt x="2205" y="1747"/>
                  </a:lnTo>
                  <a:lnTo>
                    <a:pt x="2212" y="1758"/>
                  </a:lnTo>
                  <a:lnTo>
                    <a:pt x="2216" y="1769"/>
                  </a:lnTo>
                  <a:lnTo>
                    <a:pt x="2220" y="1780"/>
                  </a:lnTo>
                  <a:lnTo>
                    <a:pt x="2221" y="1791"/>
                  </a:lnTo>
                  <a:lnTo>
                    <a:pt x="2222" y="1802"/>
                  </a:lnTo>
                  <a:lnTo>
                    <a:pt x="2221" y="1813"/>
                  </a:lnTo>
                  <a:lnTo>
                    <a:pt x="2218" y="18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102" name="Прямоугольник 101"/>
          <p:cNvSpPr/>
          <p:nvPr/>
        </p:nvSpPr>
        <p:spPr>
          <a:xfrm>
            <a:off x="249238" y="1617663"/>
            <a:ext cx="819150" cy="4117975"/>
          </a:xfrm>
          <a:prstGeom prst="rect">
            <a:avLst/>
          </a:prstGeom>
          <a:gradFill flip="none" rotWithShape="1">
            <a:gsLst>
              <a:gs pos="0">
                <a:srgbClr val="366BA1"/>
              </a:gs>
              <a:gs pos="16000">
                <a:schemeClr val="bg1">
                  <a:lumMod val="85000"/>
                </a:schemeClr>
              </a:gs>
              <a:gs pos="83000">
                <a:schemeClr val="bg1">
                  <a:lumMod val="85000"/>
                </a:schemeClr>
              </a:gs>
              <a:gs pos="100000">
                <a:srgbClr val="366BA1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Стратегическое </a:t>
            </a:r>
            <a:r>
              <a:rPr lang="ru-RU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управление</a:t>
            </a:r>
            <a:endParaRPr lang="ru-RU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079500" y="5122863"/>
            <a:ext cx="179388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074738" y="2154238"/>
            <a:ext cx="177800" cy="1254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160463" y="2800350"/>
            <a:ext cx="90487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1162050" y="3082925"/>
            <a:ext cx="90488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158875" y="33670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1160463" y="3648075"/>
            <a:ext cx="90487" cy="619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162050" y="3940175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162050" y="4230688"/>
            <a:ext cx="90488" cy="619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162050" y="4522788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1162050" y="4794250"/>
            <a:ext cx="90488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160463" y="2525713"/>
            <a:ext cx="88900" cy="60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4" name="Рисунок 9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955" y="1280949"/>
            <a:ext cx="9232201" cy="5474329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531518" y="2420751"/>
            <a:ext cx="2231232" cy="2381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4550568" y="3557401"/>
            <a:ext cx="4251369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6742155" y="2011176"/>
            <a:ext cx="205978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4550568" y="2411227"/>
            <a:ext cx="0" cy="116601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8786062" y="1996094"/>
            <a:ext cx="0" cy="157400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6744536" y="1993713"/>
            <a:ext cx="0" cy="43418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60629" y="60499"/>
            <a:ext cx="108042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Взаимосвязь стратегии СЭР и стратегии пространственного развития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(методические рекомендации по оптимизации стратегического </a:t>
            </a:r>
            <a:endParaRPr lang="en-US" sz="20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планирования на муниципальном уровне Института экономики города)</a:t>
            </a:r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8435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585</Words>
  <Application>Microsoft Office PowerPoint</Application>
  <PresentationFormat>Широкоэкранный</PresentationFormat>
  <Paragraphs>162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Calibri Light</vt:lpstr>
      <vt:lpstr>Times New Roman</vt:lpstr>
      <vt:lpstr>1_Тема Office</vt:lpstr>
      <vt:lpstr>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Немтинов Александр Валерьевич</dc:creator>
  <cp:lastModifiedBy>Немтинов Александр Валерьевич</cp:lastModifiedBy>
  <cp:revision>15</cp:revision>
  <cp:lastPrinted>2015-05-29T04:40:05Z</cp:lastPrinted>
  <dcterms:created xsi:type="dcterms:W3CDTF">2015-05-28T10:52:03Z</dcterms:created>
  <dcterms:modified xsi:type="dcterms:W3CDTF">2015-05-29T06:28:30Z</dcterms:modified>
</cp:coreProperties>
</file>