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4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578ED-0C63-4F58-A856-7E0AFE9BB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59472-9729-4FEE-B55D-0275D9FFA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7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498a80af7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498a80af7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08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5C23-53A5-4E1D-A302-68B682DEC00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F157-5E95-4CDD-B131-0782BEEF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5C23-53A5-4E1D-A302-68B682DEC00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F157-5E95-4CDD-B131-0782BEEF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5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5C23-53A5-4E1D-A302-68B682DEC00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F157-5E95-4CDD-B131-0782BEEF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54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4999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5C23-53A5-4E1D-A302-68B682DEC00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F157-5E95-4CDD-B131-0782BEEF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5C23-53A5-4E1D-A302-68B682DEC00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F157-5E95-4CDD-B131-0782BEEF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5C23-53A5-4E1D-A302-68B682DEC00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F157-5E95-4CDD-B131-0782BEEF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7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5C23-53A5-4E1D-A302-68B682DEC00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F157-5E95-4CDD-B131-0782BEEF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1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5C23-53A5-4E1D-A302-68B682DEC00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F157-5E95-4CDD-B131-0782BEEF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5C23-53A5-4E1D-A302-68B682DEC00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F157-5E95-4CDD-B131-0782BEEF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9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5C23-53A5-4E1D-A302-68B682DEC00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F157-5E95-4CDD-B131-0782BEEF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3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5C23-53A5-4E1D-A302-68B682DEC00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F157-5E95-4CDD-B131-0782BEEF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6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75C23-53A5-4E1D-A302-68B682DEC00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F157-5E95-4CDD-B131-0782BEEF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8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b="1" dirty="0" smtClean="0">
                <a:latin typeface="Proxima Nova"/>
                <a:ea typeface="Proxima Nova"/>
                <a:cs typeface="Proxima Nova"/>
                <a:sym typeface="Proxima Nova"/>
              </a:rPr>
              <a:t>AI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2" name="Google Shape;422;p7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423" name="Google Shape;423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00" y="1536633"/>
            <a:ext cx="5573920" cy="455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8501" y="6450067"/>
            <a:ext cx="1137900" cy="14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6;p43"/>
          <p:cNvPicPr preferRelativeResize="0"/>
          <p:nvPr/>
        </p:nvPicPr>
        <p:blipFill rotWithShape="1">
          <a:blip r:embed="rId5">
            <a:alphaModFix/>
          </a:blip>
          <a:srcRect t="19875" b="6208"/>
          <a:stretch/>
        </p:blipFill>
        <p:spPr>
          <a:xfrm>
            <a:off x="0" y="-476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3220" y="3017264"/>
            <a:ext cx="757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ru-RU" sz="3200" b="1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</a:rPr>
              <a:t>Функциональный дефицит в городе</a:t>
            </a:r>
            <a:endParaRPr lang="en-US" sz="3200" b="1" dirty="0">
              <a:solidFill>
                <a:schemeClr val="dk1"/>
              </a:solidFill>
              <a:latin typeface="Proxima Nova"/>
              <a:ea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307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Пермь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102" y="2582789"/>
            <a:ext cx="5252310" cy="3712375"/>
          </a:xfrm>
          <a:prstGeom prst="rect">
            <a:avLst/>
          </a:prstGeom>
        </p:spPr>
      </p:pic>
      <p:sp>
        <p:nvSpPr>
          <p:cNvPr id="5" name="AutoShape 4" descr="https://gm1.ggpht.com/PH0QG0jAR3PlTnUQBROauypfZtuou-Mox5bVy3y6jzcFnyvFmE62mjd2vJsxYDRPH0sP403BFDivJThrh9FTP49RkrVbb62y1fA8-LkIAMAAYLakxc5mOwdO9hRJzvSfezgdlquxce0PDzyKiJXqvJyhIRNiDH0BcRZv_vebq_m1DsHI8Kj7VJugUqG6SNH3AZ--HZkAsEWdyHszr0kDRqUac_qa10ElD_5yjP3Jdf0e6TKEV3Q70E_aUpJjWHwNSe1tUJM3jATBT-dyjpeft5s47Di1CLZkhrlwuoyuY7bNoe6OSafvaZ3ctKlkJE70KoibmOqV5vF_hwRyTm45PR2k3reL_rKWULy3uh3Fs6g-wnb8rKrchcJfiRgtY4Fiqu3OajGOQV7jZqU-Wx_pDTyzawRJLdOGbsRkUtlhcFiUGyCIcqqQD2vvwRyVfQ9YKvk5e8VRO8eZFsBUCT6OESs6WQB-YP_hvN04I65sAXqtvN22ynauiMS5kHKDRS2KKu9sHJN24_EuDsnkQmBFbT7E_qLJM2gHW-oIEvpMuJ7OEnflUiRMr2RH1an2Art-wgnmP77yMexXDng0AJx04Ybid1FPnFQDBTye60rxP4GA_EDE7pDMVz_u55dre-fD641jy2Tvx9FSlXDQo03cdHc5elXlyQuKW8pExx1DXzFArAkCQ2cypke11PxgGaqJiRw6eFt-SOA0sEkTQBF5KjzDIM00c1hNIlR2Kpb9=s0-l75-ft-l75-ft"/>
          <p:cNvSpPr>
            <a:spLocks noGrp="1" noChangeAspect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Плотность и разнообразие коммерческих</a:t>
            </a:r>
          </a:p>
          <a:p>
            <a:pPr marL="152396" indent="0">
              <a:buNone/>
            </a:pPr>
            <a:r>
              <a:rPr lang="ru-RU" dirty="0" smtClean="0"/>
              <a:t> объектов на гектар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54" y="2582789"/>
            <a:ext cx="5279594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Краснодар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84" y="2387999"/>
            <a:ext cx="5240226" cy="3703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234" y="2364882"/>
            <a:ext cx="5305638" cy="37500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Плотность и разнообразие коммерческих</a:t>
            </a:r>
          </a:p>
          <a:p>
            <a:pPr marL="152396" indent="0">
              <a:buNone/>
            </a:pPr>
            <a:r>
              <a:rPr lang="ru-RU" dirty="0"/>
              <a:t> объектов на гектар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Нижний Новгород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00" y="2424600"/>
            <a:ext cx="5392494" cy="3811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494" y="2401533"/>
            <a:ext cx="5457764" cy="38575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</p:spPr>
        <p:txBody>
          <a:bodyPr/>
          <a:lstStyle/>
          <a:p>
            <a:r>
              <a:rPr lang="ru-RU" dirty="0"/>
              <a:t>Плотность и разнообразие коммерческих</a:t>
            </a:r>
          </a:p>
          <a:p>
            <a:pPr marL="152396" indent="0">
              <a:buNone/>
            </a:pPr>
            <a:r>
              <a:rPr lang="ru-RU" dirty="0"/>
              <a:t> объектов на гектар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Нижний Новгород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83" y="1536633"/>
            <a:ext cx="6373117" cy="450457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Отношение количества </a:t>
            </a:r>
          </a:p>
          <a:p>
            <a:pPr marL="152396" indent="0">
              <a:buNone/>
            </a:pPr>
            <a:r>
              <a:rPr lang="ru-RU" dirty="0" smtClean="0"/>
              <a:t>коммерческих обьектов к </a:t>
            </a:r>
          </a:p>
          <a:p>
            <a:pPr marL="152396" indent="0">
              <a:buNone/>
            </a:pPr>
            <a:r>
              <a:rPr lang="ru-RU" smtClean="0"/>
              <a:t>площади жилья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42</Words>
  <Application>Microsoft Office PowerPoint</Application>
  <PresentationFormat>Widescreen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Proxima Nova</vt:lpstr>
      <vt:lpstr>Office Theme</vt:lpstr>
      <vt:lpstr>AI</vt:lpstr>
      <vt:lpstr>Пермь</vt:lpstr>
      <vt:lpstr>Краснодар</vt:lpstr>
      <vt:lpstr>Нижний Новгород</vt:lpstr>
      <vt:lpstr>Нижний Новгород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</dc:title>
  <dc:creator>alexei.novikov@habidatum.com</dc:creator>
  <cp:lastModifiedBy>alexei.novikov@habidatum.com</cp:lastModifiedBy>
  <cp:revision>3</cp:revision>
  <dcterms:created xsi:type="dcterms:W3CDTF">2019-07-26T10:20:28Z</dcterms:created>
  <dcterms:modified xsi:type="dcterms:W3CDTF">2019-07-26T10:34:03Z</dcterms:modified>
</cp:coreProperties>
</file>