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2" r:id="rId2"/>
    <p:sldId id="279" r:id="rId3"/>
    <p:sldId id="282" r:id="rId4"/>
    <p:sldId id="283" r:id="rId5"/>
    <p:sldId id="284" r:id="rId6"/>
    <p:sldId id="287" r:id="rId7"/>
    <p:sldId id="302" r:id="rId8"/>
    <p:sldId id="289" r:id="rId9"/>
    <p:sldId id="293" r:id="rId10"/>
    <p:sldId id="290" r:id="rId11"/>
    <p:sldId id="291" r:id="rId12"/>
    <p:sldId id="301" r:id="rId13"/>
    <p:sldId id="303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32" autoAdjust="0"/>
    <p:restoredTop sz="94434" autoAdjust="0"/>
  </p:normalViewPr>
  <p:slideViewPr>
    <p:cSldViewPr showGuides="1">
      <p:cViewPr>
        <p:scale>
          <a:sx n="70" d="100"/>
          <a:sy n="70" d="100"/>
        </p:scale>
        <p:origin x="-60" y="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u="sng" dirty="0" smtClean="0">
                <a:solidFill>
                  <a:schemeClr val="bg1"/>
                </a:solidFill>
              </a:rPr>
              <a:t>Registered Applications</a:t>
            </a:r>
            <a:endParaRPr lang="ru-RU" b="1" u="sng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17308760703230561"/>
          <c:y val="2.0996344321530414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9529331212429677E-2"/>
          <c:y val="0.14729869897199524"/>
          <c:w val="0.95416666666666672"/>
          <c:h val="0.7493939468503937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Вопросы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2009/2010</c:v>
                </c:pt>
                <c:pt idx="1">
                  <c:v>2011/2012</c:v>
                </c:pt>
                <c:pt idx="2">
                  <c:v>2014/2015</c:v>
                </c:pt>
                <c:pt idx="3">
                  <c:v>2015/2016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261</c:v>
                </c:pt>
                <c:pt idx="1">
                  <c:v>322</c:v>
                </c:pt>
                <c:pt idx="2">
                  <c:v>351</c:v>
                </c:pt>
                <c:pt idx="3">
                  <c:v>325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597993298846959E-2"/>
          <c:y val="0.8205610637876215"/>
          <c:w val="0.96840200670115306"/>
          <c:h val="0.179438936212378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363D05-CC48-4708-930B-D64703C76209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5C373-76D7-424F-B4AD-63014ABF48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417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427710" y="4005064"/>
            <a:ext cx="6312642" cy="1470025"/>
          </a:xfrm>
        </p:spPr>
        <p:txBody>
          <a:bodyPr>
            <a:normAutofit/>
          </a:bodyPr>
          <a:lstStyle>
            <a:lvl1pPr algn="just">
              <a:defRPr sz="3000" b="1" baseline="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«ОБРАЗЕЦ ЗАГОЛОВКА»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860032" y="188640"/>
            <a:ext cx="3853482" cy="365125"/>
          </a:xfrm>
          <a:prstGeom prst="rect">
            <a:avLst/>
          </a:prstGeom>
        </p:spPr>
        <p:txBody>
          <a:bodyPr numCol="4" spcCol="360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107045, г. Москва,</a:t>
            </a:r>
          </a:p>
          <a:p>
            <a:r>
              <a:rPr lang="ru-RU" dirty="0" smtClean="0"/>
              <a:t>ул. </a:t>
            </a:r>
            <a:r>
              <a:rPr lang="ru-RU" dirty="0" err="1" smtClean="0"/>
              <a:t>Сретенка</a:t>
            </a:r>
            <a:r>
              <a:rPr lang="ru-RU" dirty="0" smtClean="0"/>
              <a:t>, д. 28 </a:t>
            </a:r>
          </a:p>
          <a:p>
            <a:r>
              <a:rPr lang="ru-RU" dirty="0" smtClean="0"/>
              <a:t>Т: +7 (495) 957-91-32</a:t>
            </a:r>
          </a:p>
          <a:p>
            <a:r>
              <a:rPr lang="ru-RU" dirty="0" smtClean="0"/>
              <a:t>Ф: +7 (495) 957-75-77</a:t>
            </a:r>
          </a:p>
          <a:p>
            <a:r>
              <a:rPr lang="en-US" dirty="0" smtClean="0"/>
              <a:t>facebook.com/mguu.ru</a:t>
            </a:r>
          </a:p>
          <a:p>
            <a:r>
              <a:rPr lang="en-US" dirty="0" smtClean="0"/>
              <a:t>vk.com/</a:t>
            </a:r>
            <a:r>
              <a:rPr lang="en-US" dirty="0" err="1" smtClean="0"/>
              <a:t>mguu_ru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en-US" dirty="0" smtClean="0"/>
              <a:t>E-mail: info@mguu.ru</a:t>
            </a:r>
            <a:endParaRPr lang="ru-RU" dirty="0"/>
          </a:p>
        </p:txBody>
      </p:sp>
      <p:pic>
        <p:nvPicPr>
          <p:cNvPr id="1026" name="Picture 2" descr="C:\Documents and Settings\Arina\Рабочий стол\new objects\презентация\человечки\city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93" y="1412776"/>
            <a:ext cx="8278813" cy="238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Arina\Рабочий стол\new objects\презентация\человечки\2 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84" y="260648"/>
            <a:ext cx="3194050" cy="56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427710" y="5717224"/>
            <a:ext cx="3240360" cy="792088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Автор презентации</a:t>
            </a:r>
          </a:p>
          <a:p>
            <a:r>
              <a:rPr lang="ru-RU" dirty="0" smtClean="0"/>
              <a:t>Контактные данные</a:t>
            </a:r>
            <a:endParaRPr lang="ru-RU" dirty="0"/>
          </a:p>
        </p:txBody>
      </p:sp>
      <p:grpSp>
        <p:nvGrpSpPr>
          <p:cNvPr id="12" name="Группа 11"/>
          <p:cNvGrpSpPr/>
          <p:nvPr userDrawn="1"/>
        </p:nvGrpSpPr>
        <p:grpSpPr>
          <a:xfrm>
            <a:off x="897847" y="5805264"/>
            <a:ext cx="433793" cy="455894"/>
            <a:chOff x="5361943" y="1450777"/>
            <a:chExt cx="2791804" cy="2934047"/>
          </a:xfrm>
          <a:solidFill>
            <a:schemeClr val="bg1"/>
          </a:solidFill>
        </p:grpSpPr>
        <p:sp>
          <p:nvSpPr>
            <p:cNvPr id="13" name="Полилиния 12"/>
            <p:cNvSpPr/>
            <p:nvPr/>
          </p:nvSpPr>
          <p:spPr>
            <a:xfrm>
              <a:off x="5362960" y="1450777"/>
              <a:ext cx="2790787" cy="1273001"/>
            </a:xfrm>
            <a:custGeom>
              <a:avLst/>
              <a:gdLst>
                <a:gd name="connsiteX0" fmla="*/ 0 w 288032"/>
                <a:gd name="connsiteY0" fmla="*/ 108012 h 216024"/>
                <a:gd name="connsiteX1" fmla="*/ 54006 w 288032"/>
                <a:gd name="connsiteY1" fmla="*/ 0 h 216024"/>
                <a:gd name="connsiteX2" fmla="*/ 234026 w 288032"/>
                <a:gd name="connsiteY2" fmla="*/ 0 h 216024"/>
                <a:gd name="connsiteX3" fmla="*/ 288032 w 288032"/>
                <a:gd name="connsiteY3" fmla="*/ 108012 h 216024"/>
                <a:gd name="connsiteX4" fmla="*/ 234026 w 288032"/>
                <a:gd name="connsiteY4" fmla="*/ 216024 h 216024"/>
                <a:gd name="connsiteX5" fmla="*/ 54006 w 288032"/>
                <a:gd name="connsiteY5" fmla="*/ 216024 h 216024"/>
                <a:gd name="connsiteX6" fmla="*/ 0 w 288032"/>
                <a:gd name="connsiteY6" fmla="*/ 108012 h 216024"/>
                <a:gd name="connsiteX0" fmla="*/ 0 w 432048"/>
                <a:gd name="connsiteY0" fmla="*/ 108012 h 360040"/>
                <a:gd name="connsiteX1" fmla="*/ 54006 w 432048"/>
                <a:gd name="connsiteY1" fmla="*/ 0 h 360040"/>
                <a:gd name="connsiteX2" fmla="*/ 234026 w 432048"/>
                <a:gd name="connsiteY2" fmla="*/ 0 h 360040"/>
                <a:gd name="connsiteX3" fmla="*/ 432048 w 432048"/>
                <a:gd name="connsiteY3" fmla="*/ 360040 h 360040"/>
                <a:gd name="connsiteX4" fmla="*/ 234026 w 432048"/>
                <a:gd name="connsiteY4" fmla="*/ 216024 h 360040"/>
                <a:gd name="connsiteX5" fmla="*/ 54006 w 432048"/>
                <a:gd name="connsiteY5" fmla="*/ 216024 h 360040"/>
                <a:gd name="connsiteX6" fmla="*/ 0 w 432048"/>
                <a:gd name="connsiteY6" fmla="*/ 108012 h 360040"/>
                <a:gd name="connsiteX0" fmla="*/ 0 w 432048"/>
                <a:gd name="connsiteY0" fmla="*/ 108012 h 619125"/>
                <a:gd name="connsiteX1" fmla="*/ 54006 w 432048"/>
                <a:gd name="connsiteY1" fmla="*/ 0 h 619125"/>
                <a:gd name="connsiteX2" fmla="*/ 234026 w 432048"/>
                <a:gd name="connsiteY2" fmla="*/ 0 h 619125"/>
                <a:gd name="connsiteX3" fmla="*/ 432048 w 432048"/>
                <a:gd name="connsiteY3" fmla="*/ 360040 h 619125"/>
                <a:gd name="connsiteX4" fmla="*/ 135775 w 432048"/>
                <a:gd name="connsiteY4" fmla="*/ 619125 h 619125"/>
                <a:gd name="connsiteX5" fmla="*/ 54006 w 432048"/>
                <a:gd name="connsiteY5" fmla="*/ 216024 h 619125"/>
                <a:gd name="connsiteX6" fmla="*/ 0 w 432048"/>
                <a:gd name="connsiteY6" fmla="*/ 108012 h 619125"/>
                <a:gd name="connsiteX0" fmla="*/ 0 w 432048"/>
                <a:gd name="connsiteY0" fmla="*/ 108012 h 1020589"/>
                <a:gd name="connsiteX1" fmla="*/ 54006 w 432048"/>
                <a:gd name="connsiteY1" fmla="*/ 0 h 1020589"/>
                <a:gd name="connsiteX2" fmla="*/ 234026 w 432048"/>
                <a:gd name="connsiteY2" fmla="*/ 0 h 1020589"/>
                <a:gd name="connsiteX3" fmla="*/ 432048 w 432048"/>
                <a:gd name="connsiteY3" fmla="*/ 360040 h 1020589"/>
                <a:gd name="connsiteX4" fmla="*/ 159141 w 432048"/>
                <a:gd name="connsiteY4" fmla="*/ 1020589 h 1020589"/>
                <a:gd name="connsiteX5" fmla="*/ 54006 w 432048"/>
                <a:gd name="connsiteY5" fmla="*/ 216024 h 1020589"/>
                <a:gd name="connsiteX6" fmla="*/ 0 w 432048"/>
                <a:gd name="connsiteY6" fmla="*/ 108012 h 1020589"/>
                <a:gd name="connsiteX0" fmla="*/ 0 w 1565523"/>
                <a:gd name="connsiteY0" fmla="*/ 108012 h 1020589"/>
                <a:gd name="connsiteX1" fmla="*/ 54006 w 1565523"/>
                <a:gd name="connsiteY1" fmla="*/ 0 h 1020589"/>
                <a:gd name="connsiteX2" fmla="*/ 234026 w 1565523"/>
                <a:gd name="connsiteY2" fmla="*/ 0 h 1020589"/>
                <a:gd name="connsiteX3" fmla="*/ 1565523 w 1565523"/>
                <a:gd name="connsiteY3" fmla="*/ 179065 h 1020589"/>
                <a:gd name="connsiteX4" fmla="*/ 159141 w 1565523"/>
                <a:gd name="connsiteY4" fmla="*/ 1020589 h 1020589"/>
                <a:gd name="connsiteX5" fmla="*/ 54006 w 1565523"/>
                <a:gd name="connsiteY5" fmla="*/ 216024 h 1020589"/>
                <a:gd name="connsiteX6" fmla="*/ 0 w 1565523"/>
                <a:gd name="connsiteY6" fmla="*/ 108012 h 1020589"/>
                <a:gd name="connsiteX0" fmla="*/ 0 w 1565523"/>
                <a:gd name="connsiteY0" fmla="*/ 362805 h 1275382"/>
                <a:gd name="connsiteX1" fmla="*/ 54006 w 1565523"/>
                <a:gd name="connsiteY1" fmla="*/ 254793 h 1275382"/>
                <a:gd name="connsiteX2" fmla="*/ 1558001 w 1565523"/>
                <a:gd name="connsiteY2" fmla="*/ 0 h 1275382"/>
                <a:gd name="connsiteX3" fmla="*/ 1565523 w 1565523"/>
                <a:gd name="connsiteY3" fmla="*/ 433858 h 1275382"/>
                <a:gd name="connsiteX4" fmla="*/ 159141 w 1565523"/>
                <a:gd name="connsiteY4" fmla="*/ 1275382 h 1275382"/>
                <a:gd name="connsiteX5" fmla="*/ 54006 w 1565523"/>
                <a:gd name="connsiteY5" fmla="*/ 470817 h 1275382"/>
                <a:gd name="connsiteX6" fmla="*/ 0 w 1565523"/>
                <a:gd name="connsiteY6" fmla="*/ 362805 h 1275382"/>
                <a:gd name="connsiteX0" fmla="*/ 0 w 1565523"/>
                <a:gd name="connsiteY0" fmla="*/ 362805 h 1275382"/>
                <a:gd name="connsiteX1" fmla="*/ 327850 w 1565523"/>
                <a:gd name="connsiteY1" fmla="*/ 876299 h 1275382"/>
                <a:gd name="connsiteX2" fmla="*/ 1558001 w 1565523"/>
                <a:gd name="connsiteY2" fmla="*/ 0 h 1275382"/>
                <a:gd name="connsiteX3" fmla="*/ 1565523 w 1565523"/>
                <a:gd name="connsiteY3" fmla="*/ 433858 h 1275382"/>
                <a:gd name="connsiteX4" fmla="*/ 159141 w 1565523"/>
                <a:gd name="connsiteY4" fmla="*/ 1275382 h 1275382"/>
                <a:gd name="connsiteX5" fmla="*/ 54006 w 1565523"/>
                <a:gd name="connsiteY5" fmla="*/ 470817 h 1275382"/>
                <a:gd name="connsiteX6" fmla="*/ 0 w 1565523"/>
                <a:gd name="connsiteY6" fmla="*/ 362805 h 1275382"/>
                <a:gd name="connsiteX0" fmla="*/ 1069944 w 2635467"/>
                <a:gd name="connsiteY0" fmla="*/ 362805 h 1275382"/>
                <a:gd name="connsiteX1" fmla="*/ 1397794 w 2635467"/>
                <a:gd name="connsiteY1" fmla="*/ 876299 h 1275382"/>
                <a:gd name="connsiteX2" fmla="*/ 2627945 w 2635467"/>
                <a:gd name="connsiteY2" fmla="*/ 0 h 1275382"/>
                <a:gd name="connsiteX3" fmla="*/ 2635467 w 2635467"/>
                <a:gd name="connsiteY3" fmla="*/ 433858 h 1275382"/>
                <a:gd name="connsiteX4" fmla="*/ 1229085 w 2635467"/>
                <a:gd name="connsiteY4" fmla="*/ 1275382 h 1275382"/>
                <a:gd name="connsiteX5" fmla="*/ 0 w 2635467"/>
                <a:gd name="connsiteY5" fmla="*/ 456529 h 1275382"/>
                <a:gd name="connsiteX6" fmla="*/ 1069944 w 2635467"/>
                <a:gd name="connsiteY6" fmla="*/ 362805 h 1275382"/>
                <a:gd name="connsiteX0" fmla="*/ 0 w 2708523"/>
                <a:gd name="connsiteY0" fmla="*/ 177067 h 1275382"/>
                <a:gd name="connsiteX1" fmla="*/ 1470850 w 2708523"/>
                <a:gd name="connsiteY1" fmla="*/ 876299 h 1275382"/>
                <a:gd name="connsiteX2" fmla="*/ 2701001 w 2708523"/>
                <a:gd name="connsiteY2" fmla="*/ 0 h 1275382"/>
                <a:gd name="connsiteX3" fmla="*/ 2708523 w 2708523"/>
                <a:gd name="connsiteY3" fmla="*/ 433858 h 1275382"/>
                <a:gd name="connsiteX4" fmla="*/ 1302141 w 2708523"/>
                <a:gd name="connsiteY4" fmla="*/ 1275382 h 1275382"/>
                <a:gd name="connsiteX5" fmla="*/ 73056 w 2708523"/>
                <a:gd name="connsiteY5" fmla="*/ 456529 h 1275382"/>
                <a:gd name="connsiteX6" fmla="*/ 0 w 2708523"/>
                <a:gd name="connsiteY6" fmla="*/ 177067 h 1275382"/>
                <a:gd name="connsiteX0" fmla="*/ 0 w 2708523"/>
                <a:gd name="connsiteY0" fmla="*/ 177067 h 1275382"/>
                <a:gd name="connsiteX1" fmla="*/ 1297019 w 2708523"/>
                <a:gd name="connsiteY1" fmla="*/ 957262 h 1275382"/>
                <a:gd name="connsiteX2" fmla="*/ 2701001 w 2708523"/>
                <a:gd name="connsiteY2" fmla="*/ 0 h 1275382"/>
                <a:gd name="connsiteX3" fmla="*/ 2708523 w 2708523"/>
                <a:gd name="connsiteY3" fmla="*/ 433858 h 1275382"/>
                <a:gd name="connsiteX4" fmla="*/ 1302141 w 2708523"/>
                <a:gd name="connsiteY4" fmla="*/ 1275382 h 1275382"/>
                <a:gd name="connsiteX5" fmla="*/ 73056 w 2708523"/>
                <a:gd name="connsiteY5" fmla="*/ 456529 h 1275382"/>
                <a:gd name="connsiteX6" fmla="*/ 0 w 2708523"/>
                <a:gd name="connsiteY6" fmla="*/ 177067 h 1275382"/>
                <a:gd name="connsiteX0" fmla="*/ 0 w 2708523"/>
                <a:gd name="connsiteY0" fmla="*/ 177067 h 1275382"/>
                <a:gd name="connsiteX1" fmla="*/ 1304163 w 2708523"/>
                <a:gd name="connsiteY1" fmla="*/ 835819 h 1275382"/>
                <a:gd name="connsiteX2" fmla="*/ 2701001 w 2708523"/>
                <a:gd name="connsiteY2" fmla="*/ 0 h 1275382"/>
                <a:gd name="connsiteX3" fmla="*/ 2708523 w 2708523"/>
                <a:gd name="connsiteY3" fmla="*/ 433858 h 1275382"/>
                <a:gd name="connsiteX4" fmla="*/ 1302141 w 2708523"/>
                <a:gd name="connsiteY4" fmla="*/ 1275382 h 1275382"/>
                <a:gd name="connsiteX5" fmla="*/ 73056 w 2708523"/>
                <a:gd name="connsiteY5" fmla="*/ 456529 h 1275382"/>
                <a:gd name="connsiteX6" fmla="*/ 0 w 2708523"/>
                <a:gd name="connsiteY6" fmla="*/ 177067 h 1275382"/>
                <a:gd name="connsiteX0" fmla="*/ 0 w 2784723"/>
                <a:gd name="connsiteY0" fmla="*/ 10380 h 1275382"/>
                <a:gd name="connsiteX1" fmla="*/ 1380363 w 2784723"/>
                <a:gd name="connsiteY1" fmla="*/ 835819 h 1275382"/>
                <a:gd name="connsiteX2" fmla="*/ 2777201 w 2784723"/>
                <a:gd name="connsiteY2" fmla="*/ 0 h 1275382"/>
                <a:gd name="connsiteX3" fmla="*/ 2784723 w 2784723"/>
                <a:gd name="connsiteY3" fmla="*/ 433858 h 1275382"/>
                <a:gd name="connsiteX4" fmla="*/ 1378341 w 2784723"/>
                <a:gd name="connsiteY4" fmla="*/ 1275382 h 1275382"/>
                <a:gd name="connsiteX5" fmla="*/ 149256 w 2784723"/>
                <a:gd name="connsiteY5" fmla="*/ 456529 h 1275382"/>
                <a:gd name="connsiteX6" fmla="*/ 0 w 2784723"/>
                <a:gd name="connsiteY6" fmla="*/ 10380 h 1275382"/>
                <a:gd name="connsiteX0" fmla="*/ 3144 w 2787867"/>
                <a:gd name="connsiteY0" fmla="*/ 10380 h 1275382"/>
                <a:gd name="connsiteX1" fmla="*/ 1383507 w 2787867"/>
                <a:gd name="connsiteY1" fmla="*/ 835819 h 1275382"/>
                <a:gd name="connsiteX2" fmla="*/ 2780345 w 2787867"/>
                <a:gd name="connsiteY2" fmla="*/ 0 h 1275382"/>
                <a:gd name="connsiteX3" fmla="*/ 2787867 w 2787867"/>
                <a:gd name="connsiteY3" fmla="*/ 433858 h 1275382"/>
                <a:gd name="connsiteX4" fmla="*/ 1381485 w 2787867"/>
                <a:gd name="connsiteY4" fmla="*/ 1275382 h 1275382"/>
                <a:gd name="connsiteX5" fmla="*/ 0 w 2787867"/>
                <a:gd name="connsiteY5" fmla="*/ 439861 h 1275382"/>
                <a:gd name="connsiteX6" fmla="*/ 3144 w 2787867"/>
                <a:gd name="connsiteY6" fmla="*/ 10380 h 1275382"/>
                <a:gd name="connsiteX0" fmla="*/ 0 w 2789486"/>
                <a:gd name="connsiteY0" fmla="*/ 7998 h 1275382"/>
                <a:gd name="connsiteX1" fmla="*/ 1385126 w 2789486"/>
                <a:gd name="connsiteY1" fmla="*/ 835819 h 1275382"/>
                <a:gd name="connsiteX2" fmla="*/ 2781964 w 2789486"/>
                <a:gd name="connsiteY2" fmla="*/ 0 h 1275382"/>
                <a:gd name="connsiteX3" fmla="*/ 2789486 w 2789486"/>
                <a:gd name="connsiteY3" fmla="*/ 433858 h 1275382"/>
                <a:gd name="connsiteX4" fmla="*/ 1383104 w 2789486"/>
                <a:gd name="connsiteY4" fmla="*/ 1275382 h 1275382"/>
                <a:gd name="connsiteX5" fmla="*/ 1619 w 2789486"/>
                <a:gd name="connsiteY5" fmla="*/ 439861 h 1275382"/>
                <a:gd name="connsiteX6" fmla="*/ 0 w 2789486"/>
                <a:gd name="connsiteY6" fmla="*/ 7998 h 1275382"/>
                <a:gd name="connsiteX0" fmla="*/ 0 w 2789486"/>
                <a:gd name="connsiteY0" fmla="*/ 7998 h 1220614"/>
                <a:gd name="connsiteX1" fmla="*/ 1385126 w 2789486"/>
                <a:gd name="connsiteY1" fmla="*/ 835819 h 1220614"/>
                <a:gd name="connsiteX2" fmla="*/ 2781964 w 2789486"/>
                <a:gd name="connsiteY2" fmla="*/ 0 h 1220614"/>
                <a:gd name="connsiteX3" fmla="*/ 2789486 w 2789486"/>
                <a:gd name="connsiteY3" fmla="*/ 433858 h 1220614"/>
                <a:gd name="connsiteX4" fmla="*/ 1364054 w 2789486"/>
                <a:gd name="connsiteY4" fmla="*/ 1220614 h 1220614"/>
                <a:gd name="connsiteX5" fmla="*/ 1619 w 2789486"/>
                <a:gd name="connsiteY5" fmla="*/ 439861 h 1220614"/>
                <a:gd name="connsiteX6" fmla="*/ 0 w 2789486"/>
                <a:gd name="connsiteY6" fmla="*/ 7998 h 1220614"/>
                <a:gd name="connsiteX0" fmla="*/ 0 w 2789486"/>
                <a:gd name="connsiteY0" fmla="*/ 7998 h 1277764"/>
                <a:gd name="connsiteX1" fmla="*/ 1385126 w 2789486"/>
                <a:gd name="connsiteY1" fmla="*/ 835819 h 1277764"/>
                <a:gd name="connsiteX2" fmla="*/ 2781964 w 2789486"/>
                <a:gd name="connsiteY2" fmla="*/ 0 h 1277764"/>
                <a:gd name="connsiteX3" fmla="*/ 2789486 w 2789486"/>
                <a:gd name="connsiteY3" fmla="*/ 433858 h 1277764"/>
                <a:gd name="connsiteX4" fmla="*/ 1383104 w 2789486"/>
                <a:gd name="connsiteY4" fmla="*/ 1277764 h 1277764"/>
                <a:gd name="connsiteX5" fmla="*/ 1619 w 2789486"/>
                <a:gd name="connsiteY5" fmla="*/ 439861 h 1277764"/>
                <a:gd name="connsiteX6" fmla="*/ 0 w 2789486"/>
                <a:gd name="connsiteY6" fmla="*/ 7998 h 1277764"/>
                <a:gd name="connsiteX0" fmla="*/ 0 w 2781964"/>
                <a:gd name="connsiteY0" fmla="*/ 7998 h 1277764"/>
                <a:gd name="connsiteX1" fmla="*/ 1385126 w 2781964"/>
                <a:gd name="connsiteY1" fmla="*/ 835819 h 1277764"/>
                <a:gd name="connsiteX2" fmla="*/ 2781964 w 2781964"/>
                <a:gd name="connsiteY2" fmla="*/ 0 h 1277764"/>
                <a:gd name="connsiteX3" fmla="*/ 2741861 w 2781964"/>
                <a:gd name="connsiteY3" fmla="*/ 407664 h 1277764"/>
                <a:gd name="connsiteX4" fmla="*/ 1383104 w 2781964"/>
                <a:gd name="connsiteY4" fmla="*/ 1277764 h 1277764"/>
                <a:gd name="connsiteX5" fmla="*/ 1619 w 2781964"/>
                <a:gd name="connsiteY5" fmla="*/ 439861 h 1277764"/>
                <a:gd name="connsiteX6" fmla="*/ 0 w 2781964"/>
                <a:gd name="connsiteY6" fmla="*/ 7998 h 1277764"/>
                <a:gd name="connsiteX0" fmla="*/ 0 w 2784723"/>
                <a:gd name="connsiteY0" fmla="*/ 7998 h 1277764"/>
                <a:gd name="connsiteX1" fmla="*/ 1385126 w 2784723"/>
                <a:gd name="connsiteY1" fmla="*/ 835819 h 1277764"/>
                <a:gd name="connsiteX2" fmla="*/ 2781964 w 2784723"/>
                <a:gd name="connsiteY2" fmla="*/ 0 h 1277764"/>
                <a:gd name="connsiteX3" fmla="*/ 2784723 w 2784723"/>
                <a:gd name="connsiteY3" fmla="*/ 436239 h 1277764"/>
                <a:gd name="connsiteX4" fmla="*/ 1383104 w 2784723"/>
                <a:gd name="connsiteY4" fmla="*/ 1277764 h 1277764"/>
                <a:gd name="connsiteX5" fmla="*/ 1619 w 2784723"/>
                <a:gd name="connsiteY5" fmla="*/ 439861 h 1277764"/>
                <a:gd name="connsiteX6" fmla="*/ 0 w 2784723"/>
                <a:gd name="connsiteY6" fmla="*/ 7998 h 1277764"/>
                <a:gd name="connsiteX0" fmla="*/ 0 w 2784723"/>
                <a:gd name="connsiteY0" fmla="*/ 0 h 1269766"/>
                <a:gd name="connsiteX1" fmla="*/ 1385126 w 2784723"/>
                <a:gd name="connsiteY1" fmla="*/ 827821 h 1269766"/>
                <a:gd name="connsiteX2" fmla="*/ 2765296 w 2784723"/>
                <a:gd name="connsiteY2" fmla="*/ 53915 h 1269766"/>
                <a:gd name="connsiteX3" fmla="*/ 2784723 w 2784723"/>
                <a:gd name="connsiteY3" fmla="*/ 428241 h 1269766"/>
                <a:gd name="connsiteX4" fmla="*/ 1383104 w 2784723"/>
                <a:gd name="connsiteY4" fmla="*/ 1269766 h 1269766"/>
                <a:gd name="connsiteX5" fmla="*/ 1619 w 2784723"/>
                <a:gd name="connsiteY5" fmla="*/ 431863 h 1269766"/>
                <a:gd name="connsiteX6" fmla="*/ 0 w 2784723"/>
                <a:gd name="connsiteY6" fmla="*/ 0 h 1269766"/>
                <a:gd name="connsiteX0" fmla="*/ 0 w 2785266"/>
                <a:gd name="connsiteY0" fmla="*/ 3235 h 1273001"/>
                <a:gd name="connsiteX1" fmla="*/ 1385126 w 2785266"/>
                <a:gd name="connsiteY1" fmla="*/ 831056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0 w 2785266"/>
                <a:gd name="connsiteY0" fmla="*/ 3235 h 1273001"/>
                <a:gd name="connsiteX1" fmla="*/ 1380363 w 2785266"/>
                <a:gd name="connsiteY1" fmla="*/ 850106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0 w 2785266"/>
                <a:gd name="connsiteY0" fmla="*/ 3235 h 1273001"/>
                <a:gd name="connsiteX1" fmla="*/ 1380363 w 2785266"/>
                <a:gd name="connsiteY1" fmla="*/ 835819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0 w 2785266"/>
                <a:gd name="connsiteY0" fmla="*/ 3235 h 1273001"/>
                <a:gd name="connsiteX1" fmla="*/ 1377982 w 2785266"/>
                <a:gd name="connsiteY1" fmla="*/ 831057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32258 w 2784187"/>
                <a:gd name="connsiteY0" fmla="*/ 62767 h 1273001"/>
                <a:gd name="connsiteX1" fmla="*/ 1376903 w 2784187"/>
                <a:gd name="connsiteY1" fmla="*/ 831057 h 1273001"/>
                <a:gd name="connsiteX2" fmla="*/ 2783267 w 2784187"/>
                <a:gd name="connsiteY2" fmla="*/ 0 h 1273001"/>
                <a:gd name="connsiteX3" fmla="*/ 2783644 w 2784187"/>
                <a:gd name="connsiteY3" fmla="*/ 431476 h 1273001"/>
                <a:gd name="connsiteX4" fmla="*/ 1382025 w 2784187"/>
                <a:gd name="connsiteY4" fmla="*/ 1273001 h 1273001"/>
                <a:gd name="connsiteX5" fmla="*/ 540 w 2784187"/>
                <a:gd name="connsiteY5" fmla="*/ 435098 h 1273001"/>
                <a:gd name="connsiteX6" fmla="*/ 32258 w 2784187"/>
                <a:gd name="connsiteY6" fmla="*/ 62767 h 1273001"/>
                <a:gd name="connsiteX0" fmla="*/ 0 w 2785266"/>
                <a:gd name="connsiteY0" fmla="*/ 854 h 1273001"/>
                <a:gd name="connsiteX1" fmla="*/ 1377982 w 2785266"/>
                <a:gd name="connsiteY1" fmla="*/ 831057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854 h 1273001"/>
                <a:gd name="connsiteX0" fmla="*/ 1302 w 2786568"/>
                <a:gd name="connsiteY0" fmla="*/ 854 h 1273001"/>
                <a:gd name="connsiteX1" fmla="*/ 1379284 w 2786568"/>
                <a:gd name="connsiteY1" fmla="*/ 831057 h 1273001"/>
                <a:gd name="connsiteX2" fmla="*/ 2785648 w 2786568"/>
                <a:gd name="connsiteY2" fmla="*/ 0 h 1273001"/>
                <a:gd name="connsiteX3" fmla="*/ 2786025 w 2786568"/>
                <a:gd name="connsiteY3" fmla="*/ 431476 h 1273001"/>
                <a:gd name="connsiteX4" fmla="*/ 1384406 w 2786568"/>
                <a:gd name="connsiteY4" fmla="*/ 1273001 h 1273001"/>
                <a:gd name="connsiteX5" fmla="*/ 540 w 2786568"/>
                <a:gd name="connsiteY5" fmla="*/ 432717 h 1273001"/>
                <a:gd name="connsiteX6" fmla="*/ 1302 w 2786568"/>
                <a:gd name="connsiteY6" fmla="*/ 854 h 1273001"/>
                <a:gd name="connsiteX0" fmla="*/ 1302 w 2790787"/>
                <a:gd name="connsiteY0" fmla="*/ 854 h 1273001"/>
                <a:gd name="connsiteX1" fmla="*/ 1379284 w 2790787"/>
                <a:gd name="connsiteY1" fmla="*/ 831057 h 1273001"/>
                <a:gd name="connsiteX2" fmla="*/ 2785648 w 2790787"/>
                <a:gd name="connsiteY2" fmla="*/ 0 h 1273001"/>
                <a:gd name="connsiteX3" fmla="*/ 2790787 w 2790787"/>
                <a:gd name="connsiteY3" fmla="*/ 429095 h 1273001"/>
                <a:gd name="connsiteX4" fmla="*/ 1384406 w 2790787"/>
                <a:gd name="connsiteY4" fmla="*/ 1273001 h 1273001"/>
                <a:gd name="connsiteX5" fmla="*/ 540 w 2790787"/>
                <a:gd name="connsiteY5" fmla="*/ 432717 h 1273001"/>
                <a:gd name="connsiteX6" fmla="*/ 1302 w 2790787"/>
                <a:gd name="connsiteY6" fmla="*/ 854 h 127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0787" h="1273001">
                  <a:moveTo>
                    <a:pt x="1302" y="854"/>
                  </a:moveTo>
                  <a:lnTo>
                    <a:pt x="1379284" y="831057"/>
                  </a:lnTo>
                  <a:lnTo>
                    <a:pt x="2785648" y="0"/>
                  </a:lnTo>
                  <a:cubicBezTo>
                    <a:pt x="2786568" y="145413"/>
                    <a:pt x="2789867" y="283682"/>
                    <a:pt x="2790787" y="429095"/>
                  </a:cubicBezTo>
                  <a:lnTo>
                    <a:pt x="1384406" y="1273001"/>
                  </a:lnTo>
                  <a:lnTo>
                    <a:pt x="540" y="432717"/>
                  </a:lnTo>
                  <a:cubicBezTo>
                    <a:pt x="0" y="288763"/>
                    <a:pt x="1842" y="144808"/>
                    <a:pt x="1302" y="8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5361943" y="2280295"/>
              <a:ext cx="2790787" cy="1273001"/>
            </a:xfrm>
            <a:custGeom>
              <a:avLst/>
              <a:gdLst>
                <a:gd name="connsiteX0" fmla="*/ 0 w 288032"/>
                <a:gd name="connsiteY0" fmla="*/ 108012 h 216024"/>
                <a:gd name="connsiteX1" fmla="*/ 54006 w 288032"/>
                <a:gd name="connsiteY1" fmla="*/ 0 h 216024"/>
                <a:gd name="connsiteX2" fmla="*/ 234026 w 288032"/>
                <a:gd name="connsiteY2" fmla="*/ 0 h 216024"/>
                <a:gd name="connsiteX3" fmla="*/ 288032 w 288032"/>
                <a:gd name="connsiteY3" fmla="*/ 108012 h 216024"/>
                <a:gd name="connsiteX4" fmla="*/ 234026 w 288032"/>
                <a:gd name="connsiteY4" fmla="*/ 216024 h 216024"/>
                <a:gd name="connsiteX5" fmla="*/ 54006 w 288032"/>
                <a:gd name="connsiteY5" fmla="*/ 216024 h 216024"/>
                <a:gd name="connsiteX6" fmla="*/ 0 w 288032"/>
                <a:gd name="connsiteY6" fmla="*/ 108012 h 216024"/>
                <a:gd name="connsiteX0" fmla="*/ 0 w 432048"/>
                <a:gd name="connsiteY0" fmla="*/ 108012 h 360040"/>
                <a:gd name="connsiteX1" fmla="*/ 54006 w 432048"/>
                <a:gd name="connsiteY1" fmla="*/ 0 h 360040"/>
                <a:gd name="connsiteX2" fmla="*/ 234026 w 432048"/>
                <a:gd name="connsiteY2" fmla="*/ 0 h 360040"/>
                <a:gd name="connsiteX3" fmla="*/ 432048 w 432048"/>
                <a:gd name="connsiteY3" fmla="*/ 360040 h 360040"/>
                <a:gd name="connsiteX4" fmla="*/ 234026 w 432048"/>
                <a:gd name="connsiteY4" fmla="*/ 216024 h 360040"/>
                <a:gd name="connsiteX5" fmla="*/ 54006 w 432048"/>
                <a:gd name="connsiteY5" fmla="*/ 216024 h 360040"/>
                <a:gd name="connsiteX6" fmla="*/ 0 w 432048"/>
                <a:gd name="connsiteY6" fmla="*/ 108012 h 360040"/>
                <a:gd name="connsiteX0" fmla="*/ 0 w 432048"/>
                <a:gd name="connsiteY0" fmla="*/ 108012 h 619125"/>
                <a:gd name="connsiteX1" fmla="*/ 54006 w 432048"/>
                <a:gd name="connsiteY1" fmla="*/ 0 h 619125"/>
                <a:gd name="connsiteX2" fmla="*/ 234026 w 432048"/>
                <a:gd name="connsiteY2" fmla="*/ 0 h 619125"/>
                <a:gd name="connsiteX3" fmla="*/ 432048 w 432048"/>
                <a:gd name="connsiteY3" fmla="*/ 360040 h 619125"/>
                <a:gd name="connsiteX4" fmla="*/ 135775 w 432048"/>
                <a:gd name="connsiteY4" fmla="*/ 619125 h 619125"/>
                <a:gd name="connsiteX5" fmla="*/ 54006 w 432048"/>
                <a:gd name="connsiteY5" fmla="*/ 216024 h 619125"/>
                <a:gd name="connsiteX6" fmla="*/ 0 w 432048"/>
                <a:gd name="connsiteY6" fmla="*/ 108012 h 619125"/>
                <a:gd name="connsiteX0" fmla="*/ 0 w 432048"/>
                <a:gd name="connsiteY0" fmla="*/ 108012 h 1020589"/>
                <a:gd name="connsiteX1" fmla="*/ 54006 w 432048"/>
                <a:gd name="connsiteY1" fmla="*/ 0 h 1020589"/>
                <a:gd name="connsiteX2" fmla="*/ 234026 w 432048"/>
                <a:gd name="connsiteY2" fmla="*/ 0 h 1020589"/>
                <a:gd name="connsiteX3" fmla="*/ 432048 w 432048"/>
                <a:gd name="connsiteY3" fmla="*/ 360040 h 1020589"/>
                <a:gd name="connsiteX4" fmla="*/ 159141 w 432048"/>
                <a:gd name="connsiteY4" fmla="*/ 1020589 h 1020589"/>
                <a:gd name="connsiteX5" fmla="*/ 54006 w 432048"/>
                <a:gd name="connsiteY5" fmla="*/ 216024 h 1020589"/>
                <a:gd name="connsiteX6" fmla="*/ 0 w 432048"/>
                <a:gd name="connsiteY6" fmla="*/ 108012 h 1020589"/>
                <a:gd name="connsiteX0" fmla="*/ 0 w 1565523"/>
                <a:gd name="connsiteY0" fmla="*/ 108012 h 1020589"/>
                <a:gd name="connsiteX1" fmla="*/ 54006 w 1565523"/>
                <a:gd name="connsiteY1" fmla="*/ 0 h 1020589"/>
                <a:gd name="connsiteX2" fmla="*/ 234026 w 1565523"/>
                <a:gd name="connsiteY2" fmla="*/ 0 h 1020589"/>
                <a:gd name="connsiteX3" fmla="*/ 1565523 w 1565523"/>
                <a:gd name="connsiteY3" fmla="*/ 179065 h 1020589"/>
                <a:gd name="connsiteX4" fmla="*/ 159141 w 1565523"/>
                <a:gd name="connsiteY4" fmla="*/ 1020589 h 1020589"/>
                <a:gd name="connsiteX5" fmla="*/ 54006 w 1565523"/>
                <a:gd name="connsiteY5" fmla="*/ 216024 h 1020589"/>
                <a:gd name="connsiteX6" fmla="*/ 0 w 1565523"/>
                <a:gd name="connsiteY6" fmla="*/ 108012 h 1020589"/>
                <a:gd name="connsiteX0" fmla="*/ 0 w 1565523"/>
                <a:gd name="connsiteY0" fmla="*/ 362805 h 1275382"/>
                <a:gd name="connsiteX1" fmla="*/ 54006 w 1565523"/>
                <a:gd name="connsiteY1" fmla="*/ 254793 h 1275382"/>
                <a:gd name="connsiteX2" fmla="*/ 1558001 w 1565523"/>
                <a:gd name="connsiteY2" fmla="*/ 0 h 1275382"/>
                <a:gd name="connsiteX3" fmla="*/ 1565523 w 1565523"/>
                <a:gd name="connsiteY3" fmla="*/ 433858 h 1275382"/>
                <a:gd name="connsiteX4" fmla="*/ 159141 w 1565523"/>
                <a:gd name="connsiteY4" fmla="*/ 1275382 h 1275382"/>
                <a:gd name="connsiteX5" fmla="*/ 54006 w 1565523"/>
                <a:gd name="connsiteY5" fmla="*/ 470817 h 1275382"/>
                <a:gd name="connsiteX6" fmla="*/ 0 w 1565523"/>
                <a:gd name="connsiteY6" fmla="*/ 362805 h 1275382"/>
                <a:gd name="connsiteX0" fmla="*/ 0 w 1565523"/>
                <a:gd name="connsiteY0" fmla="*/ 362805 h 1275382"/>
                <a:gd name="connsiteX1" fmla="*/ 327850 w 1565523"/>
                <a:gd name="connsiteY1" fmla="*/ 876299 h 1275382"/>
                <a:gd name="connsiteX2" fmla="*/ 1558001 w 1565523"/>
                <a:gd name="connsiteY2" fmla="*/ 0 h 1275382"/>
                <a:gd name="connsiteX3" fmla="*/ 1565523 w 1565523"/>
                <a:gd name="connsiteY3" fmla="*/ 433858 h 1275382"/>
                <a:gd name="connsiteX4" fmla="*/ 159141 w 1565523"/>
                <a:gd name="connsiteY4" fmla="*/ 1275382 h 1275382"/>
                <a:gd name="connsiteX5" fmla="*/ 54006 w 1565523"/>
                <a:gd name="connsiteY5" fmla="*/ 470817 h 1275382"/>
                <a:gd name="connsiteX6" fmla="*/ 0 w 1565523"/>
                <a:gd name="connsiteY6" fmla="*/ 362805 h 1275382"/>
                <a:gd name="connsiteX0" fmla="*/ 1069944 w 2635467"/>
                <a:gd name="connsiteY0" fmla="*/ 362805 h 1275382"/>
                <a:gd name="connsiteX1" fmla="*/ 1397794 w 2635467"/>
                <a:gd name="connsiteY1" fmla="*/ 876299 h 1275382"/>
                <a:gd name="connsiteX2" fmla="*/ 2627945 w 2635467"/>
                <a:gd name="connsiteY2" fmla="*/ 0 h 1275382"/>
                <a:gd name="connsiteX3" fmla="*/ 2635467 w 2635467"/>
                <a:gd name="connsiteY3" fmla="*/ 433858 h 1275382"/>
                <a:gd name="connsiteX4" fmla="*/ 1229085 w 2635467"/>
                <a:gd name="connsiteY4" fmla="*/ 1275382 h 1275382"/>
                <a:gd name="connsiteX5" fmla="*/ 0 w 2635467"/>
                <a:gd name="connsiteY5" fmla="*/ 456529 h 1275382"/>
                <a:gd name="connsiteX6" fmla="*/ 1069944 w 2635467"/>
                <a:gd name="connsiteY6" fmla="*/ 362805 h 1275382"/>
                <a:gd name="connsiteX0" fmla="*/ 0 w 2708523"/>
                <a:gd name="connsiteY0" fmla="*/ 177067 h 1275382"/>
                <a:gd name="connsiteX1" fmla="*/ 1470850 w 2708523"/>
                <a:gd name="connsiteY1" fmla="*/ 876299 h 1275382"/>
                <a:gd name="connsiteX2" fmla="*/ 2701001 w 2708523"/>
                <a:gd name="connsiteY2" fmla="*/ 0 h 1275382"/>
                <a:gd name="connsiteX3" fmla="*/ 2708523 w 2708523"/>
                <a:gd name="connsiteY3" fmla="*/ 433858 h 1275382"/>
                <a:gd name="connsiteX4" fmla="*/ 1302141 w 2708523"/>
                <a:gd name="connsiteY4" fmla="*/ 1275382 h 1275382"/>
                <a:gd name="connsiteX5" fmla="*/ 73056 w 2708523"/>
                <a:gd name="connsiteY5" fmla="*/ 456529 h 1275382"/>
                <a:gd name="connsiteX6" fmla="*/ 0 w 2708523"/>
                <a:gd name="connsiteY6" fmla="*/ 177067 h 1275382"/>
                <a:gd name="connsiteX0" fmla="*/ 0 w 2708523"/>
                <a:gd name="connsiteY0" fmla="*/ 177067 h 1275382"/>
                <a:gd name="connsiteX1" fmla="*/ 1297019 w 2708523"/>
                <a:gd name="connsiteY1" fmla="*/ 957262 h 1275382"/>
                <a:gd name="connsiteX2" fmla="*/ 2701001 w 2708523"/>
                <a:gd name="connsiteY2" fmla="*/ 0 h 1275382"/>
                <a:gd name="connsiteX3" fmla="*/ 2708523 w 2708523"/>
                <a:gd name="connsiteY3" fmla="*/ 433858 h 1275382"/>
                <a:gd name="connsiteX4" fmla="*/ 1302141 w 2708523"/>
                <a:gd name="connsiteY4" fmla="*/ 1275382 h 1275382"/>
                <a:gd name="connsiteX5" fmla="*/ 73056 w 2708523"/>
                <a:gd name="connsiteY5" fmla="*/ 456529 h 1275382"/>
                <a:gd name="connsiteX6" fmla="*/ 0 w 2708523"/>
                <a:gd name="connsiteY6" fmla="*/ 177067 h 1275382"/>
                <a:gd name="connsiteX0" fmla="*/ 0 w 2708523"/>
                <a:gd name="connsiteY0" fmla="*/ 177067 h 1275382"/>
                <a:gd name="connsiteX1" fmla="*/ 1304163 w 2708523"/>
                <a:gd name="connsiteY1" fmla="*/ 835819 h 1275382"/>
                <a:gd name="connsiteX2" fmla="*/ 2701001 w 2708523"/>
                <a:gd name="connsiteY2" fmla="*/ 0 h 1275382"/>
                <a:gd name="connsiteX3" fmla="*/ 2708523 w 2708523"/>
                <a:gd name="connsiteY3" fmla="*/ 433858 h 1275382"/>
                <a:gd name="connsiteX4" fmla="*/ 1302141 w 2708523"/>
                <a:gd name="connsiteY4" fmla="*/ 1275382 h 1275382"/>
                <a:gd name="connsiteX5" fmla="*/ 73056 w 2708523"/>
                <a:gd name="connsiteY5" fmla="*/ 456529 h 1275382"/>
                <a:gd name="connsiteX6" fmla="*/ 0 w 2708523"/>
                <a:gd name="connsiteY6" fmla="*/ 177067 h 1275382"/>
                <a:gd name="connsiteX0" fmla="*/ 0 w 2784723"/>
                <a:gd name="connsiteY0" fmla="*/ 10380 h 1275382"/>
                <a:gd name="connsiteX1" fmla="*/ 1380363 w 2784723"/>
                <a:gd name="connsiteY1" fmla="*/ 835819 h 1275382"/>
                <a:gd name="connsiteX2" fmla="*/ 2777201 w 2784723"/>
                <a:gd name="connsiteY2" fmla="*/ 0 h 1275382"/>
                <a:gd name="connsiteX3" fmla="*/ 2784723 w 2784723"/>
                <a:gd name="connsiteY3" fmla="*/ 433858 h 1275382"/>
                <a:gd name="connsiteX4" fmla="*/ 1378341 w 2784723"/>
                <a:gd name="connsiteY4" fmla="*/ 1275382 h 1275382"/>
                <a:gd name="connsiteX5" fmla="*/ 149256 w 2784723"/>
                <a:gd name="connsiteY5" fmla="*/ 456529 h 1275382"/>
                <a:gd name="connsiteX6" fmla="*/ 0 w 2784723"/>
                <a:gd name="connsiteY6" fmla="*/ 10380 h 1275382"/>
                <a:gd name="connsiteX0" fmla="*/ 3144 w 2787867"/>
                <a:gd name="connsiteY0" fmla="*/ 10380 h 1275382"/>
                <a:gd name="connsiteX1" fmla="*/ 1383507 w 2787867"/>
                <a:gd name="connsiteY1" fmla="*/ 835819 h 1275382"/>
                <a:gd name="connsiteX2" fmla="*/ 2780345 w 2787867"/>
                <a:gd name="connsiteY2" fmla="*/ 0 h 1275382"/>
                <a:gd name="connsiteX3" fmla="*/ 2787867 w 2787867"/>
                <a:gd name="connsiteY3" fmla="*/ 433858 h 1275382"/>
                <a:gd name="connsiteX4" fmla="*/ 1381485 w 2787867"/>
                <a:gd name="connsiteY4" fmla="*/ 1275382 h 1275382"/>
                <a:gd name="connsiteX5" fmla="*/ 0 w 2787867"/>
                <a:gd name="connsiteY5" fmla="*/ 439861 h 1275382"/>
                <a:gd name="connsiteX6" fmla="*/ 3144 w 2787867"/>
                <a:gd name="connsiteY6" fmla="*/ 10380 h 1275382"/>
                <a:gd name="connsiteX0" fmla="*/ 0 w 2789486"/>
                <a:gd name="connsiteY0" fmla="*/ 7998 h 1275382"/>
                <a:gd name="connsiteX1" fmla="*/ 1385126 w 2789486"/>
                <a:gd name="connsiteY1" fmla="*/ 835819 h 1275382"/>
                <a:gd name="connsiteX2" fmla="*/ 2781964 w 2789486"/>
                <a:gd name="connsiteY2" fmla="*/ 0 h 1275382"/>
                <a:gd name="connsiteX3" fmla="*/ 2789486 w 2789486"/>
                <a:gd name="connsiteY3" fmla="*/ 433858 h 1275382"/>
                <a:gd name="connsiteX4" fmla="*/ 1383104 w 2789486"/>
                <a:gd name="connsiteY4" fmla="*/ 1275382 h 1275382"/>
                <a:gd name="connsiteX5" fmla="*/ 1619 w 2789486"/>
                <a:gd name="connsiteY5" fmla="*/ 439861 h 1275382"/>
                <a:gd name="connsiteX6" fmla="*/ 0 w 2789486"/>
                <a:gd name="connsiteY6" fmla="*/ 7998 h 1275382"/>
                <a:gd name="connsiteX0" fmla="*/ 0 w 2789486"/>
                <a:gd name="connsiteY0" fmla="*/ 7998 h 1220614"/>
                <a:gd name="connsiteX1" fmla="*/ 1385126 w 2789486"/>
                <a:gd name="connsiteY1" fmla="*/ 835819 h 1220614"/>
                <a:gd name="connsiteX2" fmla="*/ 2781964 w 2789486"/>
                <a:gd name="connsiteY2" fmla="*/ 0 h 1220614"/>
                <a:gd name="connsiteX3" fmla="*/ 2789486 w 2789486"/>
                <a:gd name="connsiteY3" fmla="*/ 433858 h 1220614"/>
                <a:gd name="connsiteX4" fmla="*/ 1364054 w 2789486"/>
                <a:gd name="connsiteY4" fmla="*/ 1220614 h 1220614"/>
                <a:gd name="connsiteX5" fmla="*/ 1619 w 2789486"/>
                <a:gd name="connsiteY5" fmla="*/ 439861 h 1220614"/>
                <a:gd name="connsiteX6" fmla="*/ 0 w 2789486"/>
                <a:gd name="connsiteY6" fmla="*/ 7998 h 1220614"/>
                <a:gd name="connsiteX0" fmla="*/ 0 w 2789486"/>
                <a:gd name="connsiteY0" fmla="*/ 7998 h 1277764"/>
                <a:gd name="connsiteX1" fmla="*/ 1385126 w 2789486"/>
                <a:gd name="connsiteY1" fmla="*/ 835819 h 1277764"/>
                <a:gd name="connsiteX2" fmla="*/ 2781964 w 2789486"/>
                <a:gd name="connsiteY2" fmla="*/ 0 h 1277764"/>
                <a:gd name="connsiteX3" fmla="*/ 2789486 w 2789486"/>
                <a:gd name="connsiteY3" fmla="*/ 433858 h 1277764"/>
                <a:gd name="connsiteX4" fmla="*/ 1383104 w 2789486"/>
                <a:gd name="connsiteY4" fmla="*/ 1277764 h 1277764"/>
                <a:gd name="connsiteX5" fmla="*/ 1619 w 2789486"/>
                <a:gd name="connsiteY5" fmla="*/ 439861 h 1277764"/>
                <a:gd name="connsiteX6" fmla="*/ 0 w 2789486"/>
                <a:gd name="connsiteY6" fmla="*/ 7998 h 1277764"/>
                <a:gd name="connsiteX0" fmla="*/ 0 w 2781964"/>
                <a:gd name="connsiteY0" fmla="*/ 7998 h 1277764"/>
                <a:gd name="connsiteX1" fmla="*/ 1385126 w 2781964"/>
                <a:gd name="connsiteY1" fmla="*/ 835819 h 1277764"/>
                <a:gd name="connsiteX2" fmla="*/ 2781964 w 2781964"/>
                <a:gd name="connsiteY2" fmla="*/ 0 h 1277764"/>
                <a:gd name="connsiteX3" fmla="*/ 2741861 w 2781964"/>
                <a:gd name="connsiteY3" fmla="*/ 407664 h 1277764"/>
                <a:gd name="connsiteX4" fmla="*/ 1383104 w 2781964"/>
                <a:gd name="connsiteY4" fmla="*/ 1277764 h 1277764"/>
                <a:gd name="connsiteX5" fmla="*/ 1619 w 2781964"/>
                <a:gd name="connsiteY5" fmla="*/ 439861 h 1277764"/>
                <a:gd name="connsiteX6" fmla="*/ 0 w 2781964"/>
                <a:gd name="connsiteY6" fmla="*/ 7998 h 1277764"/>
                <a:gd name="connsiteX0" fmla="*/ 0 w 2784723"/>
                <a:gd name="connsiteY0" fmla="*/ 7998 h 1277764"/>
                <a:gd name="connsiteX1" fmla="*/ 1385126 w 2784723"/>
                <a:gd name="connsiteY1" fmla="*/ 835819 h 1277764"/>
                <a:gd name="connsiteX2" fmla="*/ 2781964 w 2784723"/>
                <a:gd name="connsiteY2" fmla="*/ 0 h 1277764"/>
                <a:gd name="connsiteX3" fmla="*/ 2784723 w 2784723"/>
                <a:gd name="connsiteY3" fmla="*/ 436239 h 1277764"/>
                <a:gd name="connsiteX4" fmla="*/ 1383104 w 2784723"/>
                <a:gd name="connsiteY4" fmla="*/ 1277764 h 1277764"/>
                <a:gd name="connsiteX5" fmla="*/ 1619 w 2784723"/>
                <a:gd name="connsiteY5" fmla="*/ 439861 h 1277764"/>
                <a:gd name="connsiteX6" fmla="*/ 0 w 2784723"/>
                <a:gd name="connsiteY6" fmla="*/ 7998 h 1277764"/>
                <a:gd name="connsiteX0" fmla="*/ 0 w 2784723"/>
                <a:gd name="connsiteY0" fmla="*/ 0 h 1269766"/>
                <a:gd name="connsiteX1" fmla="*/ 1385126 w 2784723"/>
                <a:gd name="connsiteY1" fmla="*/ 827821 h 1269766"/>
                <a:gd name="connsiteX2" fmla="*/ 2765296 w 2784723"/>
                <a:gd name="connsiteY2" fmla="*/ 53915 h 1269766"/>
                <a:gd name="connsiteX3" fmla="*/ 2784723 w 2784723"/>
                <a:gd name="connsiteY3" fmla="*/ 428241 h 1269766"/>
                <a:gd name="connsiteX4" fmla="*/ 1383104 w 2784723"/>
                <a:gd name="connsiteY4" fmla="*/ 1269766 h 1269766"/>
                <a:gd name="connsiteX5" fmla="*/ 1619 w 2784723"/>
                <a:gd name="connsiteY5" fmla="*/ 431863 h 1269766"/>
                <a:gd name="connsiteX6" fmla="*/ 0 w 2784723"/>
                <a:gd name="connsiteY6" fmla="*/ 0 h 1269766"/>
                <a:gd name="connsiteX0" fmla="*/ 0 w 2785266"/>
                <a:gd name="connsiteY0" fmla="*/ 3235 h 1273001"/>
                <a:gd name="connsiteX1" fmla="*/ 1385126 w 2785266"/>
                <a:gd name="connsiteY1" fmla="*/ 831056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0 w 2785266"/>
                <a:gd name="connsiteY0" fmla="*/ 3235 h 1273001"/>
                <a:gd name="connsiteX1" fmla="*/ 1380363 w 2785266"/>
                <a:gd name="connsiteY1" fmla="*/ 850106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0 w 2785266"/>
                <a:gd name="connsiteY0" fmla="*/ 3235 h 1273001"/>
                <a:gd name="connsiteX1" fmla="*/ 1380363 w 2785266"/>
                <a:gd name="connsiteY1" fmla="*/ 835819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0 w 2785266"/>
                <a:gd name="connsiteY0" fmla="*/ 3235 h 1273001"/>
                <a:gd name="connsiteX1" fmla="*/ 1377982 w 2785266"/>
                <a:gd name="connsiteY1" fmla="*/ 831057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32258 w 2784187"/>
                <a:gd name="connsiteY0" fmla="*/ 62767 h 1273001"/>
                <a:gd name="connsiteX1" fmla="*/ 1376903 w 2784187"/>
                <a:gd name="connsiteY1" fmla="*/ 831057 h 1273001"/>
                <a:gd name="connsiteX2" fmla="*/ 2783267 w 2784187"/>
                <a:gd name="connsiteY2" fmla="*/ 0 h 1273001"/>
                <a:gd name="connsiteX3" fmla="*/ 2783644 w 2784187"/>
                <a:gd name="connsiteY3" fmla="*/ 431476 h 1273001"/>
                <a:gd name="connsiteX4" fmla="*/ 1382025 w 2784187"/>
                <a:gd name="connsiteY4" fmla="*/ 1273001 h 1273001"/>
                <a:gd name="connsiteX5" fmla="*/ 540 w 2784187"/>
                <a:gd name="connsiteY5" fmla="*/ 435098 h 1273001"/>
                <a:gd name="connsiteX6" fmla="*/ 32258 w 2784187"/>
                <a:gd name="connsiteY6" fmla="*/ 62767 h 1273001"/>
                <a:gd name="connsiteX0" fmla="*/ 0 w 2785266"/>
                <a:gd name="connsiteY0" fmla="*/ 854 h 1273001"/>
                <a:gd name="connsiteX1" fmla="*/ 1377982 w 2785266"/>
                <a:gd name="connsiteY1" fmla="*/ 831057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854 h 1273001"/>
                <a:gd name="connsiteX0" fmla="*/ 1302 w 2786568"/>
                <a:gd name="connsiteY0" fmla="*/ 854 h 1273001"/>
                <a:gd name="connsiteX1" fmla="*/ 1379284 w 2786568"/>
                <a:gd name="connsiteY1" fmla="*/ 831057 h 1273001"/>
                <a:gd name="connsiteX2" fmla="*/ 2785648 w 2786568"/>
                <a:gd name="connsiteY2" fmla="*/ 0 h 1273001"/>
                <a:gd name="connsiteX3" fmla="*/ 2786025 w 2786568"/>
                <a:gd name="connsiteY3" fmla="*/ 431476 h 1273001"/>
                <a:gd name="connsiteX4" fmla="*/ 1384406 w 2786568"/>
                <a:gd name="connsiteY4" fmla="*/ 1273001 h 1273001"/>
                <a:gd name="connsiteX5" fmla="*/ 540 w 2786568"/>
                <a:gd name="connsiteY5" fmla="*/ 432717 h 1273001"/>
                <a:gd name="connsiteX6" fmla="*/ 1302 w 2786568"/>
                <a:gd name="connsiteY6" fmla="*/ 854 h 1273001"/>
                <a:gd name="connsiteX0" fmla="*/ 1302 w 2790787"/>
                <a:gd name="connsiteY0" fmla="*/ 854 h 1273001"/>
                <a:gd name="connsiteX1" fmla="*/ 1379284 w 2790787"/>
                <a:gd name="connsiteY1" fmla="*/ 831057 h 1273001"/>
                <a:gd name="connsiteX2" fmla="*/ 2785648 w 2790787"/>
                <a:gd name="connsiteY2" fmla="*/ 0 h 1273001"/>
                <a:gd name="connsiteX3" fmla="*/ 2790787 w 2790787"/>
                <a:gd name="connsiteY3" fmla="*/ 429095 h 1273001"/>
                <a:gd name="connsiteX4" fmla="*/ 1384406 w 2790787"/>
                <a:gd name="connsiteY4" fmla="*/ 1273001 h 1273001"/>
                <a:gd name="connsiteX5" fmla="*/ 540 w 2790787"/>
                <a:gd name="connsiteY5" fmla="*/ 432717 h 1273001"/>
                <a:gd name="connsiteX6" fmla="*/ 1302 w 2790787"/>
                <a:gd name="connsiteY6" fmla="*/ 854 h 127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0787" h="1273001">
                  <a:moveTo>
                    <a:pt x="1302" y="854"/>
                  </a:moveTo>
                  <a:lnTo>
                    <a:pt x="1379284" y="831057"/>
                  </a:lnTo>
                  <a:lnTo>
                    <a:pt x="2785648" y="0"/>
                  </a:lnTo>
                  <a:cubicBezTo>
                    <a:pt x="2786568" y="145413"/>
                    <a:pt x="2789867" y="283682"/>
                    <a:pt x="2790787" y="429095"/>
                  </a:cubicBezTo>
                  <a:lnTo>
                    <a:pt x="1384406" y="1273001"/>
                  </a:lnTo>
                  <a:lnTo>
                    <a:pt x="540" y="432717"/>
                  </a:lnTo>
                  <a:cubicBezTo>
                    <a:pt x="0" y="288763"/>
                    <a:pt x="1842" y="144808"/>
                    <a:pt x="1302" y="8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5362277" y="3111823"/>
              <a:ext cx="2790787" cy="1273001"/>
            </a:xfrm>
            <a:custGeom>
              <a:avLst/>
              <a:gdLst>
                <a:gd name="connsiteX0" fmla="*/ 0 w 288032"/>
                <a:gd name="connsiteY0" fmla="*/ 108012 h 216024"/>
                <a:gd name="connsiteX1" fmla="*/ 54006 w 288032"/>
                <a:gd name="connsiteY1" fmla="*/ 0 h 216024"/>
                <a:gd name="connsiteX2" fmla="*/ 234026 w 288032"/>
                <a:gd name="connsiteY2" fmla="*/ 0 h 216024"/>
                <a:gd name="connsiteX3" fmla="*/ 288032 w 288032"/>
                <a:gd name="connsiteY3" fmla="*/ 108012 h 216024"/>
                <a:gd name="connsiteX4" fmla="*/ 234026 w 288032"/>
                <a:gd name="connsiteY4" fmla="*/ 216024 h 216024"/>
                <a:gd name="connsiteX5" fmla="*/ 54006 w 288032"/>
                <a:gd name="connsiteY5" fmla="*/ 216024 h 216024"/>
                <a:gd name="connsiteX6" fmla="*/ 0 w 288032"/>
                <a:gd name="connsiteY6" fmla="*/ 108012 h 216024"/>
                <a:gd name="connsiteX0" fmla="*/ 0 w 432048"/>
                <a:gd name="connsiteY0" fmla="*/ 108012 h 360040"/>
                <a:gd name="connsiteX1" fmla="*/ 54006 w 432048"/>
                <a:gd name="connsiteY1" fmla="*/ 0 h 360040"/>
                <a:gd name="connsiteX2" fmla="*/ 234026 w 432048"/>
                <a:gd name="connsiteY2" fmla="*/ 0 h 360040"/>
                <a:gd name="connsiteX3" fmla="*/ 432048 w 432048"/>
                <a:gd name="connsiteY3" fmla="*/ 360040 h 360040"/>
                <a:gd name="connsiteX4" fmla="*/ 234026 w 432048"/>
                <a:gd name="connsiteY4" fmla="*/ 216024 h 360040"/>
                <a:gd name="connsiteX5" fmla="*/ 54006 w 432048"/>
                <a:gd name="connsiteY5" fmla="*/ 216024 h 360040"/>
                <a:gd name="connsiteX6" fmla="*/ 0 w 432048"/>
                <a:gd name="connsiteY6" fmla="*/ 108012 h 360040"/>
                <a:gd name="connsiteX0" fmla="*/ 0 w 432048"/>
                <a:gd name="connsiteY0" fmla="*/ 108012 h 619125"/>
                <a:gd name="connsiteX1" fmla="*/ 54006 w 432048"/>
                <a:gd name="connsiteY1" fmla="*/ 0 h 619125"/>
                <a:gd name="connsiteX2" fmla="*/ 234026 w 432048"/>
                <a:gd name="connsiteY2" fmla="*/ 0 h 619125"/>
                <a:gd name="connsiteX3" fmla="*/ 432048 w 432048"/>
                <a:gd name="connsiteY3" fmla="*/ 360040 h 619125"/>
                <a:gd name="connsiteX4" fmla="*/ 135775 w 432048"/>
                <a:gd name="connsiteY4" fmla="*/ 619125 h 619125"/>
                <a:gd name="connsiteX5" fmla="*/ 54006 w 432048"/>
                <a:gd name="connsiteY5" fmla="*/ 216024 h 619125"/>
                <a:gd name="connsiteX6" fmla="*/ 0 w 432048"/>
                <a:gd name="connsiteY6" fmla="*/ 108012 h 619125"/>
                <a:gd name="connsiteX0" fmla="*/ 0 w 432048"/>
                <a:gd name="connsiteY0" fmla="*/ 108012 h 1020589"/>
                <a:gd name="connsiteX1" fmla="*/ 54006 w 432048"/>
                <a:gd name="connsiteY1" fmla="*/ 0 h 1020589"/>
                <a:gd name="connsiteX2" fmla="*/ 234026 w 432048"/>
                <a:gd name="connsiteY2" fmla="*/ 0 h 1020589"/>
                <a:gd name="connsiteX3" fmla="*/ 432048 w 432048"/>
                <a:gd name="connsiteY3" fmla="*/ 360040 h 1020589"/>
                <a:gd name="connsiteX4" fmla="*/ 159141 w 432048"/>
                <a:gd name="connsiteY4" fmla="*/ 1020589 h 1020589"/>
                <a:gd name="connsiteX5" fmla="*/ 54006 w 432048"/>
                <a:gd name="connsiteY5" fmla="*/ 216024 h 1020589"/>
                <a:gd name="connsiteX6" fmla="*/ 0 w 432048"/>
                <a:gd name="connsiteY6" fmla="*/ 108012 h 1020589"/>
                <a:gd name="connsiteX0" fmla="*/ 0 w 1565523"/>
                <a:gd name="connsiteY0" fmla="*/ 108012 h 1020589"/>
                <a:gd name="connsiteX1" fmla="*/ 54006 w 1565523"/>
                <a:gd name="connsiteY1" fmla="*/ 0 h 1020589"/>
                <a:gd name="connsiteX2" fmla="*/ 234026 w 1565523"/>
                <a:gd name="connsiteY2" fmla="*/ 0 h 1020589"/>
                <a:gd name="connsiteX3" fmla="*/ 1565523 w 1565523"/>
                <a:gd name="connsiteY3" fmla="*/ 179065 h 1020589"/>
                <a:gd name="connsiteX4" fmla="*/ 159141 w 1565523"/>
                <a:gd name="connsiteY4" fmla="*/ 1020589 h 1020589"/>
                <a:gd name="connsiteX5" fmla="*/ 54006 w 1565523"/>
                <a:gd name="connsiteY5" fmla="*/ 216024 h 1020589"/>
                <a:gd name="connsiteX6" fmla="*/ 0 w 1565523"/>
                <a:gd name="connsiteY6" fmla="*/ 108012 h 1020589"/>
                <a:gd name="connsiteX0" fmla="*/ 0 w 1565523"/>
                <a:gd name="connsiteY0" fmla="*/ 362805 h 1275382"/>
                <a:gd name="connsiteX1" fmla="*/ 54006 w 1565523"/>
                <a:gd name="connsiteY1" fmla="*/ 254793 h 1275382"/>
                <a:gd name="connsiteX2" fmla="*/ 1558001 w 1565523"/>
                <a:gd name="connsiteY2" fmla="*/ 0 h 1275382"/>
                <a:gd name="connsiteX3" fmla="*/ 1565523 w 1565523"/>
                <a:gd name="connsiteY3" fmla="*/ 433858 h 1275382"/>
                <a:gd name="connsiteX4" fmla="*/ 159141 w 1565523"/>
                <a:gd name="connsiteY4" fmla="*/ 1275382 h 1275382"/>
                <a:gd name="connsiteX5" fmla="*/ 54006 w 1565523"/>
                <a:gd name="connsiteY5" fmla="*/ 470817 h 1275382"/>
                <a:gd name="connsiteX6" fmla="*/ 0 w 1565523"/>
                <a:gd name="connsiteY6" fmla="*/ 362805 h 1275382"/>
                <a:gd name="connsiteX0" fmla="*/ 0 w 1565523"/>
                <a:gd name="connsiteY0" fmla="*/ 362805 h 1275382"/>
                <a:gd name="connsiteX1" fmla="*/ 327850 w 1565523"/>
                <a:gd name="connsiteY1" fmla="*/ 876299 h 1275382"/>
                <a:gd name="connsiteX2" fmla="*/ 1558001 w 1565523"/>
                <a:gd name="connsiteY2" fmla="*/ 0 h 1275382"/>
                <a:gd name="connsiteX3" fmla="*/ 1565523 w 1565523"/>
                <a:gd name="connsiteY3" fmla="*/ 433858 h 1275382"/>
                <a:gd name="connsiteX4" fmla="*/ 159141 w 1565523"/>
                <a:gd name="connsiteY4" fmla="*/ 1275382 h 1275382"/>
                <a:gd name="connsiteX5" fmla="*/ 54006 w 1565523"/>
                <a:gd name="connsiteY5" fmla="*/ 470817 h 1275382"/>
                <a:gd name="connsiteX6" fmla="*/ 0 w 1565523"/>
                <a:gd name="connsiteY6" fmla="*/ 362805 h 1275382"/>
                <a:gd name="connsiteX0" fmla="*/ 1069944 w 2635467"/>
                <a:gd name="connsiteY0" fmla="*/ 362805 h 1275382"/>
                <a:gd name="connsiteX1" fmla="*/ 1397794 w 2635467"/>
                <a:gd name="connsiteY1" fmla="*/ 876299 h 1275382"/>
                <a:gd name="connsiteX2" fmla="*/ 2627945 w 2635467"/>
                <a:gd name="connsiteY2" fmla="*/ 0 h 1275382"/>
                <a:gd name="connsiteX3" fmla="*/ 2635467 w 2635467"/>
                <a:gd name="connsiteY3" fmla="*/ 433858 h 1275382"/>
                <a:gd name="connsiteX4" fmla="*/ 1229085 w 2635467"/>
                <a:gd name="connsiteY4" fmla="*/ 1275382 h 1275382"/>
                <a:gd name="connsiteX5" fmla="*/ 0 w 2635467"/>
                <a:gd name="connsiteY5" fmla="*/ 456529 h 1275382"/>
                <a:gd name="connsiteX6" fmla="*/ 1069944 w 2635467"/>
                <a:gd name="connsiteY6" fmla="*/ 362805 h 1275382"/>
                <a:gd name="connsiteX0" fmla="*/ 0 w 2708523"/>
                <a:gd name="connsiteY0" fmla="*/ 177067 h 1275382"/>
                <a:gd name="connsiteX1" fmla="*/ 1470850 w 2708523"/>
                <a:gd name="connsiteY1" fmla="*/ 876299 h 1275382"/>
                <a:gd name="connsiteX2" fmla="*/ 2701001 w 2708523"/>
                <a:gd name="connsiteY2" fmla="*/ 0 h 1275382"/>
                <a:gd name="connsiteX3" fmla="*/ 2708523 w 2708523"/>
                <a:gd name="connsiteY3" fmla="*/ 433858 h 1275382"/>
                <a:gd name="connsiteX4" fmla="*/ 1302141 w 2708523"/>
                <a:gd name="connsiteY4" fmla="*/ 1275382 h 1275382"/>
                <a:gd name="connsiteX5" fmla="*/ 73056 w 2708523"/>
                <a:gd name="connsiteY5" fmla="*/ 456529 h 1275382"/>
                <a:gd name="connsiteX6" fmla="*/ 0 w 2708523"/>
                <a:gd name="connsiteY6" fmla="*/ 177067 h 1275382"/>
                <a:gd name="connsiteX0" fmla="*/ 0 w 2708523"/>
                <a:gd name="connsiteY0" fmla="*/ 177067 h 1275382"/>
                <a:gd name="connsiteX1" fmla="*/ 1297019 w 2708523"/>
                <a:gd name="connsiteY1" fmla="*/ 957262 h 1275382"/>
                <a:gd name="connsiteX2" fmla="*/ 2701001 w 2708523"/>
                <a:gd name="connsiteY2" fmla="*/ 0 h 1275382"/>
                <a:gd name="connsiteX3" fmla="*/ 2708523 w 2708523"/>
                <a:gd name="connsiteY3" fmla="*/ 433858 h 1275382"/>
                <a:gd name="connsiteX4" fmla="*/ 1302141 w 2708523"/>
                <a:gd name="connsiteY4" fmla="*/ 1275382 h 1275382"/>
                <a:gd name="connsiteX5" fmla="*/ 73056 w 2708523"/>
                <a:gd name="connsiteY5" fmla="*/ 456529 h 1275382"/>
                <a:gd name="connsiteX6" fmla="*/ 0 w 2708523"/>
                <a:gd name="connsiteY6" fmla="*/ 177067 h 1275382"/>
                <a:gd name="connsiteX0" fmla="*/ 0 w 2708523"/>
                <a:gd name="connsiteY0" fmla="*/ 177067 h 1275382"/>
                <a:gd name="connsiteX1" fmla="*/ 1304163 w 2708523"/>
                <a:gd name="connsiteY1" fmla="*/ 835819 h 1275382"/>
                <a:gd name="connsiteX2" fmla="*/ 2701001 w 2708523"/>
                <a:gd name="connsiteY2" fmla="*/ 0 h 1275382"/>
                <a:gd name="connsiteX3" fmla="*/ 2708523 w 2708523"/>
                <a:gd name="connsiteY3" fmla="*/ 433858 h 1275382"/>
                <a:gd name="connsiteX4" fmla="*/ 1302141 w 2708523"/>
                <a:gd name="connsiteY4" fmla="*/ 1275382 h 1275382"/>
                <a:gd name="connsiteX5" fmla="*/ 73056 w 2708523"/>
                <a:gd name="connsiteY5" fmla="*/ 456529 h 1275382"/>
                <a:gd name="connsiteX6" fmla="*/ 0 w 2708523"/>
                <a:gd name="connsiteY6" fmla="*/ 177067 h 1275382"/>
                <a:gd name="connsiteX0" fmla="*/ 0 w 2784723"/>
                <a:gd name="connsiteY0" fmla="*/ 10380 h 1275382"/>
                <a:gd name="connsiteX1" fmla="*/ 1380363 w 2784723"/>
                <a:gd name="connsiteY1" fmla="*/ 835819 h 1275382"/>
                <a:gd name="connsiteX2" fmla="*/ 2777201 w 2784723"/>
                <a:gd name="connsiteY2" fmla="*/ 0 h 1275382"/>
                <a:gd name="connsiteX3" fmla="*/ 2784723 w 2784723"/>
                <a:gd name="connsiteY3" fmla="*/ 433858 h 1275382"/>
                <a:gd name="connsiteX4" fmla="*/ 1378341 w 2784723"/>
                <a:gd name="connsiteY4" fmla="*/ 1275382 h 1275382"/>
                <a:gd name="connsiteX5" fmla="*/ 149256 w 2784723"/>
                <a:gd name="connsiteY5" fmla="*/ 456529 h 1275382"/>
                <a:gd name="connsiteX6" fmla="*/ 0 w 2784723"/>
                <a:gd name="connsiteY6" fmla="*/ 10380 h 1275382"/>
                <a:gd name="connsiteX0" fmla="*/ 3144 w 2787867"/>
                <a:gd name="connsiteY0" fmla="*/ 10380 h 1275382"/>
                <a:gd name="connsiteX1" fmla="*/ 1383507 w 2787867"/>
                <a:gd name="connsiteY1" fmla="*/ 835819 h 1275382"/>
                <a:gd name="connsiteX2" fmla="*/ 2780345 w 2787867"/>
                <a:gd name="connsiteY2" fmla="*/ 0 h 1275382"/>
                <a:gd name="connsiteX3" fmla="*/ 2787867 w 2787867"/>
                <a:gd name="connsiteY3" fmla="*/ 433858 h 1275382"/>
                <a:gd name="connsiteX4" fmla="*/ 1381485 w 2787867"/>
                <a:gd name="connsiteY4" fmla="*/ 1275382 h 1275382"/>
                <a:gd name="connsiteX5" fmla="*/ 0 w 2787867"/>
                <a:gd name="connsiteY5" fmla="*/ 439861 h 1275382"/>
                <a:gd name="connsiteX6" fmla="*/ 3144 w 2787867"/>
                <a:gd name="connsiteY6" fmla="*/ 10380 h 1275382"/>
                <a:gd name="connsiteX0" fmla="*/ 0 w 2789486"/>
                <a:gd name="connsiteY0" fmla="*/ 7998 h 1275382"/>
                <a:gd name="connsiteX1" fmla="*/ 1385126 w 2789486"/>
                <a:gd name="connsiteY1" fmla="*/ 835819 h 1275382"/>
                <a:gd name="connsiteX2" fmla="*/ 2781964 w 2789486"/>
                <a:gd name="connsiteY2" fmla="*/ 0 h 1275382"/>
                <a:gd name="connsiteX3" fmla="*/ 2789486 w 2789486"/>
                <a:gd name="connsiteY3" fmla="*/ 433858 h 1275382"/>
                <a:gd name="connsiteX4" fmla="*/ 1383104 w 2789486"/>
                <a:gd name="connsiteY4" fmla="*/ 1275382 h 1275382"/>
                <a:gd name="connsiteX5" fmla="*/ 1619 w 2789486"/>
                <a:gd name="connsiteY5" fmla="*/ 439861 h 1275382"/>
                <a:gd name="connsiteX6" fmla="*/ 0 w 2789486"/>
                <a:gd name="connsiteY6" fmla="*/ 7998 h 1275382"/>
                <a:gd name="connsiteX0" fmla="*/ 0 w 2789486"/>
                <a:gd name="connsiteY0" fmla="*/ 7998 h 1220614"/>
                <a:gd name="connsiteX1" fmla="*/ 1385126 w 2789486"/>
                <a:gd name="connsiteY1" fmla="*/ 835819 h 1220614"/>
                <a:gd name="connsiteX2" fmla="*/ 2781964 w 2789486"/>
                <a:gd name="connsiteY2" fmla="*/ 0 h 1220614"/>
                <a:gd name="connsiteX3" fmla="*/ 2789486 w 2789486"/>
                <a:gd name="connsiteY3" fmla="*/ 433858 h 1220614"/>
                <a:gd name="connsiteX4" fmla="*/ 1364054 w 2789486"/>
                <a:gd name="connsiteY4" fmla="*/ 1220614 h 1220614"/>
                <a:gd name="connsiteX5" fmla="*/ 1619 w 2789486"/>
                <a:gd name="connsiteY5" fmla="*/ 439861 h 1220614"/>
                <a:gd name="connsiteX6" fmla="*/ 0 w 2789486"/>
                <a:gd name="connsiteY6" fmla="*/ 7998 h 1220614"/>
                <a:gd name="connsiteX0" fmla="*/ 0 w 2789486"/>
                <a:gd name="connsiteY0" fmla="*/ 7998 h 1277764"/>
                <a:gd name="connsiteX1" fmla="*/ 1385126 w 2789486"/>
                <a:gd name="connsiteY1" fmla="*/ 835819 h 1277764"/>
                <a:gd name="connsiteX2" fmla="*/ 2781964 w 2789486"/>
                <a:gd name="connsiteY2" fmla="*/ 0 h 1277764"/>
                <a:gd name="connsiteX3" fmla="*/ 2789486 w 2789486"/>
                <a:gd name="connsiteY3" fmla="*/ 433858 h 1277764"/>
                <a:gd name="connsiteX4" fmla="*/ 1383104 w 2789486"/>
                <a:gd name="connsiteY4" fmla="*/ 1277764 h 1277764"/>
                <a:gd name="connsiteX5" fmla="*/ 1619 w 2789486"/>
                <a:gd name="connsiteY5" fmla="*/ 439861 h 1277764"/>
                <a:gd name="connsiteX6" fmla="*/ 0 w 2789486"/>
                <a:gd name="connsiteY6" fmla="*/ 7998 h 1277764"/>
                <a:gd name="connsiteX0" fmla="*/ 0 w 2781964"/>
                <a:gd name="connsiteY0" fmla="*/ 7998 h 1277764"/>
                <a:gd name="connsiteX1" fmla="*/ 1385126 w 2781964"/>
                <a:gd name="connsiteY1" fmla="*/ 835819 h 1277764"/>
                <a:gd name="connsiteX2" fmla="*/ 2781964 w 2781964"/>
                <a:gd name="connsiteY2" fmla="*/ 0 h 1277764"/>
                <a:gd name="connsiteX3" fmla="*/ 2741861 w 2781964"/>
                <a:gd name="connsiteY3" fmla="*/ 407664 h 1277764"/>
                <a:gd name="connsiteX4" fmla="*/ 1383104 w 2781964"/>
                <a:gd name="connsiteY4" fmla="*/ 1277764 h 1277764"/>
                <a:gd name="connsiteX5" fmla="*/ 1619 w 2781964"/>
                <a:gd name="connsiteY5" fmla="*/ 439861 h 1277764"/>
                <a:gd name="connsiteX6" fmla="*/ 0 w 2781964"/>
                <a:gd name="connsiteY6" fmla="*/ 7998 h 1277764"/>
                <a:gd name="connsiteX0" fmla="*/ 0 w 2784723"/>
                <a:gd name="connsiteY0" fmla="*/ 7998 h 1277764"/>
                <a:gd name="connsiteX1" fmla="*/ 1385126 w 2784723"/>
                <a:gd name="connsiteY1" fmla="*/ 835819 h 1277764"/>
                <a:gd name="connsiteX2" fmla="*/ 2781964 w 2784723"/>
                <a:gd name="connsiteY2" fmla="*/ 0 h 1277764"/>
                <a:gd name="connsiteX3" fmla="*/ 2784723 w 2784723"/>
                <a:gd name="connsiteY3" fmla="*/ 436239 h 1277764"/>
                <a:gd name="connsiteX4" fmla="*/ 1383104 w 2784723"/>
                <a:gd name="connsiteY4" fmla="*/ 1277764 h 1277764"/>
                <a:gd name="connsiteX5" fmla="*/ 1619 w 2784723"/>
                <a:gd name="connsiteY5" fmla="*/ 439861 h 1277764"/>
                <a:gd name="connsiteX6" fmla="*/ 0 w 2784723"/>
                <a:gd name="connsiteY6" fmla="*/ 7998 h 1277764"/>
                <a:gd name="connsiteX0" fmla="*/ 0 w 2784723"/>
                <a:gd name="connsiteY0" fmla="*/ 0 h 1269766"/>
                <a:gd name="connsiteX1" fmla="*/ 1385126 w 2784723"/>
                <a:gd name="connsiteY1" fmla="*/ 827821 h 1269766"/>
                <a:gd name="connsiteX2" fmla="*/ 2765296 w 2784723"/>
                <a:gd name="connsiteY2" fmla="*/ 53915 h 1269766"/>
                <a:gd name="connsiteX3" fmla="*/ 2784723 w 2784723"/>
                <a:gd name="connsiteY3" fmla="*/ 428241 h 1269766"/>
                <a:gd name="connsiteX4" fmla="*/ 1383104 w 2784723"/>
                <a:gd name="connsiteY4" fmla="*/ 1269766 h 1269766"/>
                <a:gd name="connsiteX5" fmla="*/ 1619 w 2784723"/>
                <a:gd name="connsiteY5" fmla="*/ 431863 h 1269766"/>
                <a:gd name="connsiteX6" fmla="*/ 0 w 2784723"/>
                <a:gd name="connsiteY6" fmla="*/ 0 h 1269766"/>
                <a:gd name="connsiteX0" fmla="*/ 0 w 2785266"/>
                <a:gd name="connsiteY0" fmla="*/ 3235 h 1273001"/>
                <a:gd name="connsiteX1" fmla="*/ 1385126 w 2785266"/>
                <a:gd name="connsiteY1" fmla="*/ 831056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0 w 2785266"/>
                <a:gd name="connsiteY0" fmla="*/ 3235 h 1273001"/>
                <a:gd name="connsiteX1" fmla="*/ 1380363 w 2785266"/>
                <a:gd name="connsiteY1" fmla="*/ 850106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0 w 2785266"/>
                <a:gd name="connsiteY0" fmla="*/ 3235 h 1273001"/>
                <a:gd name="connsiteX1" fmla="*/ 1380363 w 2785266"/>
                <a:gd name="connsiteY1" fmla="*/ 835819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0 w 2785266"/>
                <a:gd name="connsiteY0" fmla="*/ 3235 h 1273001"/>
                <a:gd name="connsiteX1" fmla="*/ 1377982 w 2785266"/>
                <a:gd name="connsiteY1" fmla="*/ 831057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32258 w 2784187"/>
                <a:gd name="connsiteY0" fmla="*/ 62767 h 1273001"/>
                <a:gd name="connsiteX1" fmla="*/ 1376903 w 2784187"/>
                <a:gd name="connsiteY1" fmla="*/ 831057 h 1273001"/>
                <a:gd name="connsiteX2" fmla="*/ 2783267 w 2784187"/>
                <a:gd name="connsiteY2" fmla="*/ 0 h 1273001"/>
                <a:gd name="connsiteX3" fmla="*/ 2783644 w 2784187"/>
                <a:gd name="connsiteY3" fmla="*/ 431476 h 1273001"/>
                <a:gd name="connsiteX4" fmla="*/ 1382025 w 2784187"/>
                <a:gd name="connsiteY4" fmla="*/ 1273001 h 1273001"/>
                <a:gd name="connsiteX5" fmla="*/ 540 w 2784187"/>
                <a:gd name="connsiteY5" fmla="*/ 435098 h 1273001"/>
                <a:gd name="connsiteX6" fmla="*/ 32258 w 2784187"/>
                <a:gd name="connsiteY6" fmla="*/ 62767 h 1273001"/>
                <a:gd name="connsiteX0" fmla="*/ 0 w 2785266"/>
                <a:gd name="connsiteY0" fmla="*/ 854 h 1273001"/>
                <a:gd name="connsiteX1" fmla="*/ 1377982 w 2785266"/>
                <a:gd name="connsiteY1" fmla="*/ 831057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854 h 1273001"/>
                <a:gd name="connsiteX0" fmla="*/ 1302 w 2786568"/>
                <a:gd name="connsiteY0" fmla="*/ 854 h 1273001"/>
                <a:gd name="connsiteX1" fmla="*/ 1379284 w 2786568"/>
                <a:gd name="connsiteY1" fmla="*/ 831057 h 1273001"/>
                <a:gd name="connsiteX2" fmla="*/ 2785648 w 2786568"/>
                <a:gd name="connsiteY2" fmla="*/ 0 h 1273001"/>
                <a:gd name="connsiteX3" fmla="*/ 2786025 w 2786568"/>
                <a:gd name="connsiteY3" fmla="*/ 431476 h 1273001"/>
                <a:gd name="connsiteX4" fmla="*/ 1384406 w 2786568"/>
                <a:gd name="connsiteY4" fmla="*/ 1273001 h 1273001"/>
                <a:gd name="connsiteX5" fmla="*/ 540 w 2786568"/>
                <a:gd name="connsiteY5" fmla="*/ 432717 h 1273001"/>
                <a:gd name="connsiteX6" fmla="*/ 1302 w 2786568"/>
                <a:gd name="connsiteY6" fmla="*/ 854 h 1273001"/>
                <a:gd name="connsiteX0" fmla="*/ 1302 w 2790787"/>
                <a:gd name="connsiteY0" fmla="*/ 854 h 1273001"/>
                <a:gd name="connsiteX1" fmla="*/ 1379284 w 2790787"/>
                <a:gd name="connsiteY1" fmla="*/ 831057 h 1273001"/>
                <a:gd name="connsiteX2" fmla="*/ 2785648 w 2790787"/>
                <a:gd name="connsiteY2" fmla="*/ 0 h 1273001"/>
                <a:gd name="connsiteX3" fmla="*/ 2790787 w 2790787"/>
                <a:gd name="connsiteY3" fmla="*/ 429095 h 1273001"/>
                <a:gd name="connsiteX4" fmla="*/ 1384406 w 2790787"/>
                <a:gd name="connsiteY4" fmla="*/ 1273001 h 1273001"/>
                <a:gd name="connsiteX5" fmla="*/ 540 w 2790787"/>
                <a:gd name="connsiteY5" fmla="*/ 432717 h 1273001"/>
                <a:gd name="connsiteX6" fmla="*/ 1302 w 2790787"/>
                <a:gd name="connsiteY6" fmla="*/ 854 h 127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0787" h="1273001">
                  <a:moveTo>
                    <a:pt x="1302" y="854"/>
                  </a:moveTo>
                  <a:lnTo>
                    <a:pt x="1379284" y="831057"/>
                  </a:lnTo>
                  <a:lnTo>
                    <a:pt x="2785648" y="0"/>
                  </a:lnTo>
                  <a:cubicBezTo>
                    <a:pt x="2786568" y="145413"/>
                    <a:pt x="2789867" y="283682"/>
                    <a:pt x="2790787" y="429095"/>
                  </a:cubicBezTo>
                  <a:lnTo>
                    <a:pt x="1384406" y="1273001"/>
                  </a:lnTo>
                  <a:lnTo>
                    <a:pt x="540" y="432717"/>
                  </a:lnTo>
                  <a:cubicBezTo>
                    <a:pt x="0" y="288763"/>
                    <a:pt x="1842" y="144808"/>
                    <a:pt x="1302" y="8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487245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691680" y="4800600"/>
            <a:ext cx="6336704" cy="56673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accent6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87624" y="404664"/>
            <a:ext cx="6840760" cy="432291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1680" y="5367338"/>
            <a:ext cx="6336704" cy="8048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9" name="Picture 2" descr="C:\Documents and Settings\Arina\Рабочий стол\new objects\презентация\человечки\gray logo mguu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381328"/>
            <a:ext cx="22225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 userDrawn="1"/>
        </p:nvGrpSpPr>
        <p:grpSpPr>
          <a:xfrm>
            <a:off x="1187624" y="5013176"/>
            <a:ext cx="433793" cy="455894"/>
            <a:chOff x="5361943" y="1450777"/>
            <a:chExt cx="2791804" cy="2934047"/>
          </a:xfrm>
          <a:solidFill>
            <a:schemeClr val="accent6"/>
          </a:solidFill>
        </p:grpSpPr>
        <p:sp>
          <p:nvSpPr>
            <p:cNvPr id="11" name="Полилиния 10"/>
            <p:cNvSpPr/>
            <p:nvPr/>
          </p:nvSpPr>
          <p:spPr>
            <a:xfrm>
              <a:off x="5362960" y="1450777"/>
              <a:ext cx="2790787" cy="1273001"/>
            </a:xfrm>
            <a:custGeom>
              <a:avLst/>
              <a:gdLst>
                <a:gd name="connsiteX0" fmla="*/ 0 w 288032"/>
                <a:gd name="connsiteY0" fmla="*/ 108012 h 216024"/>
                <a:gd name="connsiteX1" fmla="*/ 54006 w 288032"/>
                <a:gd name="connsiteY1" fmla="*/ 0 h 216024"/>
                <a:gd name="connsiteX2" fmla="*/ 234026 w 288032"/>
                <a:gd name="connsiteY2" fmla="*/ 0 h 216024"/>
                <a:gd name="connsiteX3" fmla="*/ 288032 w 288032"/>
                <a:gd name="connsiteY3" fmla="*/ 108012 h 216024"/>
                <a:gd name="connsiteX4" fmla="*/ 234026 w 288032"/>
                <a:gd name="connsiteY4" fmla="*/ 216024 h 216024"/>
                <a:gd name="connsiteX5" fmla="*/ 54006 w 288032"/>
                <a:gd name="connsiteY5" fmla="*/ 216024 h 216024"/>
                <a:gd name="connsiteX6" fmla="*/ 0 w 288032"/>
                <a:gd name="connsiteY6" fmla="*/ 108012 h 216024"/>
                <a:gd name="connsiteX0" fmla="*/ 0 w 432048"/>
                <a:gd name="connsiteY0" fmla="*/ 108012 h 360040"/>
                <a:gd name="connsiteX1" fmla="*/ 54006 w 432048"/>
                <a:gd name="connsiteY1" fmla="*/ 0 h 360040"/>
                <a:gd name="connsiteX2" fmla="*/ 234026 w 432048"/>
                <a:gd name="connsiteY2" fmla="*/ 0 h 360040"/>
                <a:gd name="connsiteX3" fmla="*/ 432048 w 432048"/>
                <a:gd name="connsiteY3" fmla="*/ 360040 h 360040"/>
                <a:gd name="connsiteX4" fmla="*/ 234026 w 432048"/>
                <a:gd name="connsiteY4" fmla="*/ 216024 h 360040"/>
                <a:gd name="connsiteX5" fmla="*/ 54006 w 432048"/>
                <a:gd name="connsiteY5" fmla="*/ 216024 h 360040"/>
                <a:gd name="connsiteX6" fmla="*/ 0 w 432048"/>
                <a:gd name="connsiteY6" fmla="*/ 108012 h 360040"/>
                <a:gd name="connsiteX0" fmla="*/ 0 w 432048"/>
                <a:gd name="connsiteY0" fmla="*/ 108012 h 619125"/>
                <a:gd name="connsiteX1" fmla="*/ 54006 w 432048"/>
                <a:gd name="connsiteY1" fmla="*/ 0 h 619125"/>
                <a:gd name="connsiteX2" fmla="*/ 234026 w 432048"/>
                <a:gd name="connsiteY2" fmla="*/ 0 h 619125"/>
                <a:gd name="connsiteX3" fmla="*/ 432048 w 432048"/>
                <a:gd name="connsiteY3" fmla="*/ 360040 h 619125"/>
                <a:gd name="connsiteX4" fmla="*/ 135775 w 432048"/>
                <a:gd name="connsiteY4" fmla="*/ 619125 h 619125"/>
                <a:gd name="connsiteX5" fmla="*/ 54006 w 432048"/>
                <a:gd name="connsiteY5" fmla="*/ 216024 h 619125"/>
                <a:gd name="connsiteX6" fmla="*/ 0 w 432048"/>
                <a:gd name="connsiteY6" fmla="*/ 108012 h 619125"/>
                <a:gd name="connsiteX0" fmla="*/ 0 w 432048"/>
                <a:gd name="connsiteY0" fmla="*/ 108012 h 1020589"/>
                <a:gd name="connsiteX1" fmla="*/ 54006 w 432048"/>
                <a:gd name="connsiteY1" fmla="*/ 0 h 1020589"/>
                <a:gd name="connsiteX2" fmla="*/ 234026 w 432048"/>
                <a:gd name="connsiteY2" fmla="*/ 0 h 1020589"/>
                <a:gd name="connsiteX3" fmla="*/ 432048 w 432048"/>
                <a:gd name="connsiteY3" fmla="*/ 360040 h 1020589"/>
                <a:gd name="connsiteX4" fmla="*/ 159141 w 432048"/>
                <a:gd name="connsiteY4" fmla="*/ 1020589 h 1020589"/>
                <a:gd name="connsiteX5" fmla="*/ 54006 w 432048"/>
                <a:gd name="connsiteY5" fmla="*/ 216024 h 1020589"/>
                <a:gd name="connsiteX6" fmla="*/ 0 w 432048"/>
                <a:gd name="connsiteY6" fmla="*/ 108012 h 1020589"/>
                <a:gd name="connsiteX0" fmla="*/ 0 w 1565523"/>
                <a:gd name="connsiteY0" fmla="*/ 108012 h 1020589"/>
                <a:gd name="connsiteX1" fmla="*/ 54006 w 1565523"/>
                <a:gd name="connsiteY1" fmla="*/ 0 h 1020589"/>
                <a:gd name="connsiteX2" fmla="*/ 234026 w 1565523"/>
                <a:gd name="connsiteY2" fmla="*/ 0 h 1020589"/>
                <a:gd name="connsiteX3" fmla="*/ 1565523 w 1565523"/>
                <a:gd name="connsiteY3" fmla="*/ 179065 h 1020589"/>
                <a:gd name="connsiteX4" fmla="*/ 159141 w 1565523"/>
                <a:gd name="connsiteY4" fmla="*/ 1020589 h 1020589"/>
                <a:gd name="connsiteX5" fmla="*/ 54006 w 1565523"/>
                <a:gd name="connsiteY5" fmla="*/ 216024 h 1020589"/>
                <a:gd name="connsiteX6" fmla="*/ 0 w 1565523"/>
                <a:gd name="connsiteY6" fmla="*/ 108012 h 1020589"/>
                <a:gd name="connsiteX0" fmla="*/ 0 w 1565523"/>
                <a:gd name="connsiteY0" fmla="*/ 362805 h 1275382"/>
                <a:gd name="connsiteX1" fmla="*/ 54006 w 1565523"/>
                <a:gd name="connsiteY1" fmla="*/ 254793 h 1275382"/>
                <a:gd name="connsiteX2" fmla="*/ 1558001 w 1565523"/>
                <a:gd name="connsiteY2" fmla="*/ 0 h 1275382"/>
                <a:gd name="connsiteX3" fmla="*/ 1565523 w 1565523"/>
                <a:gd name="connsiteY3" fmla="*/ 433858 h 1275382"/>
                <a:gd name="connsiteX4" fmla="*/ 159141 w 1565523"/>
                <a:gd name="connsiteY4" fmla="*/ 1275382 h 1275382"/>
                <a:gd name="connsiteX5" fmla="*/ 54006 w 1565523"/>
                <a:gd name="connsiteY5" fmla="*/ 470817 h 1275382"/>
                <a:gd name="connsiteX6" fmla="*/ 0 w 1565523"/>
                <a:gd name="connsiteY6" fmla="*/ 362805 h 1275382"/>
                <a:gd name="connsiteX0" fmla="*/ 0 w 1565523"/>
                <a:gd name="connsiteY0" fmla="*/ 362805 h 1275382"/>
                <a:gd name="connsiteX1" fmla="*/ 327850 w 1565523"/>
                <a:gd name="connsiteY1" fmla="*/ 876299 h 1275382"/>
                <a:gd name="connsiteX2" fmla="*/ 1558001 w 1565523"/>
                <a:gd name="connsiteY2" fmla="*/ 0 h 1275382"/>
                <a:gd name="connsiteX3" fmla="*/ 1565523 w 1565523"/>
                <a:gd name="connsiteY3" fmla="*/ 433858 h 1275382"/>
                <a:gd name="connsiteX4" fmla="*/ 159141 w 1565523"/>
                <a:gd name="connsiteY4" fmla="*/ 1275382 h 1275382"/>
                <a:gd name="connsiteX5" fmla="*/ 54006 w 1565523"/>
                <a:gd name="connsiteY5" fmla="*/ 470817 h 1275382"/>
                <a:gd name="connsiteX6" fmla="*/ 0 w 1565523"/>
                <a:gd name="connsiteY6" fmla="*/ 362805 h 1275382"/>
                <a:gd name="connsiteX0" fmla="*/ 1069944 w 2635467"/>
                <a:gd name="connsiteY0" fmla="*/ 362805 h 1275382"/>
                <a:gd name="connsiteX1" fmla="*/ 1397794 w 2635467"/>
                <a:gd name="connsiteY1" fmla="*/ 876299 h 1275382"/>
                <a:gd name="connsiteX2" fmla="*/ 2627945 w 2635467"/>
                <a:gd name="connsiteY2" fmla="*/ 0 h 1275382"/>
                <a:gd name="connsiteX3" fmla="*/ 2635467 w 2635467"/>
                <a:gd name="connsiteY3" fmla="*/ 433858 h 1275382"/>
                <a:gd name="connsiteX4" fmla="*/ 1229085 w 2635467"/>
                <a:gd name="connsiteY4" fmla="*/ 1275382 h 1275382"/>
                <a:gd name="connsiteX5" fmla="*/ 0 w 2635467"/>
                <a:gd name="connsiteY5" fmla="*/ 456529 h 1275382"/>
                <a:gd name="connsiteX6" fmla="*/ 1069944 w 2635467"/>
                <a:gd name="connsiteY6" fmla="*/ 362805 h 1275382"/>
                <a:gd name="connsiteX0" fmla="*/ 0 w 2708523"/>
                <a:gd name="connsiteY0" fmla="*/ 177067 h 1275382"/>
                <a:gd name="connsiteX1" fmla="*/ 1470850 w 2708523"/>
                <a:gd name="connsiteY1" fmla="*/ 876299 h 1275382"/>
                <a:gd name="connsiteX2" fmla="*/ 2701001 w 2708523"/>
                <a:gd name="connsiteY2" fmla="*/ 0 h 1275382"/>
                <a:gd name="connsiteX3" fmla="*/ 2708523 w 2708523"/>
                <a:gd name="connsiteY3" fmla="*/ 433858 h 1275382"/>
                <a:gd name="connsiteX4" fmla="*/ 1302141 w 2708523"/>
                <a:gd name="connsiteY4" fmla="*/ 1275382 h 1275382"/>
                <a:gd name="connsiteX5" fmla="*/ 73056 w 2708523"/>
                <a:gd name="connsiteY5" fmla="*/ 456529 h 1275382"/>
                <a:gd name="connsiteX6" fmla="*/ 0 w 2708523"/>
                <a:gd name="connsiteY6" fmla="*/ 177067 h 1275382"/>
                <a:gd name="connsiteX0" fmla="*/ 0 w 2708523"/>
                <a:gd name="connsiteY0" fmla="*/ 177067 h 1275382"/>
                <a:gd name="connsiteX1" fmla="*/ 1297019 w 2708523"/>
                <a:gd name="connsiteY1" fmla="*/ 957262 h 1275382"/>
                <a:gd name="connsiteX2" fmla="*/ 2701001 w 2708523"/>
                <a:gd name="connsiteY2" fmla="*/ 0 h 1275382"/>
                <a:gd name="connsiteX3" fmla="*/ 2708523 w 2708523"/>
                <a:gd name="connsiteY3" fmla="*/ 433858 h 1275382"/>
                <a:gd name="connsiteX4" fmla="*/ 1302141 w 2708523"/>
                <a:gd name="connsiteY4" fmla="*/ 1275382 h 1275382"/>
                <a:gd name="connsiteX5" fmla="*/ 73056 w 2708523"/>
                <a:gd name="connsiteY5" fmla="*/ 456529 h 1275382"/>
                <a:gd name="connsiteX6" fmla="*/ 0 w 2708523"/>
                <a:gd name="connsiteY6" fmla="*/ 177067 h 1275382"/>
                <a:gd name="connsiteX0" fmla="*/ 0 w 2708523"/>
                <a:gd name="connsiteY0" fmla="*/ 177067 h 1275382"/>
                <a:gd name="connsiteX1" fmla="*/ 1304163 w 2708523"/>
                <a:gd name="connsiteY1" fmla="*/ 835819 h 1275382"/>
                <a:gd name="connsiteX2" fmla="*/ 2701001 w 2708523"/>
                <a:gd name="connsiteY2" fmla="*/ 0 h 1275382"/>
                <a:gd name="connsiteX3" fmla="*/ 2708523 w 2708523"/>
                <a:gd name="connsiteY3" fmla="*/ 433858 h 1275382"/>
                <a:gd name="connsiteX4" fmla="*/ 1302141 w 2708523"/>
                <a:gd name="connsiteY4" fmla="*/ 1275382 h 1275382"/>
                <a:gd name="connsiteX5" fmla="*/ 73056 w 2708523"/>
                <a:gd name="connsiteY5" fmla="*/ 456529 h 1275382"/>
                <a:gd name="connsiteX6" fmla="*/ 0 w 2708523"/>
                <a:gd name="connsiteY6" fmla="*/ 177067 h 1275382"/>
                <a:gd name="connsiteX0" fmla="*/ 0 w 2784723"/>
                <a:gd name="connsiteY0" fmla="*/ 10380 h 1275382"/>
                <a:gd name="connsiteX1" fmla="*/ 1380363 w 2784723"/>
                <a:gd name="connsiteY1" fmla="*/ 835819 h 1275382"/>
                <a:gd name="connsiteX2" fmla="*/ 2777201 w 2784723"/>
                <a:gd name="connsiteY2" fmla="*/ 0 h 1275382"/>
                <a:gd name="connsiteX3" fmla="*/ 2784723 w 2784723"/>
                <a:gd name="connsiteY3" fmla="*/ 433858 h 1275382"/>
                <a:gd name="connsiteX4" fmla="*/ 1378341 w 2784723"/>
                <a:gd name="connsiteY4" fmla="*/ 1275382 h 1275382"/>
                <a:gd name="connsiteX5" fmla="*/ 149256 w 2784723"/>
                <a:gd name="connsiteY5" fmla="*/ 456529 h 1275382"/>
                <a:gd name="connsiteX6" fmla="*/ 0 w 2784723"/>
                <a:gd name="connsiteY6" fmla="*/ 10380 h 1275382"/>
                <a:gd name="connsiteX0" fmla="*/ 3144 w 2787867"/>
                <a:gd name="connsiteY0" fmla="*/ 10380 h 1275382"/>
                <a:gd name="connsiteX1" fmla="*/ 1383507 w 2787867"/>
                <a:gd name="connsiteY1" fmla="*/ 835819 h 1275382"/>
                <a:gd name="connsiteX2" fmla="*/ 2780345 w 2787867"/>
                <a:gd name="connsiteY2" fmla="*/ 0 h 1275382"/>
                <a:gd name="connsiteX3" fmla="*/ 2787867 w 2787867"/>
                <a:gd name="connsiteY3" fmla="*/ 433858 h 1275382"/>
                <a:gd name="connsiteX4" fmla="*/ 1381485 w 2787867"/>
                <a:gd name="connsiteY4" fmla="*/ 1275382 h 1275382"/>
                <a:gd name="connsiteX5" fmla="*/ 0 w 2787867"/>
                <a:gd name="connsiteY5" fmla="*/ 439861 h 1275382"/>
                <a:gd name="connsiteX6" fmla="*/ 3144 w 2787867"/>
                <a:gd name="connsiteY6" fmla="*/ 10380 h 1275382"/>
                <a:gd name="connsiteX0" fmla="*/ 0 w 2789486"/>
                <a:gd name="connsiteY0" fmla="*/ 7998 h 1275382"/>
                <a:gd name="connsiteX1" fmla="*/ 1385126 w 2789486"/>
                <a:gd name="connsiteY1" fmla="*/ 835819 h 1275382"/>
                <a:gd name="connsiteX2" fmla="*/ 2781964 w 2789486"/>
                <a:gd name="connsiteY2" fmla="*/ 0 h 1275382"/>
                <a:gd name="connsiteX3" fmla="*/ 2789486 w 2789486"/>
                <a:gd name="connsiteY3" fmla="*/ 433858 h 1275382"/>
                <a:gd name="connsiteX4" fmla="*/ 1383104 w 2789486"/>
                <a:gd name="connsiteY4" fmla="*/ 1275382 h 1275382"/>
                <a:gd name="connsiteX5" fmla="*/ 1619 w 2789486"/>
                <a:gd name="connsiteY5" fmla="*/ 439861 h 1275382"/>
                <a:gd name="connsiteX6" fmla="*/ 0 w 2789486"/>
                <a:gd name="connsiteY6" fmla="*/ 7998 h 1275382"/>
                <a:gd name="connsiteX0" fmla="*/ 0 w 2789486"/>
                <a:gd name="connsiteY0" fmla="*/ 7998 h 1220614"/>
                <a:gd name="connsiteX1" fmla="*/ 1385126 w 2789486"/>
                <a:gd name="connsiteY1" fmla="*/ 835819 h 1220614"/>
                <a:gd name="connsiteX2" fmla="*/ 2781964 w 2789486"/>
                <a:gd name="connsiteY2" fmla="*/ 0 h 1220614"/>
                <a:gd name="connsiteX3" fmla="*/ 2789486 w 2789486"/>
                <a:gd name="connsiteY3" fmla="*/ 433858 h 1220614"/>
                <a:gd name="connsiteX4" fmla="*/ 1364054 w 2789486"/>
                <a:gd name="connsiteY4" fmla="*/ 1220614 h 1220614"/>
                <a:gd name="connsiteX5" fmla="*/ 1619 w 2789486"/>
                <a:gd name="connsiteY5" fmla="*/ 439861 h 1220614"/>
                <a:gd name="connsiteX6" fmla="*/ 0 w 2789486"/>
                <a:gd name="connsiteY6" fmla="*/ 7998 h 1220614"/>
                <a:gd name="connsiteX0" fmla="*/ 0 w 2789486"/>
                <a:gd name="connsiteY0" fmla="*/ 7998 h 1277764"/>
                <a:gd name="connsiteX1" fmla="*/ 1385126 w 2789486"/>
                <a:gd name="connsiteY1" fmla="*/ 835819 h 1277764"/>
                <a:gd name="connsiteX2" fmla="*/ 2781964 w 2789486"/>
                <a:gd name="connsiteY2" fmla="*/ 0 h 1277764"/>
                <a:gd name="connsiteX3" fmla="*/ 2789486 w 2789486"/>
                <a:gd name="connsiteY3" fmla="*/ 433858 h 1277764"/>
                <a:gd name="connsiteX4" fmla="*/ 1383104 w 2789486"/>
                <a:gd name="connsiteY4" fmla="*/ 1277764 h 1277764"/>
                <a:gd name="connsiteX5" fmla="*/ 1619 w 2789486"/>
                <a:gd name="connsiteY5" fmla="*/ 439861 h 1277764"/>
                <a:gd name="connsiteX6" fmla="*/ 0 w 2789486"/>
                <a:gd name="connsiteY6" fmla="*/ 7998 h 1277764"/>
                <a:gd name="connsiteX0" fmla="*/ 0 w 2781964"/>
                <a:gd name="connsiteY0" fmla="*/ 7998 h 1277764"/>
                <a:gd name="connsiteX1" fmla="*/ 1385126 w 2781964"/>
                <a:gd name="connsiteY1" fmla="*/ 835819 h 1277764"/>
                <a:gd name="connsiteX2" fmla="*/ 2781964 w 2781964"/>
                <a:gd name="connsiteY2" fmla="*/ 0 h 1277764"/>
                <a:gd name="connsiteX3" fmla="*/ 2741861 w 2781964"/>
                <a:gd name="connsiteY3" fmla="*/ 407664 h 1277764"/>
                <a:gd name="connsiteX4" fmla="*/ 1383104 w 2781964"/>
                <a:gd name="connsiteY4" fmla="*/ 1277764 h 1277764"/>
                <a:gd name="connsiteX5" fmla="*/ 1619 w 2781964"/>
                <a:gd name="connsiteY5" fmla="*/ 439861 h 1277764"/>
                <a:gd name="connsiteX6" fmla="*/ 0 w 2781964"/>
                <a:gd name="connsiteY6" fmla="*/ 7998 h 1277764"/>
                <a:gd name="connsiteX0" fmla="*/ 0 w 2784723"/>
                <a:gd name="connsiteY0" fmla="*/ 7998 h 1277764"/>
                <a:gd name="connsiteX1" fmla="*/ 1385126 w 2784723"/>
                <a:gd name="connsiteY1" fmla="*/ 835819 h 1277764"/>
                <a:gd name="connsiteX2" fmla="*/ 2781964 w 2784723"/>
                <a:gd name="connsiteY2" fmla="*/ 0 h 1277764"/>
                <a:gd name="connsiteX3" fmla="*/ 2784723 w 2784723"/>
                <a:gd name="connsiteY3" fmla="*/ 436239 h 1277764"/>
                <a:gd name="connsiteX4" fmla="*/ 1383104 w 2784723"/>
                <a:gd name="connsiteY4" fmla="*/ 1277764 h 1277764"/>
                <a:gd name="connsiteX5" fmla="*/ 1619 w 2784723"/>
                <a:gd name="connsiteY5" fmla="*/ 439861 h 1277764"/>
                <a:gd name="connsiteX6" fmla="*/ 0 w 2784723"/>
                <a:gd name="connsiteY6" fmla="*/ 7998 h 1277764"/>
                <a:gd name="connsiteX0" fmla="*/ 0 w 2784723"/>
                <a:gd name="connsiteY0" fmla="*/ 0 h 1269766"/>
                <a:gd name="connsiteX1" fmla="*/ 1385126 w 2784723"/>
                <a:gd name="connsiteY1" fmla="*/ 827821 h 1269766"/>
                <a:gd name="connsiteX2" fmla="*/ 2765296 w 2784723"/>
                <a:gd name="connsiteY2" fmla="*/ 53915 h 1269766"/>
                <a:gd name="connsiteX3" fmla="*/ 2784723 w 2784723"/>
                <a:gd name="connsiteY3" fmla="*/ 428241 h 1269766"/>
                <a:gd name="connsiteX4" fmla="*/ 1383104 w 2784723"/>
                <a:gd name="connsiteY4" fmla="*/ 1269766 h 1269766"/>
                <a:gd name="connsiteX5" fmla="*/ 1619 w 2784723"/>
                <a:gd name="connsiteY5" fmla="*/ 431863 h 1269766"/>
                <a:gd name="connsiteX6" fmla="*/ 0 w 2784723"/>
                <a:gd name="connsiteY6" fmla="*/ 0 h 1269766"/>
                <a:gd name="connsiteX0" fmla="*/ 0 w 2785266"/>
                <a:gd name="connsiteY0" fmla="*/ 3235 h 1273001"/>
                <a:gd name="connsiteX1" fmla="*/ 1385126 w 2785266"/>
                <a:gd name="connsiteY1" fmla="*/ 831056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0 w 2785266"/>
                <a:gd name="connsiteY0" fmla="*/ 3235 h 1273001"/>
                <a:gd name="connsiteX1" fmla="*/ 1380363 w 2785266"/>
                <a:gd name="connsiteY1" fmla="*/ 850106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0 w 2785266"/>
                <a:gd name="connsiteY0" fmla="*/ 3235 h 1273001"/>
                <a:gd name="connsiteX1" fmla="*/ 1380363 w 2785266"/>
                <a:gd name="connsiteY1" fmla="*/ 835819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0 w 2785266"/>
                <a:gd name="connsiteY0" fmla="*/ 3235 h 1273001"/>
                <a:gd name="connsiteX1" fmla="*/ 1377982 w 2785266"/>
                <a:gd name="connsiteY1" fmla="*/ 831057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32258 w 2784187"/>
                <a:gd name="connsiteY0" fmla="*/ 62767 h 1273001"/>
                <a:gd name="connsiteX1" fmla="*/ 1376903 w 2784187"/>
                <a:gd name="connsiteY1" fmla="*/ 831057 h 1273001"/>
                <a:gd name="connsiteX2" fmla="*/ 2783267 w 2784187"/>
                <a:gd name="connsiteY2" fmla="*/ 0 h 1273001"/>
                <a:gd name="connsiteX3" fmla="*/ 2783644 w 2784187"/>
                <a:gd name="connsiteY3" fmla="*/ 431476 h 1273001"/>
                <a:gd name="connsiteX4" fmla="*/ 1382025 w 2784187"/>
                <a:gd name="connsiteY4" fmla="*/ 1273001 h 1273001"/>
                <a:gd name="connsiteX5" fmla="*/ 540 w 2784187"/>
                <a:gd name="connsiteY5" fmla="*/ 435098 h 1273001"/>
                <a:gd name="connsiteX6" fmla="*/ 32258 w 2784187"/>
                <a:gd name="connsiteY6" fmla="*/ 62767 h 1273001"/>
                <a:gd name="connsiteX0" fmla="*/ 0 w 2785266"/>
                <a:gd name="connsiteY0" fmla="*/ 854 h 1273001"/>
                <a:gd name="connsiteX1" fmla="*/ 1377982 w 2785266"/>
                <a:gd name="connsiteY1" fmla="*/ 831057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854 h 1273001"/>
                <a:gd name="connsiteX0" fmla="*/ 1302 w 2786568"/>
                <a:gd name="connsiteY0" fmla="*/ 854 h 1273001"/>
                <a:gd name="connsiteX1" fmla="*/ 1379284 w 2786568"/>
                <a:gd name="connsiteY1" fmla="*/ 831057 h 1273001"/>
                <a:gd name="connsiteX2" fmla="*/ 2785648 w 2786568"/>
                <a:gd name="connsiteY2" fmla="*/ 0 h 1273001"/>
                <a:gd name="connsiteX3" fmla="*/ 2786025 w 2786568"/>
                <a:gd name="connsiteY3" fmla="*/ 431476 h 1273001"/>
                <a:gd name="connsiteX4" fmla="*/ 1384406 w 2786568"/>
                <a:gd name="connsiteY4" fmla="*/ 1273001 h 1273001"/>
                <a:gd name="connsiteX5" fmla="*/ 540 w 2786568"/>
                <a:gd name="connsiteY5" fmla="*/ 432717 h 1273001"/>
                <a:gd name="connsiteX6" fmla="*/ 1302 w 2786568"/>
                <a:gd name="connsiteY6" fmla="*/ 854 h 1273001"/>
                <a:gd name="connsiteX0" fmla="*/ 1302 w 2790787"/>
                <a:gd name="connsiteY0" fmla="*/ 854 h 1273001"/>
                <a:gd name="connsiteX1" fmla="*/ 1379284 w 2790787"/>
                <a:gd name="connsiteY1" fmla="*/ 831057 h 1273001"/>
                <a:gd name="connsiteX2" fmla="*/ 2785648 w 2790787"/>
                <a:gd name="connsiteY2" fmla="*/ 0 h 1273001"/>
                <a:gd name="connsiteX3" fmla="*/ 2790787 w 2790787"/>
                <a:gd name="connsiteY3" fmla="*/ 429095 h 1273001"/>
                <a:gd name="connsiteX4" fmla="*/ 1384406 w 2790787"/>
                <a:gd name="connsiteY4" fmla="*/ 1273001 h 1273001"/>
                <a:gd name="connsiteX5" fmla="*/ 540 w 2790787"/>
                <a:gd name="connsiteY5" fmla="*/ 432717 h 1273001"/>
                <a:gd name="connsiteX6" fmla="*/ 1302 w 2790787"/>
                <a:gd name="connsiteY6" fmla="*/ 854 h 127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0787" h="1273001">
                  <a:moveTo>
                    <a:pt x="1302" y="854"/>
                  </a:moveTo>
                  <a:lnTo>
                    <a:pt x="1379284" y="831057"/>
                  </a:lnTo>
                  <a:lnTo>
                    <a:pt x="2785648" y="0"/>
                  </a:lnTo>
                  <a:cubicBezTo>
                    <a:pt x="2786568" y="145413"/>
                    <a:pt x="2789867" y="283682"/>
                    <a:pt x="2790787" y="429095"/>
                  </a:cubicBezTo>
                  <a:lnTo>
                    <a:pt x="1384406" y="1273001"/>
                  </a:lnTo>
                  <a:lnTo>
                    <a:pt x="540" y="432717"/>
                  </a:lnTo>
                  <a:cubicBezTo>
                    <a:pt x="0" y="288763"/>
                    <a:pt x="1842" y="144808"/>
                    <a:pt x="1302" y="85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5361943" y="2280295"/>
              <a:ext cx="2790787" cy="1273001"/>
            </a:xfrm>
            <a:custGeom>
              <a:avLst/>
              <a:gdLst>
                <a:gd name="connsiteX0" fmla="*/ 0 w 288032"/>
                <a:gd name="connsiteY0" fmla="*/ 108012 h 216024"/>
                <a:gd name="connsiteX1" fmla="*/ 54006 w 288032"/>
                <a:gd name="connsiteY1" fmla="*/ 0 h 216024"/>
                <a:gd name="connsiteX2" fmla="*/ 234026 w 288032"/>
                <a:gd name="connsiteY2" fmla="*/ 0 h 216024"/>
                <a:gd name="connsiteX3" fmla="*/ 288032 w 288032"/>
                <a:gd name="connsiteY3" fmla="*/ 108012 h 216024"/>
                <a:gd name="connsiteX4" fmla="*/ 234026 w 288032"/>
                <a:gd name="connsiteY4" fmla="*/ 216024 h 216024"/>
                <a:gd name="connsiteX5" fmla="*/ 54006 w 288032"/>
                <a:gd name="connsiteY5" fmla="*/ 216024 h 216024"/>
                <a:gd name="connsiteX6" fmla="*/ 0 w 288032"/>
                <a:gd name="connsiteY6" fmla="*/ 108012 h 216024"/>
                <a:gd name="connsiteX0" fmla="*/ 0 w 432048"/>
                <a:gd name="connsiteY0" fmla="*/ 108012 h 360040"/>
                <a:gd name="connsiteX1" fmla="*/ 54006 w 432048"/>
                <a:gd name="connsiteY1" fmla="*/ 0 h 360040"/>
                <a:gd name="connsiteX2" fmla="*/ 234026 w 432048"/>
                <a:gd name="connsiteY2" fmla="*/ 0 h 360040"/>
                <a:gd name="connsiteX3" fmla="*/ 432048 w 432048"/>
                <a:gd name="connsiteY3" fmla="*/ 360040 h 360040"/>
                <a:gd name="connsiteX4" fmla="*/ 234026 w 432048"/>
                <a:gd name="connsiteY4" fmla="*/ 216024 h 360040"/>
                <a:gd name="connsiteX5" fmla="*/ 54006 w 432048"/>
                <a:gd name="connsiteY5" fmla="*/ 216024 h 360040"/>
                <a:gd name="connsiteX6" fmla="*/ 0 w 432048"/>
                <a:gd name="connsiteY6" fmla="*/ 108012 h 360040"/>
                <a:gd name="connsiteX0" fmla="*/ 0 w 432048"/>
                <a:gd name="connsiteY0" fmla="*/ 108012 h 619125"/>
                <a:gd name="connsiteX1" fmla="*/ 54006 w 432048"/>
                <a:gd name="connsiteY1" fmla="*/ 0 h 619125"/>
                <a:gd name="connsiteX2" fmla="*/ 234026 w 432048"/>
                <a:gd name="connsiteY2" fmla="*/ 0 h 619125"/>
                <a:gd name="connsiteX3" fmla="*/ 432048 w 432048"/>
                <a:gd name="connsiteY3" fmla="*/ 360040 h 619125"/>
                <a:gd name="connsiteX4" fmla="*/ 135775 w 432048"/>
                <a:gd name="connsiteY4" fmla="*/ 619125 h 619125"/>
                <a:gd name="connsiteX5" fmla="*/ 54006 w 432048"/>
                <a:gd name="connsiteY5" fmla="*/ 216024 h 619125"/>
                <a:gd name="connsiteX6" fmla="*/ 0 w 432048"/>
                <a:gd name="connsiteY6" fmla="*/ 108012 h 619125"/>
                <a:gd name="connsiteX0" fmla="*/ 0 w 432048"/>
                <a:gd name="connsiteY0" fmla="*/ 108012 h 1020589"/>
                <a:gd name="connsiteX1" fmla="*/ 54006 w 432048"/>
                <a:gd name="connsiteY1" fmla="*/ 0 h 1020589"/>
                <a:gd name="connsiteX2" fmla="*/ 234026 w 432048"/>
                <a:gd name="connsiteY2" fmla="*/ 0 h 1020589"/>
                <a:gd name="connsiteX3" fmla="*/ 432048 w 432048"/>
                <a:gd name="connsiteY3" fmla="*/ 360040 h 1020589"/>
                <a:gd name="connsiteX4" fmla="*/ 159141 w 432048"/>
                <a:gd name="connsiteY4" fmla="*/ 1020589 h 1020589"/>
                <a:gd name="connsiteX5" fmla="*/ 54006 w 432048"/>
                <a:gd name="connsiteY5" fmla="*/ 216024 h 1020589"/>
                <a:gd name="connsiteX6" fmla="*/ 0 w 432048"/>
                <a:gd name="connsiteY6" fmla="*/ 108012 h 1020589"/>
                <a:gd name="connsiteX0" fmla="*/ 0 w 1565523"/>
                <a:gd name="connsiteY0" fmla="*/ 108012 h 1020589"/>
                <a:gd name="connsiteX1" fmla="*/ 54006 w 1565523"/>
                <a:gd name="connsiteY1" fmla="*/ 0 h 1020589"/>
                <a:gd name="connsiteX2" fmla="*/ 234026 w 1565523"/>
                <a:gd name="connsiteY2" fmla="*/ 0 h 1020589"/>
                <a:gd name="connsiteX3" fmla="*/ 1565523 w 1565523"/>
                <a:gd name="connsiteY3" fmla="*/ 179065 h 1020589"/>
                <a:gd name="connsiteX4" fmla="*/ 159141 w 1565523"/>
                <a:gd name="connsiteY4" fmla="*/ 1020589 h 1020589"/>
                <a:gd name="connsiteX5" fmla="*/ 54006 w 1565523"/>
                <a:gd name="connsiteY5" fmla="*/ 216024 h 1020589"/>
                <a:gd name="connsiteX6" fmla="*/ 0 w 1565523"/>
                <a:gd name="connsiteY6" fmla="*/ 108012 h 1020589"/>
                <a:gd name="connsiteX0" fmla="*/ 0 w 1565523"/>
                <a:gd name="connsiteY0" fmla="*/ 362805 h 1275382"/>
                <a:gd name="connsiteX1" fmla="*/ 54006 w 1565523"/>
                <a:gd name="connsiteY1" fmla="*/ 254793 h 1275382"/>
                <a:gd name="connsiteX2" fmla="*/ 1558001 w 1565523"/>
                <a:gd name="connsiteY2" fmla="*/ 0 h 1275382"/>
                <a:gd name="connsiteX3" fmla="*/ 1565523 w 1565523"/>
                <a:gd name="connsiteY3" fmla="*/ 433858 h 1275382"/>
                <a:gd name="connsiteX4" fmla="*/ 159141 w 1565523"/>
                <a:gd name="connsiteY4" fmla="*/ 1275382 h 1275382"/>
                <a:gd name="connsiteX5" fmla="*/ 54006 w 1565523"/>
                <a:gd name="connsiteY5" fmla="*/ 470817 h 1275382"/>
                <a:gd name="connsiteX6" fmla="*/ 0 w 1565523"/>
                <a:gd name="connsiteY6" fmla="*/ 362805 h 1275382"/>
                <a:gd name="connsiteX0" fmla="*/ 0 w 1565523"/>
                <a:gd name="connsiteY0" fmla="*/ 362805 h 1275382"/>
                <a:gd name="connsiteX1" fmla="*/ 327850 w 1565523"/>
                <a:gd name="connsiteY1" fmla="*/ 876299 h 1275382"/>
                <a:gd name="connsiteX2" fmla="*/ 1558001 w 1565523"/>
                <a:gd name="connsiteY2" fmla="*/ 0 h 1275382"/>
                <a:gd name="connsiteX3" fmla="*/ 1565523 w 1565523"/>
                <a:gd name="connsiteY3" fmla="*/ 433858 h 1275382"/>
                <a:gd name="connsiteX4" fmla="*/ 159141 w 1565523"/>
                <a:gd name="connsiteY4" fmla="*/ 1275382 h 1275382"/>
                <a:gd name="connsiteX5" fmla="*/ 54006 w 1565523"/>
                <a:gd name="connsiteY5" fmla="*/ 470817 h 1275382"/>
                <a:gd name="connsiteX6" fmla="*/ 0 w 1565523"/>
                <a:gd name="connsiteY6" fmla="*/ 362805 h 1275382"/>
                <a:gd name="connsiteX0" fmla="*/ 1069944 w 2635467"/>
                <a:gd name="connsiteY0" fmla="*/ 362805 h 1275382"/>
                <a:gd name="connsiteX1" fmla="*/ 1397794 w 2635467"/>
                <a:gd name="connsiteY1" fmla="*/ 876299 h 1275382"/>
                <a:gd name="connsiteX2" fmla="*/ 2627945 w 2635467"/>
                <a:gd name="connsiteY2" fmla="*/ 0 h 1275382"/>
                <a:gd name="connsiteX3" fmla="*/ 2635467 w 2635467"/>
                <a:gd name="connsiteY3" fmla="*/ 433858 h 1275382"/>
                <a:gd name="connsiteX4" fmla="*/ 1229085 w 2635467"/>
                <a:gd name="connsiteY4" fmla="*/ 1275382 h 1275382"/>
                <a:gd name="connsiteX5" fmla="*/ 0 w 2635467"/>
                <a:gd name="connsiteY5" fmla="*/ 456529 h 1275382"/>
                <a:gd name="connsiteX6" fmla="*/ 1069944 w 2635467"/>
                <a:gd name="connsiteY6" fmla="*/ 362805 h 1275382"/>
                <a:gd name="connsiteX0" fmla="*/ 0 w 2708523"/>
                <a:gd name="connsiteY0" fmla="*/ 177067 h 1275382"/>
                <a:gd name="connsiteX1" fmla="*/ 1470850 w 2708523"/>
                <a:gd name="connsiteY1" fmla="*/ 876299 h 1275382"/>
                <a:gd name="connsiteX2" fmla="*/ 2701001 w 2708523"/>
                <a:gd name="connsiteY2" fmla="*/ 0 h 1275382"/>
                <a:gd name="connsiteX3" fmla="*/ 2708523 w 2708523"/>
                <a:gd name="connsiteY3" fmla="*/ 433858 h 1275382"/>
                <a:gd name="connsiteX4" fmla="*/ 1302141 w 2708523"/>
                <a:gd name="connsiteY4" fmla="*/ 1275382 h 1275382"/>
                <a:gd name="connsiteX5" fmla="*/ 73056 w 2708523"/>
                <a:gd name="connsiteY5" fmla="*/ 456529 h 1275382"/>
                <a:gd name="connsiteX6" fmla="*/ 0 w 2708523"/>
                <a:gd name="connsiteY6" fmla="*/ 177067 h 1275382"/>
                <a:gd name="connsiteX0" fmla="*/ 0 w 2708523"/>
                <a:gd name="connsiteY0" fmla="*/ 177067 h 1275382"/>
                <a:gd name="connsiteX1" fmla="*/ 1297019 w 2708523"/>
                <a:gd name="connsiteY1" fmla="*/ 957262 h 1275382"/>
                <a:gd name="connsiteX2" fmla="*/ 2701001 w 2708523"/>
                <a:gd name="connsiteY2" fmla="*/ 0 h 1275382"/>
                <a:gd name="connsiteX3" fmla="*/ 2708523 w 2708523"/>
                <a:gd name="connsiteY3" fmla="*/ 433858 h 1275382"/>
                <a:gd name="connsiteX4" fmla="*/ 1302141 w 2708523"/>
                <a:gd name="connsiteY4" fmla="*/ 1275382 h 1275382"/>
                <a:gd name="connsiteX5" fmla="*/ 73056 w 2708523"/>
                <a:gd name="connsiteY5" fmla="*/ 456529 h 1275382"/>
                <a:gd name="connsiteX6" fmla="*/ 0 w 2708523"/>
                <a:gd name="connsiteY6" fmla="*/ 177067 h 1275382"/>
                <a:gd name="connsiteX0" fmla="*/ 0 w 2708523"/>
                <a:gd name="connsiteY0" fmla="*/ 177067 h 1275382"/>
                <a:gd name="connsiteX1" fmla="*/ 1304163 w 2708523"/>
                <a:gd name="connsiteY1" fmla="*/ 835819 h 1275382"/>
                <a:gd name="connsiteX2" fmla="*/ 2701001 w 2708523"/>
                <a:gd name="connsiteY2" fmla="*/ 0 h 1275382"/>
                <a:gd name="connsiteX3" fmla="*/ 2708523 w 2708523"/>
                <a:gd name="connsiteY3" fmla="*/ 433858 h 1275382"/>
                <a:gd name="connsiteX4" fmla="*/ 1302141 w 2708523"/>
                <a:gd name="connsiteY4" fmla="*/ 1275382 h 1275382"/>
                <a:gd name="connsiteX5" fmla="*/ 73056 w 2708523"/>
                <a:gd name="connsiteY5" fmla="*/ 456529 h 1275382"/>
                <a:gd name="connsiteX6" fmla="*/ 0 w 2708523"/>
                <a:gd name="connsiteY6" fmla="*/ 177067 h 1275382"/>
                <a:gd name="connsiteX0" fmla="*/ 0 w 2784723"/>
                <a:gd name="connsiteY0" fmla="*/ 10380 h 1275382"/>
                <a:gd name="connsiteX1" fmla="*/ 1380363 w 2784723"/>
                <a:gd name="connsiteY1" fmla="*/ 835819 h 1275382"/>
                <a:gd name="connsiteX2" fmla="*/ 2777201 w 2784723"/>
                <a:gd name="connsiteY2" fmla="*/ 0 h 1275382"/>
                <a:gd name="connsiteX3" fmla="*/ 2784723 w 2784723"/>
                <a:gd name="connsiteY3" fmla="*/ 433858 h 1275382"/>
                <a:gd name="connsiteX4" fmla="*/ 1378341 w 2784723"/>
                <a:gd name="connsiteY4" fmla="*/ 1275382 h 1275382"/>
                <a:gd name="connsiteX5" fmla="*/ 149256 w 2784723"/>
                <a:gd name="connsiteY5" fmla="*/ 456529 h 1275382"/>
                <a:gd name="connsiteX6" fmla="*/ 0 w 2784723"/>
                <a:gd name="connsiteY6" fmla="*/ 10380 h 1275382"/>
                <a:gd name="connsiteX0" fmla="*/ 3144 w 2787867"/>
                <a:gd name="connsiteY0" fmla="*/ 10380 h 1275382"/>
                <a:gd name="connsiteX1" fmla="*/ 1383507 w 2787867"/>
                <a:gd name="connsiteY1" fmla="*/ 835819 h 1275382"/>
                <a:gd name="connsiteX2" fmla="*/ 2780345 w 2787867"/>
                <a:gd name="connsiteY2" fmla="*/ 0 h 1275382"/>
                <a:gd name="connsiteX3" fmla="*/ 2787867 w 2787867"/>
                <a:gd name="connsiteY3" fmla="*/ 433858 h 1275382"/>
                <a:gd name="connsiteX4" fmla="*/ 1381485 w 2787867"/>
                <a:gd name="connsiteY4" fmla="*/ 1275382 h 1275382"/>
                <a:gd name="connsiteX5" fmla="*/ 0 w 2787867"/>
                <a:gd name="connsiteY5" fmla="*/ 439861 h 1275382"/>
                <a:gd name="connsiteX6" fmla="*/ 3144 w 2787867"/>
                <a:gd name="connsiteY6" fmla="*/ 10380 h 1275382"/>
                <a:gd name="connsiteX0" fmla="*/ 0 w 2789486"/>
                <a:gd name="connsiteY0" fmla="*/ 7998 h 1275382"/>
                <a:gd name="connsiteX1" fmla="*/ 1385126 w 2789486"/>
                <a:gd name="connsiteY1" fmla="*/ 835819 h 1275382"/>
                <a:gd name="connsiteX2" fmla="*/ 2781964 w 2789486"/>
                <a:gd name="connsiteY2" fmla="*/ 0 h 1275382"/>
                <a:gd name="connsiteX3" fmla="*/ 2789486 w 2789486"/>
                <a:gd name="connsiteY3" fmla="*/ 433858 h 1275382"/>
                <a:gd name="connsiteX4" fmla="*/ 1383104 w 2789486"/>
                <a:gd name="connsiteY4" fmla="*/ 1275382 h 1275382"/>
                <a:gd name="connsiteX5" fmla="*/ 1619 w 2789486"/>
                <a:gd name="connsiteY5" fmla="*/ 439861 h 1275382"/>
                <a:gd name="connsiteX6" fmla="*/ 0 w 2789486"/>
                <a:gd name="connsiteY6" fmla="*/ 7998 h 1275382"/>
                <a:gd name="connsiteX0" fmla="*/ 0 w 2789486"/>
                <a:gd name="connsiteY0" fmla="*/ 7998 h 1220614"/>
                <a:gd name="connsiteX1" fmla="*/ 1385126 w 2789486"/>
                <a:gd name="connsiteY1" fmla="*/ 835819 h 1220614"/>
                <a:gd name="connsiteX2" fmla="*/ 2781964 w 2789486"/>
                <a:gd name="connsiteY2" fmla="*/ 0 h 1220614"/>
                <a:gd name="connsiteX3" fmla="*/ 2789486 w 2789486"/>
                <a:gd name="connsiteY3" fmla="*/ 433858 h 1220614"/>
                <a:gd name="connsiteX4" fmla="*/ 1364054 w 2789486"/>
                <a:gd name="connsiteY4" fmla="*/ 1220614 h 1220614"/>
                <a:gd name="connsiteX5" fmla="*/ 1619 w 2789486"/>
                <a:gd name="connsiteY5" fmla="*/ 439861 h 1220614"/>
                <a:gd name="connsiteX6" fmla="*/ 0 w 2789486"/>
                <a:gd name="connsiteY6" fmla="*/ 7998 h 1220614"/>
                <a:gd name="connsiteX0" fmla="*/ 0 w 2789486"/>
                <a:gd name="connsiteY0" fmla="*/ 7998 h 1277764"/>
                <a:gd name="connsiteX1" fmla="*/ 1385126 w 2789486"/>
                <a:gd name="connsiteY1" fmla="*/ 835819 h 1277764"/>
                <a:gd name="connsiteX2" fmla="*/ 2781964 w 2789486"/>
                <a:gd name="connsiteY2" fmla="*/ 0 h 1277764"/>
                <a:gd name="connsiteX3" fmla="*/ 2789486 w 2789486"/>
                <a:gd name="connsiteY3" fmla="*/ 433858 h 1277764"/>
                <a:gd name="connsiteX4" fmla="*/ 1383104 w 2789486"/>
                <a:gd name="connsiteY4" fmla="*/ 1277764 h 1277764"/>
                <a:gd name="connsiteX5" fmla="*/ 1619 w 2789486"/>
                <a:gd name="connsiteY5" fmla="*/ 439861 h 1277764"/>
                <a:gd name="connsiteX6" fmla="*/ 0 w 2789486"/>
                <a:gd name="connsiteY6" fmla="*/ 7998 h 1277764"/>
                <a:gd name="connsiteX0" fmla="*/ 0 w 2781964"/>
                <a:gd name="connsiteY0" fmla="*/ 7998 h 1277764"/>
                <a:gd name="connsiteX1" fmla="*/ 1385126 w 2781964"/>
                <a:gd name="connsiteY1" fmla="*/ 835819 h 1277764"/>
                <a:gd name="connsiteX2" fmla="*/ 2781964 w 2781964"/>
                <a:gd name="connsiteY2" fmla="*/ 0 h 1277764"/>
                <a:gd name="connsiteX3" fmla="*/ 2741861 w 2781964"/>
                <a:gd name="connsiteY3" fmla="*/ 407664 h 1277764"/>
                <a:gd name="connsiteX4" fmla="*/ 1383104 w 2781964"/>
                <a:gd name="connsiteY4" fmla="*/ 1277764 h 1277764"/>
                <a:gd name="connsiteX5" fmla="*/ 1619 w 2781964"/>
                <a:gd name="connsiteY5" fmla="*/ 439861 h 1277764"/>
                <a:gd name="connsiteX6" fmla="*/ 0 w 2781964"/>
                <a:gd name="connsiteY6" fmla="*/ 7998 h 1277764"/>
                <a:gd name="connsiteX0" fmla="*/ 0 w 2784723"/>
                <a:gd name="connsiteY0" fmla="*/ 7998 h 1277764"/>
                <a:gd name="connsiteX1" fmla="*/ 1385126 w 2784723"/>
                <a:gd name="connsiteY1" fmla="*/ 835819 h 1277764"/>
                <a:gd name="connsiteX2" fmla="*/ 2781964 w 2784723"/>
                <a:gd name="connsiteY2" fmla="*/ 0 h 1277764"/>
                <a:gd name="connsiteX3" fmla="*/ 2784723 w 2784723"/>
                <a:gd name="connsiteY3" fmla="*/ 436239 h 1277764"/>
                <a:gd name="connsiteX4" fmla="*/ 1383104 w 2784723"/>
                <a:gd name="connsiteY4" fmla="*/ 1277764 h 1277764"/>
                <a:gd name="connsiteX5" fmla="*/ 1619 w 2784723"/>
                <a:gd name="connsiteY5" fmla="*/ 439861 h 1277764"/>
                <a:gd name="connsiteX6" fmla="*/ 0 w 2784723"/>
                <a:gd name="connsiteY6" fmla="*/ 7998 h 1277764"/>
                <a:gd name="connsiteX0" fmla="*/ 0 w 2784723"/>
                <a:gd name="connsiteY0" fmla="*/ 0 h 1269766"/>
                <a:gd name="connsiteX1" fmla="*/ 1385126 w 2784723"/>
                <a:gd name="connsiteY1" fmla="*/ 827821 h 1269766"/>
                <a:gd name="connsiteX2" fmla="*/ 2765296 w 2784723"/>
                <a:gd name="connsiteY2" fmla="*/ 53915 h 1269766"/>
                <a:gd name="connsiteX3" fmla="*/ 2784723 w 2784723"/>
                <a:gd name="connsiteY3" fmla="*/ 428241 h 1269766"/>
                <a:gd name="connsiteX4" fmla="*/ 1383104 w 2784723"/>
                <a:gd name="connsiteY4" fmla="*/ 1269766 h 1269766"/>
                <a:gd name="connsiteX5" fmla="*/ 1619 w 2784723"/>
                <a:gd name="connsiteY5" fmla="*/ 431863 h 1269766"/>
                <a:gd name="connsiteX6" fmla="*/ 0 w 2784723"/>
                <a:gd name="connsiteY6" fmla="*/ 0 h 1269766"/>
                <a:gd name="connsiteX0" fmla="*/ 0 w 2785266"/>
                <a:gd name="connsiteY0" fmla="*/ 3235 h 1273001"/>
                <a:gd name="connsiteX1" fmla="*/ 1385126 w 2785266"/>
                <a:gd name="connsiteY1" fmla="*/ 831056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0 w 2785266"/>
                <a:gd name="connsiteY0" fmla="*/ 3235 h 1273001"/>
                <a:gd name="connsiteX1" fmla="*/ 1380363 w 2785266"/>
                <a:gd name="connsiteY1" fmla="*/ 850106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0 w 2785266"/>
                <a:gd name="connsiteY0" fmla="*/ 3235 h 1273001"/>
                <a:gd name="connsiteX1" fmla="*/ 1380363 w 2785266"/>
                <a:gd name="connsiteY1" fmla="*/ 835819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0 w 2785266"/>
                <a:gd name="connsiteY0" fmla="*/ 3235 h 1273001"/>
                <a:gd name="connsiteX1" fmla="*/ 1377982 w 2785266"/>
                <a:gd name="connsiteY1" fmla="*/ 831057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32258 w 2784187"/>
                <a:gd name="connsiteY0" fmla="*/ 62767 h 1273001"/>
                <a:gd name="connsiteX1" fmla="*/ 1376903 w 2784187"/>
                <a:gd name="connsiteY1" fmla="*/ 831057 h 1273001"/>
                <a:gd name="connsiteX2" fmla="*/ 2783267 w 2784187"/>
                <a:gd name="connsiteY2" fmla="*/ 0 h 1273001"/>
                <a:gd name="connsiteX3" fmla="*/ 2783644 w 2784187"/>
                <a:gd name="connsiteY3" fmla="*/ 431476 h 1273001"/>
                <a:gd name="connsiteX4" fmla="*/ 1382025 w 2784187"/>
                <a:gd name="connsiteY4" fmla="*/ 1273001 h 1273001"/>
                <a:gd name="connsiteX5" fmla="*/ 540 w 2784187"/>
                <a:gd name="connsiteY5" fmla="*/ 435098 h 1273001"/>
                <a:gd name="connsiteX6" fmla="*/ 32258 w 2784187"/>
                <a:gd name="connsiteY6" fmla="*/ 62767 h 1273001"/>
                <a:gd name="connsiteX0" fmla="*/ 0 w 2785266"/>
                <a:gd name="connsiteY0" fmla="*/ 854 h 1273001"/>
                <a:gd name="connsiteX1" fmla="*/ 1377982 w 2785266"/>
                <a:gd name="connsiteY1" fmla="*/ 831057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854 h 1273001"/>
                <a:gd name="connsiteX0" fmla="*/ 1302 w 2786568"/>
                <a:gd name="connsiteY0" fmla="*/ 854 h 1273001"/>
                <a:gd name="connsiteX1" fmla="*/ 1379284 w 2786568"/>
                <a:gd name="connsiteY1" fmla="*/ 831057 h 1273001"/>
                <a:gd name="connsiteX2" fmla="*/ 2785648 w 2786568"/>
                <a:gd name="connsiteY2" fmla="*/ 0 h 1273001"/>
                <a:gd name="connsiteX3" fmla="*/ 2786025 w 2786568"/>
                <a:gd name="connsiteY3" fmla="*/ 431476 h 1273001"/>
                <a:gd name="connsiteX4" fmla="*/ 1384406 w 2786568"/>
                <a:gd name="connsiteY4" fmla="*/ 1273001 h 1273001"/>
                <a:gd name="connsiteX5" fmla="*/ 540 w 2786568"/>
                <a:gd name="connsiteY5" fmla="*/ 432717 h 1273001"/>
                <a:gd name="connsiteX6" fmla="*/ 1302 w 2786568"/>
                <a:gd name="connsiteY6" fmla="*/ 854 h 1273001"/>
                <a:gd name="connsiteX0" fmla="*/ 1302 w 2790787"/>
                <a:gd name="connsiteY0" fmla="*/ 854 h 1273001"/>
                <a:gd name="connsiteX1" fmla="*/ 1379284 w 2790787"/>
                <a:gd name="connsiteY1" fmla="*/ 831057 h 1273001"/>
                <a:gd name="connsiteX2" fmla="*/ 2785648 w 2790787"/>
                <a:gd name="connsiteY2" fmla="*/ 0 h 1273001"/>
                <a:gd name="connsiteX3" fmla="*/ 2790787 w 2790787"/>
                <a:gd name="connsiteY3" fmla="*/ 429095 h 1273001"/>
                <a:gd name="connsiteX4" fmla="*/ 1384406 w 2790787"/>
                <a:gd name="connsiteY4" fmla="*/ 1273001 h 1273001"/>
                <a:gd name="connsiteX5" fmla="*/ 540 w 2790787"/>
                <a:gd name="connsiteY5" fmla="*/ 432717 h 1273001"/>
                <a:gd name="connsiteX6" fmla="*/ 1302 w 2790787"/>
                <a:gd name="connsiteY6" fmla="*/ 854 h 127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0787" h="1273001">
                  <a:moveTo>
                    <a:pt x="1302" y="854"/>
                  </a:moveTo>
                  <a:lnTo>
                    <a:pt x="1379284" y="831057"/>
                  </a:lnTo>
                  <a:lnTo>
                    <a:pt x="2785648" y="0"/>
                  </a:lnTo>
                  <a:cubicBezTo>
                    <a:pt x="2786568" y="145413"/>
                    <a:pt x="2789867" y="283682"/>
                    <a:pt x="2790787" y="429095"/>
                  </a:cubicBezTo>
                  <a:lnTo>
                    <a:pt x="1384406" y="1273001"/>
                  </a:lnTo>
                  <a:lnTo>
                    <a:pt x="540" y="432717"/>
                  </a:lnTo>
                  <a:cubicBezTo>
                    <a:pt x="0" y="288763"/>
                    <a:pt x="1842" y="144808"/>
                    <a:pt x="1302" y="85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5362277" y="3111823"/>
              <a:ext cx="2790787" cy="1273001"/>
            </a:xfrm>
            <a:custGeom>
              <a:avLst/>
              <a:gdLst>
                <a:gd name="connsiteX0" fmla="*/ 0 w 288032"/>
                <a:gd name="connsiteY0" fmla="*/ 108012 h 216024"/>
                <a:gd name="connsiteX1" fmla="*/ 54006 w 288032"/>
                <a:gd name="connsiteY1" fmla="*/ 0 h 216024"/>
                <a:gd name="connsiteX2" fmla="*/ 234026 w 288032"/>
                <a:gd name="connsiteY2" fmla="*/ 0 h 216024"/>
                <a:gd name="connsiteX3" fmla="*/ 288032 w 288032"/>
                <a:gd name="connsiteY3" fmla="*/ 108012 h 216024"/>
                <a:gd name="connsiteX4" fmla="*/ 234026 w 288032"/>
                <a:gd name="connsiteY4" fmla="*/ 216024 h 216024"/>
                <a:gd name="connsiteX5" fmla="*/ 54006 w 288032"/>
                <a:gd name="connsiteY5" fmla="*/ 216024 h 216024"/>
                <a:gd name="connsiteX6" fmla="*/ 0 w 288032"/>
                <a:gd name="connsiteY6" fmla="*/ 108012 h 216024"/>
                <a:gd name="connsiteX0" fmla="*/ 0 w 432048"/>
                <a:gd name="connsiteY0" fmla="*/ 108012 h 360040"/>
                <a:gd name="connsiteX1" fmla="*/ 54006 w 432048"/>
                <a:gd name="connsiteY1" fmla="*/ 0 h 360040"/>
                <a:gd name="connsiteX2" fmla="*/ 234026 w 432048"/>
                <a:gd name="connsiteY2" fmla="*/ 0 h 360040"/>
                <a:gd name="connsiteX3" fmla="*/ 432048 w 432048"/>
                <a:gd name="connsiteY3" fmla="*/ 360040 h 360040"/>
                <a:gd name="connsiteX4" fmla="*/ 234026 w 432048"/>
                <a:gd name="connsiteY4" fmla="*/ 216024 h 360040"/>
                <a:gd name="connsiteX5" fmla="*/ 54006 w 432048"/>
                <a:gd name="connsiteY5" fmla="*/ 216024 h 360040"/>
                <a:gd name="connsiteX6" fmla="*/ 0 w 432048"/>
                <a:gd name="connsiteY6" fmla="*/ 108012 h 360040"/>
                <a:gd name="connsiteX0" fmla="*/ 0 w 432048"/>
                <a:gd name="connsiteY0" fmla="*/ 108012 h 619125"/>
                <a:gd name="connsiteX1" fmla="*/ 54006 w 432048"/>
                <a:gd name="connsiteY1" fmla="*/ 0 h 619125"/>
                <a:gd name="connsiteX2" fmla="*/ 234026 w 432048"/>
                <a:gd name="connsiteY2" fmla="*/ 0 h 619125"/>
                <a:gd name="connsiteX3" fmla="*/ 432048 w 432048"/>
                <a:gd name="connsiteY3" fmla="*/ 360040 h 619125"/>
                <a:gd name="connsiteX4" fmla="*/ 135775 w 432048"/>
                <a:gd name="connsiteY4" fmla="*/ 619125 h 619125"/>
                <a:gd name="connsiteX5" fmla="*/ 54006 w 432048"/>
                <a:gd name="connsiteY5" fmla="*/ 216024 h 619125"/>
                <a:gd name="connsiteX6" fmla="*/ 0 w 432048"/>
                <a:gd name="connsiteY6" fmla="*/ 108012 h 619125"/>
                <a:gd name="connsiteX0" fmla="*/ 0 w 432048"/>
                <a:gd name="connsiteY0" fmla="*/ 108012 h 1020589"/>
                <a:gd name="connsiteX1" fmla="*/ 54006 w 432048"/>
                <a:gd name="connsiteY1" fmla="*/ 0 h 1020589"/>
                <a:gd name="connsiteX2" fmla="*/ 234026 w 432048"/>
                <a:gd name="connsiteY2" fmla="*/ 0 h 1020589"/>
                <a:gd name="connsiteX3" fmla="*/ 432048 w 432048"/>
                <a:gd name="connsiteY3" fmla="*/ 360040 h 1020589"/>
                <a:gd name="connsiteX4" fmla="*/ 159141 w 432048"/>
                <a:gd name="connsiteY4" fmla="*/ 1020589 h 1020589"/>
                <a:gd name="connsiteX5" fmla="*/ 54006 w 432048"/>
                <a:gd name="connsiteY5" fmla="*/ 216024 h 1020589"/>
                <a:gd name="connsiteX6" fmla="*/ 0 w 432048"/>
                <a:gd name="connsiteY6" fmla="*/ 108012 h 1020589"/>
                <a:gd name="connsiteX0" fmla="*/ 0 w 1565523"/>
                <a:gd name="connsiteY0" fmla="*/ 108012 h 1020589"/>
                <a:gd name="connsiteX1" fmla="*/ 54006 w 1565523"/>
                <a:gd name="connsiteY1" fmla="*/ 0 h 1020589"/>
                <a:gd name="connsiteX2" fmla="*/ 234026 w 1565523"/>
                <a:gd name="connsiteY2" fmla="*/ 0 h 1020589"/>
                <a:gd name="connsiteX3" fmla="*/ 1565523 w 1565523"/>
                <a:gd name="connsiteY3" fmla="*/ 179065 h 1020589"/>
                <a:gd name="connsiteX4" fmla="*/ 159141 w 1565523"/>
                <a:gd name="connsiteY4" fmla="*/ 1020589 h 1020589"/>
                <a:gd name="connsiteX5" fmla="*/ 54006 w 1565523"/>
                <a:gd name="connsiteY5" fmla="*/ 216024 h 1020589"/>
                <a:gd name="connsiteX6" fmla="*/ 0 w 1565523"/>
                <a:gd name="connsiteY6" fmla="*/ 108012 h 1020589"/>
                <a:gd name="connsiteX0" fmla="*/ 0 w 1565523"/>
                <a:gd name="connsiteY0" fmla="*/ 362805 h 1275382"/>
                <a:gd name="connsiteX1" fmla="*/ 54006 w 1565523"/>
                <a:gd name="connsiteY1" fmla="*/ 254793 h 1275382"/>
                <a:gd name="connsiteX2" fmla="*/ 1558001 w 1565523"/>
                <a:gd name="connsiteY2" fmla="*/ 0 h 1275382"/>
                <a:gd name="connsiteX3" fmla="*/ 1565523 w 1565523"/>
                <a:gd name="connsiteY3" fmla="*/ 433858 h 1275382"/>
                <a:gd name="connsiteX4" fmla="*/ 159141 w 1565523"/>
                <a:gd name="connsiteY4" fmla="*/ 1275382 h 1275382"/>
                <a:gd name="connsiteX5" fmla="*/ 54006 w 1565523"/>
                <a:gd name="connsiteY5" fmla="*/ 470817 h 1275382"/>
                <a:gd name="connsiteX6" fmla="*/ 0 w 1565523"/>
                <a:gd name="connsiteY6" fmla="*/ 362805 h 1275382"/>
                <a:gd name="connsiteX0" fmla="*/ 0 w 1565523"/>
                <a:gd name="connsiteY0" fmla="*/ 362805 h 1275382"/>
                <a:gd name="connsiteX1" fmla="*/ 327850 w 1565523"/>
                <a:gd name="connsiteY1" fmla="*/ 876299 h 1275382"/>
                <a:gd name="connsiteX2" fmla="*/ 1558001 w 1565523"/>
                <a:gd name="connsiteY2" fmla="*/ 0 h 1275382"/>
                <a:gd name="connsiteX3" fmla="*/ 1565523 w 1565523"/>
                <a:gd name="connsiteY3" fmla="*/ 433858 h 1275382"/>
                <a:gd name="connsiteX4" fmla="*/ 159141 w 1565523"/>
                <a:gd name="connsiteY4" fmla="*/ 1275382 h 1275382"/>
                <a:gd name="connsiteX5" fmla="*/ 54006 w 1565523"/>
                <a:gd name="connsiteY5" fmla="*/ 470817 h 1275382"/>
                <a:gd name="connsiteX6" fmla="*/ 0 w 1565523"/>
                <a:gd name="connsiteY6" fmla="*/ 362805 h 1275382"/>
                <a:gd name="connsiteX0" fmla="*/ 1069944 w 2635467"/>
                <a:gd name="connsiteY0" fmla="*/ 362805 h 1275382"/>
                <a:gd name="connsiteX1" fmla="*/ 1397794 w 2635467"/>
                <a:gd name="connsiteY1" fmla="*/ 876299 h 1275382"/>
                <a:gd name="connsiteX2" fmla="*/ 2627945 w 2635467"/>
                <a:gd name="connsiteY2" fmla="*/ 0 h 1275382"/>
                <a:gd name="connsiteX3" fmla="*/ 2635467 w 2635467"/>
                <a:gd name="connsiteY3" fmla="*/ 433858 h 1275382"/>
                <a:gd name="connsiteX4" fmla="*/ 1229085 w 2635467"/>
                <a:gd name="connsiteY4" fmla="*/ 1275382 h 1275382"/>
                <a:gd name="connsiteX5" fmla="*/ 0 w 2635467"/>
                <a:gd name="connsiteY5" fmla="*/ 456529 h 1275382"/>
                <a:gd name="connsiteX6" fmla="*/ 1069944 w 2635467"/>
                <a:gd name="connsiteY6" fmla="*/ 362805 h 1275382"/>
                <a:gd name="connsiteX0" fmla="*/ 0 w 2708523"/>
                <a:gd name="connsiteY0" fmla="*/ 177067 h 1275382"/>
                <a:gd name="connsiteX1" fmla="*/ 1470850 w 2708523"/>
                <a:gd name="connsiteY1" fmla="*/ 876299 h 1275382"/>
                <a:gd name="connsiteX2" fmla="*/ 2701001 w 2708523"/>
                <a:gd name="connsiteY2" fmla="*/ 0 h 1275382"/>
                <a:gd name="connsiteX3" fmla="*/ 2708523 w 2708523"/>
                <a:gd name="connsiteY3" fmla="*/ 433858 h 1275382"/>
                <a:gd name="connsiteX4" fmla="*/ 1302141 w 2708523"/>
                <a:gd name="connsiteY4" fmla="*/ 1275382 h 1275382"/>
                <a:gd name="connsiteX5" fmla="*/ 73056 w 2708523"/>
                <a:gd name="connsiteY5" fmla="*/ 456529 h 1275382"/>
                <a:gd name="connsiteX6" fmla="*/ 0 w 2708523"/>
                <a:gd name="connsiteY6" fmla="*/ 177067 h 1275382"/>
                <a:gd name="connsiteX0" fmla="*/ 0 w 2708523"/>
                <a:gd name="connsiteY0" fmla="*/ 177067 h 1275382"/>
                <a:gd name="connsiteX1" fmla="*/ 1297019 w 2708523"/>
                <a:gd name="connsiteY1" fmla="*/ 957262 h 1275382"/>
                <a:gd name="connsiteX2" fmla="*/ 2701001 w 2708523"/>
                <a:gd name="connsiteY2" fmla="*/ 0 h 1275382"/>
                <a:gd name="connsiteX3" fmla="*/ 2708523 w 2708523"/>
                <a:gd name="connsiteY3" fmla="*/ 433858 h 1275382"/>
                <a:gd name="connsiteX4" fmla="*/ 1302141 w 2708523"/>
                <a:gd name="connsiteY4" fmla="*/ 1275382 h 1275382"/>
                <a:gd name="connsiteX5" fmla="*/ 73056 w 2708523"/>
                <a:gd name="connsiteY5" fmla="*/ 456529 h 1275382"/>
                <a:gd name="connsiteX6" fmla="*/ 0 w 2708523"/>
                <a:gd name="connsiteY6" fmla="*/ 177067 h 1275382"/>
                <a:gd name="connsiteX0" fmla="*/ 0 w 2708523"/>
                <a:gd name="connsiteY0" fmla="*/ 177067 h 1275382"/>
                <a:gd name="connsiteX1" fmla="*/ 1304163 w 2708523"/>
                <a:gd name="connsiteY1" fmla="*/ 835819 h 1275382"/>
                <a:gd name="connsiteX2" fmla="*/ 2701001 w 2708523"/>
                <a:gd name="connsiteY2" fmla="*/ 0 h 1275382"/>
                <a:gd name="connsiteX3" fmla="*/ 2708523 w 2708523"/>
                <a:gd name="connsiteY3" fmla="*/ 433858 h 1275382"/>
                <a:gd name="connsiteX4" fmla="*/ 1302141 w 2708523"/>
                <a:gd name="connsiteY4" fmla="*/ 1275382 h 1275382"/>
                <a:gd name="connsiteX5" fmla="*/ 73056 w 2708523"/>
                <a:gd name="connsiteY5" fmla="*/ 456529 h 1275382"/>
                <a:gd name="connsiteX6" fmla="*/ 0 w 2708523"/>
                <a:gd name="connsiteY6" fmla="*/ 177067 h 1275382"/>
                <a:gd name="connsiteX0" fmla="*/ 0 w 2784723"/>
                <a:gd name="connsiteY0" fmla="*/ 10380 h 1275382"/>
                <a:gd name="connsiteX1" fmla="*/ 1380363 w 2784723"/>
                <a:gd name="connsiteY1" fmla="*/ 835819 h 1275382"/>
                <a:gd name="connsiteX2" fmla="*/ 2777201 w 2784723"/>
                <a:gd name="connsiteY2" fmla="*/ 0 h 1275382"/>
                <a:gd name="connsiteX3" fmla="*/ 2784723 w 2784723"/>
                <a:gd name="connsiteY3" fmla="*/ 433858 h 1275382"/>
                <a:gd name="connsiteX4" fmla="*/ 1378341 w 2784723"/>
                <a:gd name="connsiteY4" fmla="*/ 1275382 h 1275382"/>
                <a:gd name="connsiteX5" fmla="*/ 149256 w 2784723"/>
                <a:gd name="connsiteY5" fmla="*/ 456529 h 1275382"/>
                <a:gd name="connsiteX6" fmla="*/ 0 w 2784723"/>
                <a:gd name="connsiteY6" fmla="*/ 10380 h 1275382"/>
                <a:gd name="connsiteX0" fmla="*/ 3144 w 2787867"/>
                <a:gd name="connsiteY0" fmla="*/ 10380 h 1275382"/>
                <a:gd name="connsiteX1" fmla="*/ 1383507 w 2787867"/>
                <a:gd name="connsiteY1" fmla="*/ 835819 h 1275382"/>
                <a:gd name="connsiteX2" fmla="*/ 2780345 w 2787867"/>
                <a:gd name="connsiteY2" fmla="*/ 0 h 1275382"/>
                <a:gd name="connsiteX3" fmla="*/ 2787867 w 2787867"/>
                <a:gd name="connsiteY3" fmla="*/ 433858 h 1275382"/>
                <a:gd name="connsiteX4" fmla="*/ 1381485 w 2787867"/>
                <a:gd name="connsiteY4" fmla="*/ 1275382 h 1275382"/>
                <a:gd name="connsiteX5" fmla="*/ 0 w 2787867"/>
                <a:gd name="connsiteY5" fmla="*/ 439861 h 1275382"/>
                <a:gd name="connsiteX6" fmla="*/ 3144 w 2787867"/>
                <a:gd name="connsiteY6" fmla="*/ 10380 h 1275382"/>
                <a:gd name="connsiteX0" fmla="*/ 0 w 2789486"/>
                <a:gd name="connsiteY0" fmla="*/ 7998 h 1275382"/>
                <a:gd name="connsiteX1" fmla="*/ 1385126 w 2789486"/>
                <a:gd name="connsiteY1" fmla="*/ 835819 h 1275382"/>
                <a:gd name="connsiteX2" fmla="*/ 2781964 w 2789486"/>
                <a:gd name="connsiteY2" fmla="*/ 0 h 1275382"/>
                <a:gd name="connsiteX3" fmla="*/ 2789486 w 2789486"/>
                <a:gd name="connsiteY3" fmla="*/ 433858 h 1275382"/>
                <a:gd name="connsiteX4" fmla="*/ 1383104 w 2789486"/>
                <a:gd name="connsiteY4" fmla="*/ 1275382 h 1275382"/>
                <a:gd name="connsiteX5" fmla="*/ 1619 w 2789486"/>
                <a:gd name="connsiteY5" fmla="*/ 439861 h 1275382"/>
                <a:gd name="connsiteX6" fmla="*/ 0 w 2789486"/>
                <a:gd name="connsiteY6" fmla="*/ 7998 h 1275382"/>
                <a:gd name="connsiteX0" fmla="*/ 0 w 2789486"/>
                <a:gd name="connsiteY0" fmla="*/ 7998 h 1220614"/>
                <a:gd name="connsiteX1" fmla="*/ 1385126 w 2789486"/>
                <a:gd name="connsiteY1" fmla="*/ 835819 h 1220614"/>
                <a:gd name="connsiteX2" fmla="*/ 2781964 w 2789486"/>
                <a:gd name="connsiteY2" fmla="*/ 0 h 1220614"/>
                <a:gd name="connsiteX3" fmla="*/ 2789486 w 2789486"/>
                <a:gd name="connsiteY3" fmla="*/ 433858 h 1220614"/>
                <a:gd name="connsiteX4" fmla="*/ 1364054 w 2789486"/>
                <a:gd name="connsiteY4" fmla="*/ 1220614 h 1220614"/>
                <a:gd name="connsiteX5" fmla="*/ 1619 w 2789486"/>
                <a:gd name="connsiteY5" fmla="*/ 439861 h 1220614"/>
                <a:gd name="connsiteX6" fmla="*/ 0 w 2789486"/>
                <a:gd name="connsiteY6" fmla="*/ 7998 h 1220614"/>
                <a:gd name="connsiteX0" fmla="*/ 0 w 2789486"/>
                <a:gd name="connsiteY0" fmla="*/ 7998 h 1277764"/>
                <a:gd name="connsiteX1" fmla="*/ 1385126 w 2789486"/>
                <a:gd name="connsiteY1" fmla="*/ 835819 h 1277764"/>
                <a:gd name="connsiteX2" fmla="*/ 2781964 w 2789486"/>
                <a:gd name="connsiteY2" fmla="*/ 0 h 1277764"/>
                <a:gd name="connsiteX3" fmla="*/ 2789486 w 2789486"/>
                <a:gd name="connsiteY3" fmla="*/ 433858 h 1277764"/>
                <a:gd name="connsiteX4" fmla="*/ 1383104 w 2789486"/>
                <a:gd name="connsiteY4" fmla="*/ 1277764 h 1277764"/>
                <a:gd name="connsiteX5" fmla="*/ 1619 w 2789486"/>
                <a:gd name="connsiteY5" fmla="*/ 439861 h 1277764"/>
                <a:gd name="connsiteX6" fmla="*/ 0 w 2789486"/>
                <a:gd name="connsiteY6" fmla="*/ 7998 h 1277764"/>
                <a:gd name="connsiteX0" fmla="*/ 0 w 2781964"/>
                <a:gd name="connsiteY0" fmla="*/ 7998 h 1277764"/>
                <a:gd name="connsiteX1" fmla="*/ 1385126 w 2781964"/>
                <a:gd name="connsiteY1" fmla="*/ 835819 h 1277764"/>
                <a:gd name="connsiteX2" fmla="*/ 2781964 w 2781964"/>
                <a:gd name="connsiteY2" fmla="*/ 0 h 1277764"/>
                <a:gd name="connsiteX3" fmla="*/ 2741861 w 2781964"/>
                <a:gd name="connsiteY3" fmla="*/ 407664 h 1277764"/>
                <a:gd name="connsiteX4" fmla="*/ 1383104 w 2781964"/>
                <a:gd name="connsiteY4" fmla="*/ 1277764 h 1277764"/>
                <a:gd name="connsiteX5" fmla="*/ 1619 w 2781964"/>
                <a:gd name="connsiteY5" fmla="*/ 439861 h 1277764"/>
                <a:gd name="connsiteX6" fmla="*/ 0 w 2781964"/>
                <a:gd name="connsiteY6" fmla="*/ 7998 h 1277764"/>
                <a:gd name="connsiteX0" fmla="*/ 0 w 2784723"/>
                <a:gd name="connsiteY0" fmla="*/ 7998 h 1277764"/>
                <a:gd name="connsiteX1" fmla="*/ 1385126 w 2784723"/>
                <a:gd name="connsiteY1" fmla="*/ 835819 h 1277764"/>
                <a:gd name="connsiteX2" fmla="*/ 2781964 w 2784723"/>
                <a:gd name="connsiteY2" fmla="*/ 0 h 1277764"/>
                <a:gd name="connsiteX3" fmla="*/ 2784723 w 2784723"/>
                <a:gd name="connsiteY3" fmla="*/ 436239 h 1277764"/>
                <a:gd name="connsiteX4" fmla="*/ 1383104 w 2784723"/>
                <a:gd name="connsiteY4" fmla="*/ 1277764 h 1277764"/>
                <a:gd name="connsiteX5" fmla="*/ 1619 w 2784723"/>
                <a:gd name="connsiteY5" fmla="*/ 439861 h 1277764"/>
                <a:gd name="connsiteX6" fmla="*/ 0 w 2784723"/>
                <a:gd name="connsiteY6" fmla="*/ 7998 h 1277764"/>
                <a:gd name="connsiteX0" fmla="*/ 0 w 2784723"/>
                <a:gd name="connsiteY0" fmla="*/ 0 h 1269766"/>
                <a:gd name="connsiteX1" fmla="*/ 1385126 w 2784723"/>
                <a:gd name="connsiteY1" fmla="*/ 827821 h 1269766"/>
                <a:gd name="connsiteX2" fmla="*/ 2765296 w 2784723"/>
                <a:gd name="connsiteY2" fmla="*/ 53915 h 1269766"/>
                <a:gd name="connsiteX3" fmla="*/ 2784723 w 2784723"/>
                <a:gd name="connsiteY3" fmla="*/ 428241 h 1269766"/>
                <a:gd name="connsiteX4" fmla="*/ 1383104 w 2784723"/>
                <a:gd name="connsiteY4" fmla="*/ 1269766 h 1269766"/>
                <a:gd name="connsiteX5" fmla="*/ 1619 w 2784723"/>
                <a:gd name="connsiteY5" fmla="*/ 431863 h 1269766"/>
                <a:gd name="connsiteX6" fmla="*/ 0 w 2784723"/>
                <a:gd name="connsiteY6" fmla="*/ 0 h 1269766"/>
                <a:gd name="connsiteX0" fmla="*/ 0 w 2785266"/>
                <a:gd name="connsiteY0" fmla="*/ 3235 h 1273001"/>
                <a:gd name="connsiteX1" fmla="*/ 1385126 w 2785266"/>
                <a:gd name="connsiteY1" fmla="*/ 831056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0 w 2785266"/>
                <a:gd name="connsiteY0" fmla="*/ 3235 h 1273001"/>
                <a:gd name="connsiteX1" fmla="*/ 1380363 w 2785266"/>
                <a:gd name="connsiteY1" fmla="*/ 850106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0 w 2785266"/>
                <a:gd name="connsiteY0" fmla="*/ 3235 h 1273001"/>
                <a:gd name="connsiteX1" fmla="*/ 1380363 w 2785266"/>
                <a:gd name="connsiteY1" fmla="*/ 835819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0 w 2785266"/>
                <a:gd name="connsiteY0" fmla="*/ 3235 h 1273001"/>
                <a:gd name="connsiteX1" fmla="*/ 1377982 w 2785266"/>
                <a:gd name="connsiteY1" fmla="*/ 831057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32258 w 2784187"/>
                <a:gd name="connsiteY0" fmla="*/ 62767 h 1273001"/>
                <a:gd name="connsiteX1" fmla="*/ 1376903 w 2784187"/>
                <a:gd name="connsiteY1" fmla="*/ 831057 h 1273001"/>
                <a:gd name="connsiteX2" fmla="*/ 2783267 w 2784187"/>
                <a:gd name="connsiteY2" fmla="*/ 0 h 1273001"/>
                <a:gd name="connsiteX3" fmla="*/ 2783644 w 2784187"/>
                <a:gd name="connsiteY3" fmla="*/ 431476 h 1273001"/>
                <a:gd name="connsiteX4" fmla="*/ 1382025 w 2784187"/>
                <a:gd name="connsiteY4" fmla="*/ 1273001 h 1273001"/>
                <a:gd name="connsiteX5" fmla="*/ 540 w 2784187"/>
                <a:gd name="connsiteY5" fmla="*/ 435098 h 1273001"/>
                <a:gd name="connsiteX6" fmla="*/ 32258 w 2784187"/>
                <a:gd name="connsiteY6" fmla="*/ 62767 h 1273001"/>
                <a:gd name="connsiteX0" fmla="*/ 0 w 2785266"/>
                <a:gd name="connsiteY0" fmla="*/ 854 h 1273001"/>
                <a:gd name="connsiteX1" fmla="*/ 1377982 w 2785266"/>
                <a:gd name="connsiteY1" fmla="*/ 831057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854 h 1273001"/>
                <a:gd name="connsiteX0" fmla="*/ 1302 w 2786568"/>
                <a:gd name="connsiteY0" fmla="*/ 854 h 1273001"/>
                <a:gd name="connsiteX1" fmla="*/ 1379284 w 2786568"/>
                <a:gd name="connsiteY1" fmla="*/ 831057 h 1273001"/>
                <a:gd name="connsiteX2" fmla="*/ 2785648 w 2786568"/>
                <a:gd name="connsiteY2" fmla="*/ 0 h 1273001"/>
                <a:gd name="connsiteX3" fmla="*/ 2786025 w 2786568"/>
                <a:gd name="connsiteY3" fmla="*/ 431476 h 1273001"/>
                <a:gd name="connsiteX4" fmla="*/ 1384406 w 2786568"/>
                <a:gd name="connsiteY4" fmla="*/ 1273001 h 1273001"/>
                <a:gd name="connsiteX5" fmla="*/ 540 w 2786568"/>
                <a:gd name="connsiteY5" fmla="*/ 432717 h 1273001"/>
                <a:gd name="connsiteX6" fmla="*/ 1302 w 2786568"/>
                <a:gd name="connsiteY6" fmla="*/ 854 h 1273001"/>
                <a:gd name="connsiteX0" fmla="*/ 1302 w 2790787"/>
                <a:gd name="connsiteY0" fmla="*/ 854 h 1273001"/>
                <a:gd name="connsiteX1" fmla="*/ 1379284 w 2790787"/>
                <a:gd name="connsiteY1" fmla="*/ 831057 h 1273001"/>
                <a:gd name="connsiteX2" fmla="*/ 2785648 w 2790787"/>
                <a:gd name="connsiteY2" fmla="*/ 0 h 1273001"/>
                <a:gd name="connsiteX3" fmla="*/ 2790787 w 2790787"/>
                <a:gd name="connsiteY3" fmla="*/ 429095 h 1273001"/>
                <a:gd name="connsiteX4" fmla="*/ 1384406 w 2790787"/>
                <a:gd name="connsiteY4" fmla="*/ 1273001 h 1273001"/>
                <a:gd name="connsiteX5" fmla="*/ 540 w 2790787"/>
                <a:gd name="connsiteY5" fmla="*/ 432717 h 1273001"/>
                <a:gd name="connsiteX6" fmla="*/ 1302 w 2790787"/>
                <a:gd name="connsiteY6" fmla="*/ 854 h 127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0787" h="1273001">
                  <a:moveTo>
                    <a:pt x="1302" y="854"/>
                  </a:moveTo>
                  <a:lnTo>
                    <a:pt x="1379284" y="831057"/>
                  </a:lnTo>
                  <a:lnTo>
                    <a:pt x="2785648" y="0"/>
                  </a:lnTo>
                  <a:cubicBezTo>
                    <a:pt x="2786568" y="145413"/>
                    <a:pt x="2789867" y="283682"/>
                    <a:pt x="2790787" y="429095"/>
                  </a:cubicBezTo>
                  <a:lnTo>
                    <a:pt x="1384406" y="1273001"/>
                  </a:lnTo>
                  <a:lnTo>
                    <a:pt x="540" y="432717"/>
                  </a:lnTo>
                  <a:cubicBezTo>
                    <a:pt x="0" y="288763"/>
                    <a:pt x="1842" y="144808"/>
                    <a:pt x="1302" y="85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TextBox 13"/>
          <p:cNvSpPr txBox="1"/>
          <p:nvPr userDrawn="1"/>
        </p:nvSpPr>
        <p:spPr>
          <a:xfrm>
            <a:off x="4716016" y="6397878"/>
            <a:ext cx="4032448" cy="415498"/>
          </a:xfrm>
          <a:prstGeom prst="rect">
            <a:avLst/>
          </a:prstGeom>
          <a:noFill/>
        </p:spPr>
        <p:txBody>
          <a:bodyPr wrap="square" numCol="4" spcCol="36000" rtlCol="0">
            <a:spAutoFit/>
          </a:bodyPr>
          <a:lstStyle/>
          <a:p>
            <a:r>
              <a:rPr lang="ru-RU" sz="700" dirty="0" smtClean="0">
                <a:solidFill>
                  <a:schemeClr val="tx2"/>
                </a:solidFill>
              </a:rPr>
              <a:t>107045, г. Москва,</a:t>
            </a:r>
          </a:p>
          <a:p>
            <a:r>
              <a:rPr lang="ru-RU" sz="700" dirty="0" smtClean="0">
                <a:solidFill>
                  <a:schemeClr val="tx2"/>
                </a:solidFill>
              </a:rPr>
              <a:t>ул. </a:t>
            </a:r>
            <a:r>
              <a:rPr lang="ru-RU" sz="700" dirty="0" err="1" smtClean="0">
                <a:solidFill>
                  <a:schemeClr val="tx2"/>
                </a:solidFill>
              </a:rPr>
              <a:t>Сретенка</a:t>
            </a:r>
            <a:r>
              <a:rPr lang="ru-RU" sz="700" dirty="0" smtClean="0">
                <a:solidFill>
                  <a:schemeClr val="tx2"/>
                </a:solidFill>
              </a:rPr>
              <a:t>, д. 28</a:t>
            </a:r>
            <a:endParaRPr lang="en-US" sz="700" dirty="0" smtClean="0">
              <a:solidFill>
                <a:schemeClr val="tx2"/>
              </a:solidFill>
            </a:endParaRPr>
          </a:p>
          <a:p>
            <a:endParaRPr lang="en-US" sz="700" dirty="0" smtClean="0">
              <a:solidFill>
                <a:schemeClr val="tx2"/>
              </a:solidFill>
            </a:endParaRPr>
          </a:p>
          <a:p>
            <a:r>
              <a:rPr lang="ru-RU" sz="700" dirty="0" smtClean="0">
                <a:solidFill>
                  <a:schemeClr val="tx2"/>
                </a:solidFill>
              </a:rPr>
              <a:t>Т: +7 (495) 957-91-32</a:t>
            </a:r>
          </a:p>
          <a:p>
            <a:r>
              <a:rPr lang="ru-RU" sz="700" dirty="0" smtClean="0">
                <a:solidFill>
                  <a:schemeClr val="tx2"/>
                </a:solidFill>
              </a:rPr>
              <a:t>Ф: +7 (495) 957-75-77</a:t>
            </a:r>
            <a:endParaRPr lang="en-US" sz="700" dirty="0" smtClean="0">
              <a:solidFill>
                <a:schemeClr val="tx2"/>
              </a:solidFill>
            </a:endParaRPr>
          </a:p>
          <a:p>
            <a:endParaRPr lang="ru-RU" sz="700" dirty="0" smtClean="0">
              <a:solidFill>
                <a:schemeClr val="tx2"/>
              </a:solidFill>
            </a:endParaRPr>
          </a:p>
          <a:p>
            <a:r>
              <a:rPr lang="en-US" sz="700" dirty="0" smtClean="0">
                <a:solidFill>
                  <a:schemeClr val="tx2"/>
                </a:solidFill>
              </a:rPr>
              <a:t>facebook.com/mguu.ru</a:t>
            </a:r>
          </a:p>
          <a:p>
            <a:r>
              <a:rPr lang="en-US" sz="700" dirty="0" smtClean="0">
                <a:solidFill>
                  <a:schemeClr val="tx2"/>
                </a:solidFill>
              </a:rPr>
              <a:t>vk.com/</a:t>
            </a:r>
            <a:r>
              <a:rPr lang="en-US" sz="700" dirty="0" err="1" smtClean="0">
                <a:solidFill>
                  <a:schemeClr val="tx2"/>
                </a:solidFill>
              </a:rPr>
              <a:t>mguu_ru</a:t>
            </a:r>
            <a:r>
              <a:rPr lang="en-US" sz="700" dirty="0" smtClean="0">
                <a:solidFill>
                  <a:schemeClr val="tx2"/>
                </a:solidFill>
              </a:rPr>
              <a:t> </a:t>
            </a:r>
          </a:p>
          <a:p>
            <a:endParaRPr lang="ru-RU" sz="700" dirty="0" smtClean="0">
              <a:solidFill>
                <a:schemeClr val="tx2"/>
              </a:solidFill>
            </a:endParaRPr>
          </a:p>
          <a:p>
            <a:r>
              <a:rPr lang="en-US" sz="700" dirty="0" smtClean="0">
                <a:solidFill>
                  <a:schemeClr val="tx2"/>
                </a:solidFill>
              </a:rPr>
              <a:t>E-mail: info@mguu.ru</a:t>
            </a:r>
            <a:endParaRPr lang="ru-RU" sz="700" dirty="0" smtClean="0">
              <a:solidFill>
                <a:schemeClr val="tx2"/>
              </a:solidFill>
            </a:endParaRPr>
          </a:p>
          <a:p>
            <a:endParaRPr lang="ru-RU" sz="700" dirty="0" smtClean="0">
              <a:solidFill>
                <a:schemeClr val="tx2"/>
              </a:solidFill>
            </a:endParaRPr>
          </a:p>
          <a:p>
            <a:r>
              <a:rPr lang="en-US" sz="700" dirty="0" smtClean="0">
                <a:solidFill>
                  <a:schemeClr val="tx2"/>
                </a:solidFill>
              </a:rPr>
              <a:t>                      </a:t>
            </a:r>
            <a:r>
              <a:rPr lang="ru-RU" sz="700" dirty="0" smtClean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424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427710" y="3039095"/>
            <a:ext cx="6312642" cy="1470025"/>
          </a:xfrm>
        </p:spPr>
        <p:txBody>
          <a:bodyPr>
            <a:normAutofit/>
          </a:bodyPr>
          <a:lstStyle>
            <a:lvl1pPr algn="just">
              <a:defRPr sz="3000" b="1" baseline="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«ОБРАЗЕЦ ЗАГОЛОВКА»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860032" y="188640"/>
            <a:ext cx="3853482" cy="365125"/>
          </a:xfrm>
          <a:prstGeom prst="rect">
            <a:avLst/>
          </a:prstGeom>
        </p:spPr>
        <p:txBody>
          <a:bodyPr numCol="4" spcCol="360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107045, г. Москва,</a:t>
            </a:r>
          </a:p>
          <a:p>
            <a:r>
              <a:rPr lang="ru-RU" dirty="0" smtClean="0"/>
              <a:t>ул. </a:t>
            </a:r>
            <a:r>
              <a:rPr lang="ru-RU" dirty="0" err="1" smtClean="0"/>
              <a:t>Сретенка</a:t>
            </a:r>
            <a:r>
              <a:rPr lang="ru-RU" dirty="0" smtClean="0"/>
              <a:t>, д. 28 </a:t>
            </a:r>
          </a:p>
          <a:p>
            <a:r>
              <a:rPr lang="ru-RU" dirty="0" smtClean="0"/>
              <a:t>Т: +7 (495) 957-91-32</a:t>
            </a:r>
          </a:p>
          <a:p>
            <a:r>
              <a:rPr lang="ru-RU" dirty="0" smtClean="0"/>
              <a:t>Ф: +7 (495) 957-75-77</a:t>
            </a:r>
          </a:p>
          <a:p>
            <a:r>
              <a:rPr lang="en-US" dirty="0" smtClean="0"/>
              <a:t>facebook.com/mguu.ru</a:t>
            </a:r>
          </a:p>
          <a:p>
            <a:r>
              <a:rPr lang="en-US" dirty="0" smtClean="0"/>
              <a:t>vk.com/</a:t>
            </a:r>
            <a:r>
              <a:rPr lang="en-US" dirty="0" err="1" smtClean="0"/>
              <a:t>mguu_ru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en-US" dirty="0" smtClean="0"/>
              <a:t>E-mail: info@mguu.ru</a:t>
            </a:r>
            <a:endParaRPr lang="ru-RU" dirty="0"/>
          </a:p>
        </p:txBody>
      </p:sp>
      <p:pic>
        <p:nvPicPr>
          <p:cNvPr id="1027" name="Picture 3" descr="C:\Documents and Settings\Arina\Рабочий стол\new objects\презентация\человечки\2 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84" y="260648"/>
            <a:ext cx="3194050" cy="56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427710" y="4653136"/>
            <a:ext cx="3240360" cy="792088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Автор презентации</a:t>
            </a:r>
          </a:p>
          <a:p>
            <a:r>
              <a:rPr lang="ru-RU" dirty="0" smtClean="0"/>
              <a:t>Контактные данные</a:t>
            </a:r>
            <a:endParaRPr lang="ru-RU" dirty="0"/>
          </a:p>
        </p:txBody>
      </p:sp>
      <p:grpSp>
        <p:nvGrpSpPr>
          <p:cNvPr id="4" name="Группа 11"/>
          <p:cNvGrpSpPr/>
          <p:nvPr userDrawn="1"/>
        </p:nvGrpSpPr>
        <p:grpSpPr>
          <a:xfrm>
            <a:off x="897847" y="4741176"/>
            <a:ext cx="433793" cy="455894"/>
            <a:chOff x="5361943" y="1450777"/>
            <a:chExt cx="2791804" cy="2934047"/>
          </a:xfrm>
          <a:solidFill>
            <a:schemeClr val="bg1"/>
          </a:solidFill>
        </p:grpSpPr>
        <p:sp>
          <p:nvSpPr>
            <p:cNvPr id="13" name="Полилиния 12"/>
            <p:cNvSpPr/>
            <p:nvPr/>
          </p:nvSpPr>
          <p:spPr>
            <a:xfrm>
              <a:off x="5362960" y="1450777"/>
              <a:ext cx="2790787" cy="1273001"/>
            </a:xfrm>
            <a:custGeom>
              <a:avLst/>
              <a:gdLst>
                <a:gd name="connsiteX0" fmla="*/ 0 w 288032"/>
                <a:gd name="connsiteY0" fmla="*/ 108012 h 216024"/>
                <a:gd name="connsiteX1" fmla="*/ 54006 w 288032"/>
                <a:gd name="connsiteY1" fmla="*/ 0 h 216024"/>
                <a:gd name="connsiteX2" fmla="*/ 234026 w 288032"/>
                <a:gd name="connsiteY2" fmla="*/ 0 h 216024"/>
                <a:gd name="connsiteX3" fmla="*/ 288032 w 288032"/>
                <a:gd name="connsiteY3" fmla="*/ 108012 h 216024"/>
                <a:gd name="connsiteX4" fmla="*/ 234026 w 288032"/>
                <a:gd name="connsiteY4" fmla="*/ 216024 h 216024"/>
                <a:gd name="connsiteX5" fmla="*/ 54006 w 288032"/>
                <a:gd name="connsiteY5" fmla="*/ 216024 h 216024"/>
                <a:gd name="connsiteX6" fmla="*/ 0 w 288032"/>
                <a:gd name="connsiteY6" fmla="*/ 108012 h 216024"/>
                <a:gd name="connsiteX0" fmla="*/ 0 w 432048"/>
                <a:gd name="connsiteY0" fmla="*/ 108012 h 360040"/>
                <a:gd name="connsiteX1" fmla="*/ 54006 w 432048"/>
                <a:gd name="connsiteY1" fmla="*/ 0 h 360040"/>
                <a:gd name="connsiteX2" fmla="*/ 234026 w 432048"/>
                <a:gd name="connsiteY2" fmla="*/ 0 h 360040"/>
                <a:gd name="connsiteX3" fmla="*/ 432048 w 432048"/>
                <a:gd name="connsiteY3" fmla="*/ 360040 h 360040"/>
                <a:gd name="connsiteX4" fmla="*/ 234026 w 432048"/>
                <a:gd name="connsiteY4" fmla="*/ 216024 h 360040"/>
                <a:gd name="connsiteX5" fmla="*/ 54006 w 432048"/>
                <a:gd name="connsiteY5" fmla="*/ 216024 h 360040"/>
                <a:gd name="connsiteX6" fmla="*/ 0 w 432048"/>
                <a:gd name="connsiteY6" fmla="*/ 108012 h 360040"/>
                <a:gd name="connsiteX0" fmla="*/ 0 w 432048"/>
                <a:gd name="connsiteY0" fmla="*/ 108012 h 619125"/>
                <a:gd name="connsiteX1" fmla="*/ 54006 w 432048"/>
                <a:gd name="connsiteY1" fmla="*/ 0 h 619125"/>
                <a:gd name="connsiteX2" fmla="*/ 234026 w 432048"/>
                <a:gd name="connsiteY2" fmla="*/ 0 h 619125"/>
                <a:gd name="connsiteX3" fmla="*/ 432048 w 432048"/>
                <a:gd name="connsiteY3" fmla="*/ 360040 h 619125"/>
                <a:gd name="connsiteX4" fmla="*/ 135775 w 432048"/>
                <a:gd name="connsiteY4" fmla="*/ 619125 h 619125"/>
                <a:gd name="connsiteX5" fmla="*/ 54006 w 432048"/>
                <a:gd name="connsiteY5" fmla="*/ 216024 h 619125"/>
                <a:gd name="connsiteX6" fmla="*/ 0 w 432048"/>
                <a:gd name="connsiteY6" fmla="*/ 108012 h 619125"/>
                <a:gd name="connsiteX0" fmla="*/ 0 w 432048"/>
                <a:gd name="connsiteY0" fmla="*/ 108012 h 1020589"/>
                <a:gd name="connsiteX1" fmla="*/ 54006 w 432048"/>
                <a:gd name="connsiteY1" fmla="*/ 0 h 1020589"/>
                <a:gd name="connsiteX2" fmla="*/ 234026 w 432048"/>
                <a:gd name="connsiteY2" fmla="*/ 0 h 1020589"/>
                <a:gd name="connsiteX3" fmla="*/ 432048 w 432048"/>
                <a:gd name="connsiteY3" fmla="*/ 360040 h 1020589"/>
                <a:gd name="connsiteX4" fmla="*/ 159141 w 432048"/>
                <a:gd name="connsiteY4" fmla="*/ 1020589 h 1020589"/>
                <a:gd name="connsiteX5" fmla="*/ 54006 w 432048"/>
                <a:gd name="connsiteY5" fmla="*/ 216024 h 1020589"/>
                <a:gd name="connsiteX6" fmla="*/ 0 w 432048"/>
                <a:gd name="connsiteY6" fmla="*/ 108012 h 1020589"/>
                <a:gd name="connsiteX0" fmla="*/ 0 w 1565523"/>
                <a:gd name="connsiteY0" fmla="*/ 108012 h 1020589"/>
                <a:gd name="connsiteX1" fmla="*/ 54006 w 1565523"/>
                <a:gd name="connsiteY1" fmla="*/ 0 h 1020589"/>
                <a:gd name="connsiteX2" fmla="*/ 234026 w 1565523"/>
                <a:gd name="connsiteY2" fmla="*/ 0 h 1020589"/>
                <a:gd name="connsiteX3" fmla="*/ 1565523 w 1565523"/>
                <a:gd name="connsiteY3" fmla="*/ 179065 h 1020589"/>
                <a:gd name="connsiteX4" fmla="*/ 159141 w 1565523"/>
                <a:gd name="connsiteY4" fmla="*/ 1020589 h 1020589"/>
                <a:gd name="connsiteX5" fmla="*/ 54006 w 1565523"/>
                <a:gd name="connsiteY5" fmla="*/ 216024 h 1020589"/>
                <a:gd name="connsiteX6" fmla="*/ 0 w 1565523"/>
                <a:gd name="connsiteY6" fmla="*/ 108012 h 1020589"/>
                <a:gd name="connsiteX0" fmla="*/ 0 w 1565523"/>
                <a:gd name="connsiteY0" fmla="*/ 362805 h 1275382"/>
                <a:gd name="connsiteX1" fmla="*/ 54006 w 1565523"/>
                <a:gd name="connsiteY1" fmla="*/ 254793 h 1275382"/>
                <a:gd name="connsiteX2" fmla="*/ 1558001 w 1565523"/>
                <a:gd name="connsiteY2" fmla="*/ 0 h 1275382"/>
                <a:gd name="connsiteX3" fmla="*/ 1565523 w 1565523"/>
                <a:gd name="connsiteY3" fmla="*/ 433858 h 1275382"/>
                <a:gd name="connsiteX4" fmla="*/ 159141 w 1565523"/>
                <a:gd name="connsiteY4" fmla="*/ 1275382 h 1275382"/>
                <a:gd name="connsiteX5" fmla="*/ 54006 w 1565523"/>
                <a:gd name="connsiteY5" fmla="*/ 470817 h 1275382"/>
                <a:gd name="connsiteX6" fmla="*/ 0 w 1565523"/>
                <a:gd name="connsiteY6" fmla="*/ 362805 h 1275382"/>
                <a:gd name="connsiteX0" fmla="*/ 0 w 1565523"/>
                <a:gd name="connsiteY0" fmla="*/ 362805 h 1275382"/>
                <a:gd name="connsiteX1" fmla="*/ 327850 w 1565523"/>
                <a:gd name="connsiteY1" fmla="*/ 876299 h 1275382"/>
                <a:gd name="connsiteX2" fmla="*/ 1558001 w 1565523"/>
                <a:gd name="connsiteY2" fmla="*/ 0 h 1275382"/>
                <a:gd name="connsiteX3" fmla="*/ 1565523 w 1565523"/>
                <a:gd name="connsiteY3" fmla="*/ 433858 h 1275382"/>
                <a:gd name="connsiteX4" fmla="*/ 159141 w 1565523"/>
                <a:gd name="connsiteY4" fmla="*/ 1275382 h 1275382"/>
                <a:gd name="connsiteX5" fmla="*/ 54006 w 1565523"/>
                <a:gd name="connsiteY5" fmla="*/ 470817 h 1275382"/>
                <a:gd name="connsiteX6" fmla="*/ 0 w 1565523"/>
                <a:gd name="connsiteY6" fmla="*/ 362805 h 1275382"/>
                <a:gd name="connsiteX0" fmla="*/ 1069944 w 2635467"/>
                <a:gd name="connsiteY0" fmla="*/ 362805 h 1275382"/>
                <a:gd name="connsiteX1" fmla="*/ 1397794 w 2635467"/>
                <a:gd name="connsiteY1" fmla="*/ 876299 h 1275382"/>
                <a:gd name="connsiteX2" fmla="*/ 2627945 w 2635467"/>
                <a:gd name="connsiteY2" fmla="*/ 0 h 1275382"/>
                <a:gd name="connsiteX3" fmla="*/ 2635467 w 2635467"/>
                <a:gd name="connsiteY3" fmla="*/ 433858 h 1275382"/>
                <a:gd name="connsiteX4" fmla="*/ 1229085 w 2635467"/>
                <a:gd name="connsiteY4" fmla="*/ 1275382 h 1275382"/>
                <a:gd name="connsiteX5" fmla="*/ 0 w 2635467"/>
                <a:gd name="connsiteY5" fmla="*/ 456529 h 1275382"/>
                <a:gd name="connsiteX6" fmla="*/ 1069944 w 2635467"/>
                <a:gd name="connsiteY6" fmla="*/ 362805 h 1275382"/>
                <a:gd name="connsiteX0" fmla="*/ 0 w 2708523"/>
                <a:gd name="connsiteY0" fmla="*/ 177067 h 1275382"/>
                <a:gd name="connsiteX1" fmla="*/ 1470850 w 2708523"/>
                <a:gd name="connsiteY1" fmla="*/ 876299 h 1275382"/>
                <a:gd name="connsiteX2" fmla="*/ 2701001 w 2708523"/>
                <a:gd name="connsiteY2" fmla="*/ 0 h 1275382"/>
                <a:gd name="connsiteX3" fmla="*/ 2708523 w 2708523"/>
                <a:gd name="connsiteY3" fmla="*/ 433858 h 1275382"/>
                <a:gd name="connsiteX4" fmla="*/ 1302141 w 2708523"/>
                <a:gd name="connsiteY4" fmla="*/ 1275382 h 1275382"/>
                <a:gd name="connsiteX5" fmla="*/ 73056 w 2708523"/>
                <a:gd name="connsiteY5" fmla="*/ 456529 h 1275382"/>
                <a:gd name="connsiteX6" fmla="*/ 0 w 2708523"/>
                <a:gd name="connsiteY6" fmla="*/ 177067 h 1275382"/>
                <a:gd name="connsiteX0" fmla="*/ 0 w 2708523"/>
                <a:gd name="connsiteY0" fmla="*/ 177067 h 1275382"/>
                <a:gd name="connsiteX1" fmla="*/ 1297019 w 2708523"/>
                <a:gd name="connsiteY1" fmla="*/ 957262 h 1275382"/>
                <a:gd name="connsiteX2" fmla="*/ 2701001 w 2708523"/>
                <a:gd name="connsiteY2" fmla="*/ 0 h 1275382"/>
                <a:gd name="connsiteX3" fmla="*/ 2708523 w 2708523"/>
                <a:gd name="connsiteY3" fmla="*/ 433858 h 1275382"/>
                <a:gd name="connsiteX4" fmla="*/ 1302141 w 2708523"/>
                <a:gd name="connsiteY4" fmla="*/ 1275382 h 1275382"/>
                <a:gd name="connsiteX5" fmla="*/ 73056 w 2708523"/>
                <a:gd name="connsiteY5" fmla="*/ 456529 h 1275382"/>
                <a:gd name="connsiteX6" fmla="*/ 0 w 2708523"/>
                <a:gd name="connsiteY6" fmla="*/ 177067 h 1275382"/>
                <a:gd name="connsiteX0" fmla="*/ 0 w 2708523"/>
                <a:gd name="connsiteY0" fmla="*/ 177067 h 1275382"/>
                <a:gd name="connsiteX1" fmla="*/ 1304163 w 2708523"/>
                <a:gd name="connsiteY1" fmla="*/ 835819 h 1275382"/>
                <a:gd name="connsiteX2" fmla="*/ 2701001 w 2708523"/>
                <a:gd name="connsiteY2" fmla="*/ 0 h 1275382"/>
                <a:gd name="connsiteX3" fmla="*/ 2708523 w 2708523"/>
                <a:gd name="connsiteY3" fmla="*/ 433858 h 1275382"/>
                <a:gd name="connsiteX4" fmla="*/ 1302141 w 2708523"/>
                <a:gd name="connsiteY4" fmla="*/ 1275382 h 1275382"/>
                <a:gd name="connsiteX5" fmla="*/ 73056 w 2708523"/>
                <a:gd name="connsiteY5" fmla="*/ 456529 h 1275382"/>
                <a:gd name="connsiteX6" fmla="*/ 0 w 2708523"/>
                <a:gd name="connsiteY6" fmla="*/ 177067 h 1275382"/>
                <a:gd name="connsiteX0" fmla="*/ 0 w 2784723"/>
                <a:gd name="connsiteY0" fmla="*/ 10380 h 1275382"/>
                <a:gd name="connsiteX1" fmla="*/ 1380363 w 2784723"/>
                <a:gd name="connsiteY1" fmla="*/ 835819 h 1275382"/>
                <a:gd name="connsiteX2" fmla="*/ 2777201 w 2784723"/>
                <a:gd name="connsiteY2" fmla="*/ 0 h 1275382"/>
                <a:gd name="connsiteX3" fmla="*/ 2784723 w 2784723"/>
                <a:gd name="connsiteY3" fmla="*/ 433858 h 1275382"/>
                <a:gd name="connsiteX4" fmla="*/ 1378341 w 2784723"/>
                <a:gd name="connsiteY4" fmla="*/ 1275382 h 1275382"/>
                <a:gd name="connsiteX5" fmla="*/ 149256 w 2784723"/>
                <a:gd name="connsiteY5" fmla="*/ 456529 h 1275382"/>
                <a:gd name="connsiteX6" fmla="*/ 0 w 2784723"/>
                <a:gd name="connsiteY6" fmla="*/ 10380 h 1275382"/>
                <a:gd name="connsiteX0" fmla="*/ 3144 w 2787867"/>
                <a:gd name="connsiteY0" fmla="*/ 10380 h 1275382"/>
                <a:gd name="connsiteX1" fmla="*/ 1383507 w 2787867"/>
                <a:gd name="connsiteY1" fmla="*/ 835819 h 1275382"/>
                <a:gd name="connsiteX2" fmla="*/ 2780345 w 2787867"/>
                <a:gd name="connsiteY2" fmla="*/ 0 h 1275382"/>
                <a:gd name="connsiteX3" fmla="*/ 2787867 w 2787867"/>
                <a:gd name="connsiteY3" fmla="*/ 433858 h 1275382"/>
                <a:gd name="connsiteX4" fmla="*/ 1381485 w 2787867"/>
                <a:gd name="connsiteY4" fmla="*/ 1275382 h 1275382"/>
                <a:gd name="connsiteX5" fmla="*/ 0 w 2787867"/>
                <a:gd name="connsiteY5" fmla="*/ 439861 h 1275382"/>
                <a:gd name="connsiteX6" fmla="*/ 3144 w 2787867"/>
                <a:gd name="connsiteY6" fmla="*/ 10380 h 1275382"/>
                <a:gd name="connsiteX0" fmla="*/ 0 w 2789486"/>
                <a:gd name="connsiteY0" fmla="*/ 7998 h 1275382"/>
                <a:gd name="connsiteX1" fmla="*/ 1385126 w 2789486"/>
                <a:gd name="connsiteY1" fmla="*/ 835819 h 1275382"/>
                <a:gd name="connsiteX2" fmla="*/ 2781964 w 2789486"/>
                <a:gd name="connsiteY2" fmla="*/ 0 h 1275382"/>
                <a:gd name="connsiteX3" fmla="*/ 2789486 w 2789486"/>
                <a:gd name="connsiteY3" fmla="*/ 433858 h 1275382"/>
                <a:gd name="connsiteX4" fmla="*/ 1383104 w 2789486"/>
                <a:gd name="connsiteY4" fmla="*/ 1275382 h 1275382"/>
                <a:gd name="connsiteX5" fmla="*/ 1619 w 2789486"/>
                <a:gd name="connsiteY5" fmla="*/ 439861 h 1275382"/>
                <a:gd name="connsiteX6" fmla="*/ 0 w 2789486"/>
                <a:gd name="connsiteY6" fmla="*/ 7998 h 1275382"/>
                <a:gd name="connsiteX0" fmla="*/ 0 w 2789486"/>
                <a:gd name="connsiteY0" fmla="*/ 7998 h 1220614"/>
                <a:gd name="connsiteX1" fmla="*/ 1385126 w 2789486"/>
                <a:gd name="connsiteY1" fmla="*/ 835819 h 1220614"/>
                <a:gd name="connsiteX2" fmla="*/ 2781964 w 2789486"/>
                <a:gd name="connsiteY2" fmla="*/ 0 h 1220614"/>
                <a:gd name="connsiteX3" fmla="*/ 2789486 w 2789486"/>
                <a:gd name="connsiteY3" fmla="*/ 433858 h 1220614"/>
                <a:gd name="connsiteX4" fmla="*/ 1364054 w 2789486"/>
                <a:gd name="connsiteY4" fmla="*/ 1220614 h 1220614"/>
                <a:gd name="connsiteX5" fmla="*/ 1619 w 2789486"/>
                <a:gd name="connsiteY5" fmla="*/ 439861 h 1220614"/>
                <a:gd name="connsiteX6" fmla="*/ 0 w 2789486"/>
                <a:gd name="connsiteY6" fmla="*/ 7998 h 1220614"/>
                <a:gd name="connsiteX0" fmla="*/ 0 w 2789486"/>
                <a:gd name="connsiteY0" fmla="*/ 7998 h 1277764"/>
                <a:gd name="connsiteX1" fmla="*/ 1385126 w 2789486"/>
                <a:gd name="connsiteY1" fmla="*/ 835819 h 1277764"/>
                <a:gd name="connsiteX2" fmla="*/ 2781964 w 2789486"/>
                <a:gd name="connsiteY2" fmla="*/ 0 h 1277764"/>
                <a:gd name="connsiteX3" fmla="*/ 2789486 w 2789486"/>
                <a:gd name="connsiteY3" fmla="*/ 433858 h 1277764"/>
                <a:gd name="connsiteX4" fmla="*/ 1383104 w 2789486"/>
                <a:gd name="connsiteY4" fmla="*/ 1277764 h 1277764"/>
                <a:gd name="connsiteX5" fmla="*/ 1619 w 2789486"/>
                <a:gd name="connsiteY5" fmla="*/ 439861 h 1277764"/>
                <a:gd name="connsiteX6" fmla="*/ 0 w 2789486"/>
                <a:gd name="connsiteY6" fmla="*/ 7998 h 1277764"/>
                <a:gd name="connsiteX0" fmla="*/ 0 w 2781964"/>
                <a:gd name="connsiteY0" fmla="*/ 7998 h 1277764"/>
                <a:gd name="connsiteX1" fmla="*/ 1385126 w 2781964"/>
                <a:gd name="connsiteY1" fmla="*/ 835819 h 1277764"/>
                <a:gd name="connsiteX2" fmla="*/ 2781964 w 2781964"/>
                <a:gd name="connsiteY2" fmla="*/ 0 h 1277764"/>
                <a:gd name="connsiteX3" fmla="*/ 2741861 w 2781964"/>
                <a:gd name="connsiteY3" fmla="*/ 407664 h 1277764"/>
                <a:gd name="connsiteX4" fmla="*/ 1383104 w 2781964"/>
                <a:gd name="connsiteY4" fmla="*/ 1277764 h 1277764"/>
                <a:gd name="connsiteX5" fmla="*/ 1619 w 2781964"/>
                <a:gd name="connsiteY5" fmla="*/ 439861 h 1277764"/>
                <a:gd name="connsiteX6" fmla="*/ 0 w 2781964"/>
                <a:gd name="connsiteY6" fmla="*/ 7998 h 1277764"/>
                <a:gd name="connsiteX0" fmla="*/ 0 w 2784723"/>
                <a:gd name="connsiteY0" fmla="*/ 7998 h 1277764"/>
                <a:gd name="connsiteX1" fmla="*/ 1385126 w 2784723"/>
                <a:gd name="connsiteY1" fmla="*/ 835819 h 1277764"/>
                <a:gd name="connsiteX2" fmla="*/ 2781964 w 2784723"/>
                <a:gd name="connsiteY2" fmla="*/ 0 h 1277764"/>
                <a:gd name="connsiteX3" fmla="*/ 2784723 w 2784723"/>
                <a:gd name="connsiteY3" fmla="*/ 436239 h 1277764"/>
                <a:gd name="connsiteX4" fmla="*/ 1383104 w 2784723"/>
                <a:gd name="connsiteY4" fmla="*/ 1277764 h 1277764"/>
                <a:gd name="connsiteX5" fmla="*/ 1619 w 2784723"/>
                <a:gd name="connsiteY5" fmla="*/ 439861 h 1277764"/>
                <a:gd name="connsiteX6" fmla="*/ 0 w 2784723"/>
                <a:gd name="connsiteY6" fmla="*/ 7998 h 1277764"/>
                <a:gd name="connsiteX0" fmla="*/ 0 w 2784723"/>
                <a:gd name="connsiteY0" fmla="*/ 0 h 1269766"/>
                <a:gd name="connsiteX1" fmla="*/ 1385126 w 2784723"/>
                <a:gd name="connsiteY1" fmla="*/ 827821 h 1269766"/>
                <a:gd name="connsiteX2" fmla="*/ 2765296 w 2784723"/>
                <a:gd name="connsiteY2" fmla="*/ 53915 h 1269766"/>
                <a:gd name="connsiteX3" fmla="*/ 2784723 w 2784723"/>
                <a:gd name="connsiteY3" fmla="*/ 428241 h 1269766"/>
                <a:gd name="connsiteX4" fmla="*/ 1383104 w 2784723"/>
                <a:gd name="connsiteY4" fmla="*/ 1269766 h 1269766"/>
                <a:gd name="connsiteX5" fmla="*/ 1619 w 2784723"/>
                <a:gd name="connsiteY5" fmla="*/ 431863 h 1269766"/>
                <a:gd name="connsiteX6" fmla="*/ 0 w 2784723"/>
                <a:gd name="connsiteY6" fmla="*/ 0 h 1269766"/>
                <a:gd name="connsiteX0" fmla="*/ 0 w 2785266"/>
                <a:gd name="connsiteY0" fmla="*/ 3235 h 1273001"/>
                <a:gd name="connsiteX1" fmla="*/ 1385126 w 2785266"/>
                <a:gd name="connsiteY1" fmla="*/ 831056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0 w 2785266"/>
                <a:gd name="connsiteY0" fmla="*/ 3235 h 1273001"/>
                <a:gd name="connsiteX1" fmla="*/ 1380363 w 2785266"/>
                <a:gd name="connsiteY1" fmla="*/ 850106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0 w 2785266"/>
                <a:gd name="connsiteY0" fmla="*/ 3235 h 1273001"/>
                <a:gd name="connsiteX1" fmla="*/ 1380363 w 2785266"/>
                <a:gd name="connsiteY1" fmla="*/ 835819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0 w 2785266"/>
                <a:gd name="connsiteY0" fmla="*/ 3235 h 1273001"/>
                <a:gd name="connsiteX1" fmla="*/ 1377982 w 2785266"/>
                <a:gd name="connsiteY1" fmla="*/ 831057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32258 w 2784187"/>
                <a:gd name="connsiteY0" fmla="*/ 62767 h 1273001"/>
                <a:gd name="connsiteX1" fmla="*/ 1376903 w 2784187"/>
                <a:gd name="connsiteY1" fmla="*/ 831057 h 1273001"/>
                <a:gd name="connsiteX2" fmla="*/ 2783267 w 2784187"/>
                <a:gd name="connsiteY2" fmla="*/ 0 h 1273001"/>
                <a:gd name="connsiteX3" fmla="*/ 2783644 w 2784187"/>
                <a:gd name="connsiteY3" fmla="*/ 431476 h 1273001"/>
                <a:gd name="connsiteX4" fmla="*/ 1382025 w 2784187"/>
                <a:gd name="connsiteY4" fmla="*/ 1273001 h 1273001"/>
                <a:gd name="connsiteX5" fmla="*/ 540 w 2784187"/>
                <a:gd name="connsiteY5" fmla="*/ 435098 h 1273001"/>
                <a:gd name="connsiteX6" fmla="*/ 32258 w 2784187"/>
                <a:gd name="connsiteY6" fmla="*/ 62767 h 1273001"/>
                <a:gd name="connsiteX0" fmla="*/ 0 w 2785266"/>
                <a:gd name="connsiteY0" fmla="*/ 854 h 1273001"/>
                <a:gd name="connsiteX1" fmla="*/ 1377982 w 2785266"/>
                <a:gd name="connsiteY1" fmla="*/ 831057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854 h 1273001"/>
                <a:gd name="connsiteX0" fmla="*/ 1302 w 2786568"/>
                <a:gd name="connsiteY0" fmla="*/ 854 h 1273001"/>
                <a:gd name="connsiteX1" fmla="*/ 1379284 w 2786568"/>
                <a:gd name="connsiteY1" fmla="*/ 831057 h 1273001"/>
                <a:gd name="connsiteX2" fmla="*/ 2785648 w 2786568"/>
                <a:gd name="connsiteY2" fmla="*/ 0 h 1273001"/>
                <a:gd name="connsiteX3" fmla="*/ 2786025 w 2786568"/>
                <a:gd name="connsiteY3" fmla="*/ 431476 h 1273001"/>
                <a:gd name="connsiteX4" fmla="*/ 1384406 w 2786568"/>
                <a:gd name="connsiteY4" fmla="*/ 1273001 h 1273001"/>
                <a:gd name="connsiteX5" fmla="*/ 540 w 2786568"/>
                <a:gd name="connsiteY5" fmla="*/ 432717 h 1273001"/>
                <a:gd name="connsiteX6" fmla="*/ 1302 w 2786568"/>
                <a:gd name="connsiteY6" fmla="*/ 854 h 1273001"/>
                <a:gd name="connsiteX0" fmla="*/ 1302 w 2790787"/>
                <a:gd name="connsiteY0" fmla="*/ 854 h 1273001"/>
                <a:gd name="connsiteX1" fmla="*/ 1379284 w 2790787"/>
                <a:gd name="connsiteY1" fmla="*/ 831057 h 1273001"/>
                <a:gd name="connsiteX2" fmla="*/ 2785648 w 2790787"/>
                <a:gd name="connsiteY2" fmla="*/ 0 h 1273001"/>
                <a:gd name="connsiteX3" fmla="*/ 2790787 w 2790787"/>
                <a:gd name="connsiteY3" fmla="*/ 429095 h 1273001"/>
                <a:gd name="connsiteX4" fmla="*/ 1384406 w 2790787"/>
                <a:gd name="connsiteY4" fmla="*/ 1273001 h 1273001"/>
                <a:gd name="connsiteX5" fmla="*/ 540 w 2790787"/>
                <a:gd name="connsiteY5" fmla="*/ 432717 h 1273001"/>
                <a:gd name="connsiteX6" fmla="*/ 1302 w 2790787"/>
                <a:gd name="connsiteY6" fmla="*/ 854 h 127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0787" h="1273001">
                  <a:moveTo>
                    <a:pt x="1302" y="854"/>
                  </a:moveTo>
                  <a:lnTo>
                    <a:pt x="1379284" y="831057"/>
                  </a:lnTo>
                  <a:lnTo>
                    <a:pt x="2785648" y="0"/>
                  </a:lnTo>
                  <a:cubicBezTo>
                    <a:pt x="2786568" y="145413"/>
                    <a:pt x="2789867" y="283682"/>
                    <a:pt x="2790787" y="429095"/>
                  </a:cubicBezTo>
                  <a:lnTo>
                    <a:pt x="1384406" y="1273001"/>
                  </a:lnTo>
                  <a:lnTo>
                    <a:pt x="540" y="432717"/>
                  </a:lnTo>
                  <a:cubicBezTo>
                    <a:pt x="0" y="288763"/>
                    <a:pt x="1842" y="144808"/>
                    <a:pt x="1302" y="8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5361943" y="2280295"/>
              <a:ext cx="2790787" cy="1273001"/>
            </a:xfrm>
            <a:custGeom>
              <a:avLst/>
              <a:gdLst>
                <a:gd name="connsiteX0" fmla="*/ 0 w 288032"/>
                <a:gd name="connsiteY0" fmla="*/ 108012 h 216024"/>
                <a:gd name="connsiteX1" fmla="*/ 54006 w 288032"/>
                <a:gd name="connsiteY1" fmla="*/ 0 h 216024"/>
                <a:gd name="connsiteX2" fmla="*/ 234026 w 288032"/>
                <a:gd name="connsiteY2" fmla="*/ 0 h 216024"/>
                <a:gd name="connsiteX3" fmla="*/ 288032 w 288032"/>
                <a:gd name="connsiteY3" fmla="*/ 108012 h 216024"/>
                <a:gd name="connsiteX4" fmla="*/ 234026 w 288032"/>
                <a:gd name="connsiteY4" fmla="*/ 216024 h 216024"/>
                <a:gd name="connsiteX5" fmla="*/ 54006 w 288032"/>
                <a:gd name="connsiteY5" fmla="*/ 216024 h 216024"/>
                <a:gd name="connsiteX6" fmla="*/ 0 w 288032"/>
                <a:gd name="connsiteY6" fmla="*/ 108012 h 216024"/>
                <a:gd name="connsiteX0" fmla="*/ 0 w 432048"/>
                <a:gd name="connsiteY0" fmla="*/ 108012 h 360040"/>
                <a:gd name="connsiteX1" fmla="*/ 54006 w 432048"/>
                <a:gd name="connsiteY1" fmla="*/ 0 h 360040"/>
                <a:gd name="connsiteX2" fmla="*/ 234026 w 432048"/>
                <a:gd name="connsiteY2" fmla="*/ 0 h 360040"/>
                <a:gd name="connsiteX3" fmla="*/ 432048 w 432048"/>
                <a:gd name="connsiteY3" fmla="*/ 360040 h 360040"/>
                <a:gd name="connsiteX4" fmla="*/ 234026 w 432048"/>
                <a:gd name="connsiteY4" fmla="*/ 216024 h 360040"/>
                <a:gd name="connsiteX5" fmla="*/ 54006 w 432048"/>
                <a:gd name="connsiteY5" fmla="*/ 216024 h 360040"/>
                <a:gd name="connsiteX6" fmla="*/ 0 w 432048"/>
                <a:gd name="connsiteY6" fmla="*/ 108012 h 360040"/>
                <a:gd name="connsiteX0" fmla="*/ 0 w 432048"/>
                <a:gd name="connsiteY0" fmla="*/ 108012 h 619125"/>
                <a:gd name="connsiteX1" fmla="*/ 54006 w 432048"/>
                <a:gd name="connsiteY1" fmla="*/ 0 h 619125"/>
                <a:gd name="connsiteX2" fmla="*/ 234026 w 432048"/>
                <a:gd name="connsiteY2" fmla="*/ 0 h 619125"/>
                <a:gd name="connsiteX3" fmla="*/ 432048 w 432048"/>
                <a:gd name="connsiteY3" fmla="*/ 360040 h 619125"/>
                <a:gd name="connsiteX4" fmla="*/ 135775 w 432048"/>
                <a:gd name="connsiteY4" fmla="*/ 619125 h 619125"/>
                <a:gd name="connsiteX5" fmla="*/ 54006 w 432048"/>
                <a:gd name="connsiteY5" fmla="*/ 216024 h 619125"/>
                <a:gd name="connsiteX6" fmla="*/ 0 w 432048"/>
                <a:gd name="connsiteY6" fmla="*/ 108012 h 619125"/>
                <a:gd name="connsiteX0" fmla="*/ 0 w 432048"/>
                <a:gd name="connsiteY0" fmla="*/ 108012 h 1020589"/>
                <a:gd name="connsiteX1" fmla="*/ 54006 w 432048"/>
                <a:gd name="connsiteY1" fmla="*/ 0 h 1020589"/>
                <a:gd name="connsiteX2" fmla="*/ 234026 w 432048"/>
                <a:gd name="connsiteY2" fmla="*/ 0 h 1020589"/>
                <a:gd name="connsiteX3" fmla="*/ 432048 w 432048"/>
                <a:gd name="connsiteY3" fmla="*/ 360040 h 1020589"/>
                <a:gd name="connsiteX4" fmla="*/ 159141 w 432048"/>
                <a:gd name="connsiteY4" fmla="*/ 1020589 h 1020589"/>
                <a:gd name="connsiteX5" fmla="*/ 54006 w 432048"/>
                <a:gd name="connsiteY5" fmla="*/ 216024 h 1020589"/>
                <a:gd name="connsiteX6" fmla="*/ 0 w 432048"/>
                <a:gd name="connsiteY6" fmla="*/ 108012 h 1020589"/>
                <a:gd name="connsiteX0" fmla="*/ 0 w 1565523"/>
                <a:gd name="connsiteY0" fmla="*/ 108012 h 1020589"/>
                <a:gd name="connsiteX1" fmla="*/ 54006 w 1565523"/>
                <a:gd name="connsiteY1" fmla="*/ 0 h 1020589"/>
                <a:gd name="connsiteX2" fmla="*/ 234026 w 1565523"/>
                <a:gd name="connsiteY2" fmla="*/ 0 h 1020589"/>
                <a:gd name="connsiteX3" fmla="*/ 1565523 w 1565523"/>
                <a:gd name="connsiteY3" fmla="*/ 179065 h 1020589"/>
                <a:gd name="connsiteX4" fmla="*/ 159141 w 1565523"/>
                <a:gd name="connsiteY4" fmla="*/ 1020589 h 1020589"/>
                <a:gd name="connsiteX5" fmla="*/ 54006 w 1565523"/>
                <a:gd name="connsiteY5" fmla="*/ 216024 h 1020589"/>
                <a:gd name="connsiteX6" fmla="*/ 0 w 1565523"/>
                <a:gd name="connsiteY6" fmla="*/ 108012 h 1020589"/>
                <a:gd name="connsiteX0" fmla="*/ 0 w 1565523"/>
                <a:gd name="connsiteY0" fmla="*/ 362805 h 1275382"/>
                <a:gd name="connsiteX1" fmla="*/ 54006 w 1565523"/>
                <a:gd name="connsiteY1" fmla="*/ 254793 h 1275382"/>
                <a:gd name="connsiteX2" fmla="*/ 1558001 w 1565523"/>
                <a:gd name="connsiteY2" fmla="*/ 0 h 1275382"/>
                <a:gd name="connsiteX3" fmla="*/ 1565523 w 1565523"/>
                <a:gd name="connsiteY3" fmla="*/ 433858 h 1275382"/>
                <a:gd name="connsiteX4" fmla="*/ 159141 w 1565523"/>
                <a:gd name="connsiteY4" fmla="*/ 1275382 h 1275382"/>
                <a:gd name="connsiteX5" fmla="*/ 54006 w 1565523"/>
                <a:gd name="connsiteY5" fmla="*/ 470817 h 1275382"/>
                <a:gd name="connsiteX6" fmla="*/ 0 w 1565523"/>
                <a:gd name="connsiteY6" fmla="*/ 362805 h 1275382"/>
                <a:gd name="connsiteX0" fmla="*/ 0 w 1565523"/>
                <a:gd name="connsiteY0" fmla="*/ 362805 h 1275382"/>
                <a:gd name="connsiteX1" fmla="*/ 327850 w 1565523"/>
                <a:gd name="connsiteY1" fmla="*/ 876299 h 1275382"/>
                <a:gd name="connsiteX2" fmla="*/ 1558001 w 1565523"/>
                <a:gd name="connsiteY2" fmla="*/ 0 h 1275382"/>
                <a:gd name="connsiteX3" fmla="*/ 1565523 w 1565523"/>
                <a:gd name="connsiteY3" fmla="*/ 433858 h 1275382"/>
                <a:gd name="connsiteX4" fmla="*/ 159141 w 1565523"/>
                <a:gd name="connsiteY4" fmla="*/ 1275382 h 1275382"/>
                <a:gd name="connsiteX5" fmla="*/ 54006 w 1565523"/>
                <a:gd name="connsiteY5" fmla="*/ 470817 h 1275382"/>
                <a:gd name="connsiteX6" fmla="*/ 0 w 1565523"/>
                <a:gd name="connsiteY6" fmla="*/ 362805 h 1275382"/>
                <a:gd name="connsiteX0" fmla="*/ 1069944 w 2635467"/>
                <a:gd name="connsiteY0" fmla="*/ 362805 h 1275382"/>
                <a:gd name="connsiteX1" fmla="*/ 1397794 w 2635467"/>
                <a:gd name="connsiteY1" fmla="*/ 876299 h 1275382"/>
                <a:gd name="connsiteX2" fmla="*/ 2627945 w 2635467"/>
                <a:gd name="connsiteY2" fmla="*/ 0 h 1275382"/>
                <a:gd name="connsiteX3" fmla="*/ 2635467 w 2635467"/>
                <a:gd name="connsiteY3" fmla="*/ 433858 h 1275382"/>
                <a:gd name="connsiteX4" fmla="*/ 1229085 w 2635467"/>
                <a:gd name="connsiteY4" fmla="*/ 1275382 h 1275382"/>
                <a:gd name="connsiteX5" fmla="*/ 0 w 2635467"/>
                <a:gd name="connsiteY5" fmla="*/ 456529 h 1275382"/>
                <a:gd name="connsiteX6" fmla="*/ 1069944 w 2635467"/>
                <a:gd name="connsiteY6" fmla="*/ 362805 h 1275382"/>
                <a:gd name="connsiteX0" fmla="*/ 0 w 2708523"/>
                <a:gd name="connsiteY0" fmla="*/ 177067 h 1275382"/>
                <a:gd name="connsiteX1" fmla="*/ 1470850 w 2708523"/>
                <a:gd name="connsiteY1" fmla="*/ 876299 h 1275382"/>
                <a:gd name="connsiteX2" fmla="*/ 2701001 w 2708523"/>
                <a:gd name="connsiteY2" fmla="*/ 0 h 1275382"/>
                <a:gd name="connsiteX3" fmla="*/ 2708523 w 2708523"/>
                <a:gd name="connsiteY3" fmla="*/ 433858 h 1275382"/>
                <a:gd name="connsiteX4" fmla="*/ 1302141 w 2708523"/>
                <a:gd name="connsiteY4" fmla="*/ 1275382 h 1275382"/>
                <a:gd name="connsiteX5" fmla="*/ 73056 w 2708523"/>
                <a:gd name="connsiteY5" fmla="*/ 456529 h 1275382"/>
                <a:gd name="connsiteX6" fmla="*/ 0 w 2708523"/>
                <a:gd name="connsiteY6" fmla="*/ 177067 h 1275382"/>
                <a:gd name="connsiteX0" fmla="*/ 0 w 2708523"/>
                <a:gd name="connsiteY0" fmla="*/ 177067 h 1275382"/>
                <a:gd name="connsiteX1" fmla="*/ 1297019 w 2708523"/>
                <a:gd name="connsiteY1" fmla="*/ 957262 h 1275382"/>
                <a:gd name="connsiteX2" fmla="*/ 2701001 w 2708523"/>
                <a:gd name="connsiteY2" fmla="*/ 0 h 1275382"/>
                <a:gd name="connsiteX3" fmla="*/ 2708523 w 2708523"/>
                <a:gd name="connsiteY3" fmla="*/ 433858 h 1275382"/>
                <a:gd name="connsiteX4" fmla="*/ 1302141 w 2708523"/>
                <a:gd name="connsiteY4" fmla="*/ 1275382 h 1275382"/>
                <a:gd name="connsiteX5" fmla="*/ 73056 w 2708523"/>
                <a:gd name="connsiteY5" fmla="*/ 456529 h 1275382"/>
                <a:gd name="connsiteX6" fmla="*/ 0 w 2708523"/>
                <a:gd name="connsiteY6" fmla="*/ 177067 h 1275382"/>
                <a:gd name="connsiteX0" fmla="*/ 0 w 2708523"/>
                <a:gd name="connsiteY0" fmla="*/ 177067 h 1275382"/>
                <a:gd name="connsiteX1" fmla="*/ 1304163 w 2708523"/>
                <a:gd name="connsiteY1" fmla="*/ 835819 h 1275382"/>
                <a:gd name="connsiteX2" fmla="*/ 2701001 w 2708523"/>
                <a:gd name="connsiteY2" fmla="*/ 0 h 1275382"/>
                <a:gd name="connsiteX3" fmla="*/ 2708523 w 2708523"/>
                <a:gd name="connsiteY3" fmla="*/ 433858 h 1275382"/>
                <a:gd name="connsiteX4" fmla="*/ 1302141 w 2708523"/>
                <a:gd name="connsiteY4" fmla="*/ 1275382 h 1275382"/>
                <a:gd name="connsiteX5" fmla="*/ 73056 w 2708523"/>
                <a:gd name="connsiteY5" fmla="*/ 456529 h 1275382"/>
                <a:gd name="connsiteX6" fmla="*/ 0 w 2708523"/>
                <a:gd name="connsiteY6" fmla="*/ 177067 h 1275382"/>
                <a:gd name="connsiteX0" fmla="*/ 0 w 2784723"/>
                <a:gd name="connsiteY0" fmla="*/ 10380 h 1275382"/>
                <a:gd name="connsiteX1" fmla="*/ 1380363 w 2784723"/>
                <a:gd name="connsiteY1" fmla="*/ 835819 h 1275382"/>
                <a:gd name="connsiteX2" fmla="*/ 2777201 w 2784723"/>
                <a:gd name="connsiteY2" fmla="*/ 0 h 1275382"/>
                <a:gd name="connsiteX3" fmla="*/ 2784723 w 2784723"/>
                <a:gd name="connsiteY3" fmla="*/ 433858 h 1275382"/>
                <a:gd name="connsiteX4" fmla="*/ 1378341 w 2784723"/>
                <a:gd name="connsiteY4" fmla="*/ 1275382 h 1275382"/>
                <a:gd name="connsiteX5" fmla="*/ 149256 w 2784723"/>
                <a:gd name="connsiteY5" fmla="*/ 456529 h 1275382"/>
                <a:gd name="connsiteX6" fmla="*/ 0 w 2784723"/>
                <a:gd name="connsiteY6" fmla="*/ 10380 h 1275382"/>
                <a:gd name="connsiteX0" fmla="*/ 3144 w 2787867"/>
                <a:gd name="connsiteY0" fmla="*/ 10380 h 1275382"/>
                <a:gd name="connsiteX1" fmla="*/ 1383507 w 2787867"/>
                <a:gd name="connsiteY1" fmla="*/ 835819 h 1275382"/>
                <a:gd name="connsiteX2" fmla="*/ 2780345 w 2787867"/>
                <a:gd name="connsiteY2" fmla="*/ 0 h 1275382"/>
                <a:gd name="connsiteX3" fmla="*/ 2787867 w 2787867"/>
                <a:gd name="connsiteY3" fmla="*/ 433858 h 1275382"/>
                <a:gd name="connsiteX4" fmla="*/ 1381485 w 2787867"/>
                <a:gd name="connsiteY4" fmla="*/ 1275382 h 1275382"/>
                <a:gd name="connsiteX5" fmla="*/ 0 w 2787867"/>
                <a:gd name="connsiteY5" fmla="*/ 439861 h 1275382"/>
                <a:gd name="connsiteX6" fmla="*/ 3144 w 2787867"/>
                <a:gd name="connsiteY6" fmla="*/ 10380 h 1275382"/>
                <a:gd name="connsiteX0" fmla="*/ 0 w 2789486"/>
                <a:gd name="connsiteY0" fmla="*/ 7998 h 1275382"/>
                <a:gd name="connsiteX1" fmla="*/ 1385126 w 2789486"/>
                <a:gd name="connsiteY1" fmla="*/ 835819 h 1275382"/>
                <a:gd name="connsiteX2" fmla="*/ 2781964 w 2789486"/>
                <a:gd name="connsiteY2" fmla="*/ 0 h 1275382"/>
                <a:gd name="connsiteX3" fmla="*/ 2789486 w 2789486"/>
                <a:gd name="connsiteY3" fmla="*/ 433858 h 1275382"/>
                <a:gd name="connsiteX4" fmla="*/ 1383104 w 2789486"/>
                <a:gd name="connsiteY4" fmla="*/ 1275382 h 1275382"/>
                <a:gd name="connsiteX5" fmla="*/ 1619 w 2789486"/>
                <a:gd name="connsiteY5" fmla="*/ 439861 h 1275382"/>
                <a:gd name="connsiteX6" fmla="*/ 0 w 2789486"/>
                <a:gd name="connsiteY6" fmla="*/ 7998 h 1275382"/>
                <a:gd name="connsiteX0" fmla="*/ 0 w 2789486"/>
                <a:gd name="connsiteY0" fmla="*/ 7998 h 1220614"/>
                <a:gd name="connsiteX1" fmla="*/ 1385126 w 2789486"/>
                <a:gd name="connsiteY1" fmla="*/ 835819 h 1220614"/>
                <a:gd name="connsiteX2" fmla="*/ 2781964 w 2789486"/>
                <a:gd name="connsiteY2" fmla="*/ 0 h 1220614"/>
                <a:gd name="connsiteX3" fmla="*/ 2789486 w 2789486"/>
                <a:gd name="connsiteY3" fmla="*/ 433858 h 1220614"/>
                <a:gd name="connsiteX4" fmla="*/ 1364054 w 2789486"/>
                <a:gd name="connsiteY4" fmla="*/ 1220614 h 1220614"/>
                <a:gd name="connsiteX5" fmla="*/ 1619 w 2789486"/>
                <a:gd name="connsiteY5" fmla="*/ 439861 h 1220614"/>
                <a:gd name="connsiteX6" fmla="*/ 0 w 2789486"/>
                <a:gd name="connsiteY6" fmla="*/ 7998 h 1220614"/>
                <a:gd name="connsiteX0" fmla="*/ 0 w 2789486"/>
                <a:gd name="connsiteY0" fmla="*/ 7998 h 1277764"/>
                <a:gd name="connsiteX1" fmla="*/ 1385126 w 2789486"/>
                <a:gd name="connsiteY1" fmla="*/ 835819 h 1277764"/>
                <a:gd name="connsiteX2" fmla="*/ 2781964 w 2789486"/>
                <a:gd name="connsiteY2" fmla="*/ 0 h 1277764"/>
                <a:gd name="connsiteX3" fmla="*/ 2789486 w 2789486"/>
                <a:gd name="connsiteY3" fmla="*/ 433858 h 1277764"/>
                <a:gd name="connsiteX4" fmla="*/ 1383104 w 2789486"/>
                <a:gd name="connsiteY4" fmla="*/ 1277764 h 1277764"/>
                <a:gd name="connsiteX5" fmla="*/ 1619 w 2789486"/>
                <a:gd name="connsiteY5" fmla="*/ 439861 h 1277764"/>
                <a:gd name="connsiteX6" fmla="*/ 0 w 2789486"/>
                <a:gd name="connsiteY6" fmla="*/ 7998 h 1277764"/>
                <a:gd name="connsiteX0" fmla="*/ 0 w 2781964"/>
                <a:gd name="connsiteY0" fmla="*/ 7998 h 1277764"/>
                <a:gd name="connsiteX1" fmla="*/ 1385126 w 2781964"/>
                <a:gd name="connsiteY1" fmla="*/ 835819 h 1277764"/>
                <a:gd name="connsiteX2" fmla="*/ 2781964 w 2781964"/>
                <a:gd name="connsiteY2" fmla="*/ 0 h 1277764"/>
                <a:gd name="connsiteX3" fmla="*/ 2741861 w 2781964"/>
                <a:gd name="connsiteY3" fmla="*/ 407664 h 1277764"/>
                <a:gd name="connsiteX4" fmla="*/ 1383104 w 2781964"/>
                <a:gd name="connsiteY4" fmla="*/ 1277764 h 1277764"/>
                <a:gd name="connsiteX5" fmla="*/ 1619 w 2781964"/>
                <a:gd name="connsiteY5" fmla="*/ 439861 h 1277764"/>
                <a:gd name="connsiteX6" fmla="*/ 0 w 2781964"/>
                <a:gd name="connsiteY6" fmla="*/ 7998 h 1277764"/>
                <a:gd name="connsiteX0" fmla="*/ 0 w 2784723"/>
                <a:gd name="connsiteY0" fmla="*/ 7998 h 1277764"/>
                <a:gd name="connsiteX1" fmla="*/ 1385126 w 2784723"/>
                <a:gd name="connsiteY1" fmla="*/ 835819 h 1277764"/>
                <a:gd name="connsiteX2" fmla="*/ 2781964 w 2784723"/>
                <a:gd name="connsiteY2" fmla="*/ 0 h 1277764"/>
                <a:gd name="connsiteX3" fmla="*/ 2784723 w 2784723"/>
                <a:gd name="connsiteY3" fmla="*/ 436239 h 1277764"/>
                <a:gd name="connsiteX4" fmla="*/ 1383104 w 2784723"/>
                <a:gd name="connsiteY4" fmla="*/ 1277764 h 1277764"/>
                <a:gd name="connsiteX5" fmla="*/ 1619 w 2784723"/>
                <a:gd name="connsiteY5" fmla="*/ 439861 h 1277764"/>
                <a:gd name="connsiteX6" fmla="*/ 0 w 2784723"/>
                <a:gd name="connsiteY6" fmla="*/ 7998 h 1277764"/>
                <a:gd name="connsiteX0" fmla="*/ 0 w 2784723"/>
                <a:gd name="connsiteY0" fmla="*/ 0 h 1269766"/>
                <a:gd name="connsiteX1" fmla="*/ 1385126 w 2784723"/>
                <a:gd name="connsiteY1" fmla="*/ 827821 h 1269766"/>
                <a:gd name="connsiteX2" fmla="*/ 2765296 w 2784723"/>
                <a:gd name="connsiteY2" fmla="*/ 53915 h 1269766"/>
                <a:gd name="connsiteX3" fmla="*/ 2784723 w 2784723"/>
                <a:gd name="connsiteY3" fmla="*/ 428241 h 1269766"/>
                <a:gd name="connsiteX4" fmla="*/ 1383104 w 2784723"/>
                <a:gd name="connsiteY4" fmla="*/ 1269766 h 1269766"/>
                <a:gd name="connsiteX5" fmla="*/ 1619 w 2784723"/>
                <a:gd name="connsiteY5" fmla="*/ 431863 h 1269766"/>
                <a:gd name="connsiteX6" fmla="*/ 0 w 2784723"/>
                <a:gd name="connsiteY6" fmla="*/ 0 h 1269766"/>
                <a:gd name="connsiteX0" fmla="*/ 0 w 2785266"/>
                <a:gd name="connsiteY0" fmla="*/ 3235 h 1273001"/>
                <a:gd name="connsiteX1" fmla="*/ 1385126 w 2785266"/>
                <a:gd name="connsiteY1" fmla="*/ 831056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0 w 2785266"/>
                <a:gd name="connsiteY0" fmla="*/ 3235 h 1273001"/>
                <a:gd name="connsiteX1" fmla="*/ 1380363 w 2785266"/>
                <a:gd name="connsiteY1" fmla="*/ 850106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0 w 2785266"/>
                <a:gd name="connsiteY0" fmla="*/ 3235 h 1273001"/>
                <a:gd name="connsiteX1" fmla="*/ 1380363 w 2785266"/>
                <a:gd name="connsiteY1" fmla="*/ 835819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0 w 2785266"/>
                <a:gd name="connsiteY0" fmla="*/ 3235 h 1273001"/>
                <a:gd name="connsiteX1" fmla="*/ 1377982 w 2785266"/>
                <a:gd name="connsiteY1" fmla="*/ 831057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32258 w 2784187"/>
                <a:gd name="connsiteY0" fmla="*/ 62767 h 1273001"/>
                <a:gd name="connsiteX1" fmla="*/ 1376903 w 2784187"/>
                <a:gd name="connsiteY1" fmla="*/ 831057 h 1273001"/>
                <a:gd name="connsiteX2" fmla="*/ 2783267 w 2784187"/>
                <a:gd name="connsiteY2" fmla="*/ 0 h 1273001"/>
                <a:gd name="connsiteX3" fmla="*/ 2783644 w 2784187"/>
                <a:gd name="connsiteY3" fmla="*/ 431476 h 1273001"/>
                <a:gd name="connsiteX4" fmla="*/ 1382025 w 2784187"/>
                <a:gd name="connsiteY4" fmla="*/ 1273001 h 1273001"/>
                <a:gd name="connsiteX5" fmla="*/ 540 w 2784187"/>
                <a:gd name="connsiteY5" fmla="*/ 435098 h 1273001"/>
                <a:gd name="connsiteX6" fmla="*/ 32258 w 2784187"/>
                <a:gd name="connsiteY6" fmla="*/ 62767 h 1273001"/>
                <a:gd name="connsiteX0" fmla="*/ 0 w 2785266"/>
                <a:gd name="connsiteY0" fmla="*/ 854 h 1273001"/>
                <a:gd name="connsiteX1" fmla="*/ 1377982 w 2785266"/>
                <a:gd name="connsiteY1" fmla="*/ 831057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854 h 1273001"/>
                <a:gd name="connsiteX0" fmla="*/ 1302 w 2786568"/>
                <a:gd name="connsiteY0" fmla="*/ 854 h 1273001"/>
                <a:gd name="connsiteX1" fmla="*/ 1379284 w 2786568"/>
                <a:gd name="connsiteY1" fmla="*/ 831057 h 1273001"/>
                <a:gd name="connsiteX2" fmla="*/ 2785648 w 2786568"/>
                <a:gd name="connsiteY2" fmla="*/ 0 h 1273001"/>
                <a:gd name="connsiteX3" fmla="*/ 2786025 w 2786568"/>
                <a:gd name="connsiteY3" fmla="*/ 431476 h 1273001"/>
                <a:gd name="connsiteX4" fmla="*/ 1384406 w 2786568"/>
                <a:gd name="connsiteY4" fmla="*/ 1273001 h 1273001"/>
                <a:gd name="connsiteX5" fmla="*/ 540 w 2786568"/>
                <a:gd name="connsiteY5" fmla="*/ 432717 h 1273001"/>
                <a:gd name="connsiteX6" fmla="*/ 1302 w 2786568"/>
                <a:gd name="connsiteY6" fmla="*/ 854 h 1273001"/>
                <a:gd name="connsiteX0" fmla="*/ 1302 w 2790787"/>
                <a:gd name="connsiteY0" fmla="*/ 854 h 1273001"/>
                <a:gd name="connsiteX1" fmla="*/ 1379284 w 2790787"/>
                <a:gd name="connsiteY1" fmla="*/ 831057 h 1273001"/>
                <a:gd name="connsiteX2" fmla="*/ 2785648 w 2790787"/>
                <a:gd name="connsiteY2" fmla="*/ 0 h 1273001"/>
                <a:gd name="connsiteX3" fmla="*/ 2790787 w 2790787"/>
                <a:gd name="connsiteY3" fmla="*/ 429095 h 1273001"/>
                <a:gd name="connsiteX4" fmla="*/ 1384406 w 2790787"/>
                <a:gd name="connsiteY4" fmla="*/ 1273001 h 1273001"/>
                <a:gd name="connsiteX5" fmla="*/ 540 w 2790787"/>
                <a:gd name="connsiteY5" fmla="*/ 432717 h 1273001"/>
                <a:gd name="connsiteX6" fmla="*/ 1302 w 2790787"/>
                <a:gd name="connsiteY6" fmla="*/ 854 h 127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0787" h="1273001">
                  <a:moveTo>
                    <a:pt x="1302" y="854"/>
                  </a:moveTo>
                  <a:lnTo>
                    <a:pt x="1379284" y="831057"/>
                  </a:lnTo>
                  <a:lnTo>
                    <a:pt x="2785648" y="0"/>
                  </a:lnTo>
                  <a:cubicBezTo>
                    <a:pt x="2786568" y="145413"/>
                    <a:pt x="2789867" y="283682"/>
                    <a:pt x="2790787" y="429095"/>
                  </a:cubicBezTo>
                  <a:lnTo>
                    <a:pt x="1384406" y="1273001"/>
                  </a:lnTo>
                  <a:lnTo>
                    <a:pt x="540" y="432717"/>
                  </a:lnTo>
                  <a:cubicBezTo>
                    <a:pt x="0" y="288763"/>
                    <a:pt x="1842" y="144808"/>
                    <a:pt x="1302" y="8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5362277" y="3111823"/>
              <a:ext cx="2790787" cy="1273001"/>
            </a:xfrm>
            <a:custGeom>
              <a:avLst/>
              <a:gdLst>
                <a:gd name="connsiteX0" fmla="*/ 0 w 288032"/>
                <a:gd name="connsiteY0" fmla="*/ 108012 h 216024"/>
                <a:gd name="connsiteX1" fmla="*/ 54006 w 288032"/>
                <a:gd name="connsiteY1" fmla="*/ 0 h 216024"/>
                <a:gd name="connsiteX2" fmla="*/ 234026 w 288032"/>
                <a:gd name="connsiteY2" fmla="*/ 0 h 216024"/>
                <a:gd name="connsiteX3" fmla="*/ 288032 w 288032"/>
                <a:gd name="connsiteY3" fmla="*/ 108012 h 216024"/>
                <a:gd name="connsiteX4" fmla="*/ 234026 w 288032"/>
                <a:gd name="connsiteY4" fmla="*/ 216024 h 216024"/>
                <a:gd name="connsiteX5" fmla="*/ 54006 w 288032"/>
                <a:gd name="connsiteY5" fmla="*/ 216024 h 216024"/>
                <a:gd name="connsiteX6" fmla="*/ 0 w 288032"/>
                <a:gd name="connsiteY6" fmla="*/ 108012 h 216024"/>
                <a:gd name="connsiteX0" fmla="*/ 0 w 432048"/>
                <a:gd name="connsiteY0" fmla="*/ 108012 h 360040"/>
                <a:gd name="connsiteX1" fmla="*/ 54006 w 432048"/>
                <a:gd name="connsiteY1" fmla="*/ 0 h 360040"/>
                <a:gd name="connsiteX2" fmla="*/ 234026 w 432048"/>
                <a:gd name="connsiteY2" fmla="*/ 0 h 360040"/>
                <a:gd name="connsiteX3" fmla="*/ 432048 w 432048"/>
                <a:gd name="connsiteY3" fmla="*/ 360040 h 360040"/>
                <a:gd name="connsiteX4" fmla="*/ 234026 w 432048"/>
                <a:gd name="connsiteY4" fmla="*/ 216024 h 360040"/>
                <a:gd name="connsiteX5" fmla="*/ 54006 w 432048"/>
                <a:gd name="connsiteY5" fmla="*/ 216024 h 360040"/>
                <a:gd name="connsiteX6" fmla="*/ 0 w 432048"/>
                <a:gd name="connsiteY6" fmla="*/ 108012 h 360040"/>
                <a:gd name="connsiteX0" fmla="*/ 0 w 432048"/>
                <a:gd name="connsiteY0" fmla="*/ 108012 h 619125"/>
                <a:gd name="connsiteX1" fmla="*/ 54006 w 432048"/>
                <a:gd name="connsiteY1" fmla="*/ 0 h 619125"/>
                <a:gd name="connsiteX2" fmla="*/ 234026 w 432048"/>
                <a:gd name="connsiteY2" fmla="*/ 0 h 619125"/>
                <a:gd name="connsiteX3" fmla="*/ 432048 w 432048"/>
                <a:gd name="connsiteY3" fmla="*/ 360040 h 619125"/>
                <a:gd name="connsiteX4" fmla="*/ 135775 w 432048"/>
                <a:gd name="connsiteY4" fmla="*/ 619125 h 619125"/>
                <a:gd name="connsiteX5" fmla="*/ 54006 w 432048"/>
                <a:gd name="connsiteY5" fmla="*/ 216024 h 619125"/>
                <a:gd name="connsiteX6" fmla="*/ 0 w 432048"/>
                <a:gd name="connsiteY6" fmla="*/ 108012 h 619125"/>
                <a:gd name="connsiteX0" fmla="*/ 0 w 432048"/>
                <a:gd name="connsiteY0" fmla="*/ 108012 h 1020589"/>
                <a:gd name="connsiteX1" fmla="*/ 54006 w 432048"/>
                <a:gd name="connsiteY1" fmla="*/ 0 h 1020589"/>
                <a:gd name="connsiteX2" fmla="*/ 234026 w 432048"/>
                <a:gd name="connsiteY2" fmla="*/ 0 h 1020589"/>
                <a:gd name="connsiteX3" fmla="*/ 432048 w 432048"/>
                <a:gd name="connsiteY3" fmla="*/ 360040 h 1020589"/>
                <a:gd name="connsiteX4" fmla="*/ 159141 w 432048"/>
                <a:gd name="connsiteY4" fmla="*/ 1020589 h 1020589"/>
                <a:gd name="connsiteX5" fmla="*/ 54006 w 432048"/>
                <a:gd name="connsiteY5" fmla="*/ 216024 h 1020589"/>
                <a:gd name="connsiteX6" fmla="*/ 0 w 432048"/>
                <a:gd name="connsiteY6" fmla="*/ 108012 h 1020589"/>
                <a:gd name="connsiteX0" fmla="*/ 0 w 1565523"/>
                <a:gd name="connsiteY0" fmla="*/ 108012 h 1020589"/>
                <a:gd name="connsiteX1" fmla="*/ 54006 w 1565523"/>
                <a:gd name="connsiteY1" fmla="*/ 0 h 1020589"/>
                <a:gd name="connsiteX2" fmla="*/ 234026 w 1565523"/>
                <a:gd name="connsiteY2" fmla="*/ 0 h 1020589"/>
                <a:gd name="connsiteX3" fmla="*/ 1565523 w 1565523"/>
                <a:gd name="connsiteY3" fmla="*/ 179065 h 1020589"/>
                <a:gd name="connsiteX4" fmla="*/ 159141 w 1565523"/>
                <a:gd name="connsiteY4" fmla="*/ 1020589 h 1020589"/>
                <a:gd name="connsiteX5" fmla="*/ 54006 w 1565523"/>
                <a:gd name="connsiteY5" fmla="*/ 216024 h 1020589"/>
                <a:gd name="connsiteX6" fmla="*/ 0 w 1565523"/>
                <a:gd name="connsiteY6" fmla="*/ 108012 h 1020589"/>
                <a:gd name="connsiteX0" fmla="*/ 0 w 1565523"/>
                <a:gd name="connsiteY0" fmla="*/ 362805 h 1275382"/>
                <a:gd name="connsiteX1" fmla="*/ 54006 w 1565523"/>
                <a:gd name="connsiteY1" fmla="*/ 254793 h 1275382"/>
                <a:gd name="connsiteX2" fmla="*/ 1558001 w 1565523"/>
                <a:gd name="connsiteY2" fmla="*/ 0 h 1275382"/>
                <a:gd name="connsiteX3" fmla="*/ 1565523 w 1565523"/>
                <a:gd name="connsiteY3" fmla="*/ 433858 h 1275382"/>
                <a:gd name="connsiteX4" fmla="*/ 159141 w 1565523"/>
                <a:gd name="connsiteY4" fmla="*/ 1275382 h 1275382"/>
                <a:gd name="connsiteX5" fmla="*/ 54006 w 1565523"/>
                <a:gd name="connsiteY5" fmla="*/ 470817 h 1275382"/>
                <a:gd name="connsiteX6" fmla="*/ 0 w 1565523"/>
                <a:gd name="connsiteY6" fmla="*/ 362805 h 1275382"/>
                <a:gd name="connsiteX0" fmla="*/ 0 w 1565523"/>
                <a:gd name="connsiteY0" fmla="*/ 362805 h 1275382"/>
                <a:gd name="connsiteX1" fmla="*/ 327850 w 1565523"/>
                <a:gd name="connsiteY1" fmla="*/ 876299 h 1275382"/>
                <a:gd name="connsiteX2" fmla="*/ 1558001 w 1565523"/>
                <a:gd name="connsiteY2" fmla="*/ 0 h 1275382"/>
                <a:gd name="connsiteX3" fmla="*/ 1565523 w 1565523"/>
                <a:gd name="connsiteY3" fmla="*/ 433858 h 1275382"/>
                <a:gd name="connsiteX4" fmla="*/ 159141 w 1565523"/>
                <a:gd name="connsiteY4" fmla="*/ 1275382 h 1275382"/>
                <a:gd name="connsiteX5" fmla="*/ 54006 w 1565523"/>
                <a:gd name="connsiteY5" fmla="*/ 470817 h 1275382"/>
                <a:gd name="connsiteX6" fmla="*/ 0 w 1565523"/>
                <a:gd name="connsiteY6" fmla="*/ 362805 h 1275382"/>
                <a:gd name="connsiteX0" fmla="*/ 1069944 w 2635467"/>
                <a:gd name="connsiteY0" fmla="*/ 362805 h 1275382"/>
                <a:gd name="connsiteX1" fmla="*/ 1397794 w 2635467"/>
                <a:gd name="connsiteY1" fmla="*/ 876299 h 1275382"/>
                <a:gd name="connsiteX2" fmla="*/ 2627945 w 2635467"/>
                <a:gd name="connsiteY2" fmla="*/ 0 h 1275382"/>
                <a:gd name="connsiteX3" fmla="*/ 2635467 w 2635467"/>
                <a:gd name="connsiteY3" fmla="*/ 433858 h 1275382"/>
                <a:gd name="connsiteX4" fmla="*/ 1229085 w 2635467"/>
                <a:gd name="connsiteY4" fmla="*/ 1275382 h 1275382"/>
                <a:gd name="connsiteX5" fmla="*/ 0 w 2635467"/>
                <a:gd name="connsiteY5" fmla="*/ 456529 h 1275382"/>
                <a:gd name="connsiteX6" fmla="*/ 1069944 w 2635467"/>
                <a:gd name="connsiteY6" fmla="*/ 362805 h 1275382"/>
                <a:gd name="connsiteX0" fmla="*/ 0 w 2708523"/>
                <a:gd name="connsiteY0" fmla="*/ 177067 h 1275382"/>
                <a:gd name="connsiteX1" fmla="*/ 1470850 w 2708523"/>
                <a:gd name="connsiteY1" fmla="*/ 876299 h 1275382"/>
                <a:gd name="connsiteX2" fmla="*/ 2701001 w 2708523"/>
                <a:gd name="connsiteY2" fmla="*/ 0 h 1275382"/>
                <a:gd name="connsiteX3" fmla="*/ 2708523 w 2708523"/>
                <a:gd name="connsiteY3" fmla="*/ 433858 h 1275382"/>
                <a:gd name="connsiteX4" fmla="*/ 1302141 w 2708523"/>
                <a:gd name="connsiteY4" fmla="*/ 1275382 h 1275382"/>
                <a:gd name="connsiteX5" fmla="*/ 73056 w 2708523"/>
                <a:gd name="connsiteY5" fmla="*/ 456529 h 1275382"/>
                <a:gd name="connsiteX6" fmla="*/ 0 w 2708523"/>
                <a:gd name="connsiteY6" fmla="*/ 177067 h 1275382"/>
                <a:gd name="connsiteX0" fmla="*/ 0 w 2708523"/>
                <a:gd name="connsiteY0" fmla="*/ 177067 h 1275382"/>
                <a:gd name="connsiteX1" fmla="*/ 1297019 w 2708523"/>
                <a:gd name="connsiteY1" fmla="*/ 957262 h 1275382"/>
                <a:gd name="connsiteX2" fmla="*/ 2701001 w 2708523"/>
                <a:gd name="connsiteY2" fmla="*/ 0 h 1275382"/>
                <a:gd name="connsiteX3" fmla="*/ 2708523 w 2708523"/>
                <a:gd name="connsiteY3" fmla="*/ 433858 h 1275382"/>
                <a:gd name="connsiteX4" fmla="*/ 1302141 w 2708523"/>
                <a:gd name="connsiteY4" fmla="*/ 1275382 h 1275382"/>
                <a:gd name="connsiteX5" fmla="*/ 73056 w 2708523"/>
                <a:gd name="connsiteY5" fmla="*/ 456529 h 1275382"/>
                <a:gd name="connsiteX6" fmla="*/ 0 w 2708523"/>
                <a:gd name="connsiteY6" fmla="*/ 177067 h 1275382"/>
                <a:gd name="connsiteX0" fmla="*/ 0 w 2708523"/>
                <a:gd name="connsiteY0" fmla="*/ 177067 h 1275382"/>
                <a:gd name="connsiteX1" fmla="*/ 1304163 w 2708523"/>
                <a:gd name="connsiteY1" fmla="*/ 835819 h 1275382"/>
                <a:gd name="connsiteX2" fmla="*/ 2701001 w 2708523"/>
                <a:gd name="connsiteY2" fmla="*/ 0 h 1275382"/>
                <a:gd name="connsiteX3" fmla="*/ 2708523 w 2708523"/>
                <a:gd name="connsiteY3" fmla="*/ 433858 h 1275382"/>
                <a:gd name="connsiteX4" fmla="*/ 1302141 w 2708523"/>
                <a:gd name="connsiteY4" fmla="*/ 1275382 h 1275382"/>
                <a:gd name="connsiteX5" fmla="*/ 73056 w 2708523"/>
                <a:gd name="connsiteY5" fmla="*/ 456529 h 1275382"/>
                <a:gd name="connsiteX6" fmla="*/ 0 w 2708523"/>
                <a:gd name="connsiteY6" fmla="*/ 177067 h 1275382"/>
                <a:gd name="connsiteX0" fmla="*/ 0 w 2784723"/>
                <a:gd name="connsiteY0" fmla="*/ 10380 h 1275382"/>
                <a:gd name="connsiteX1" fmla="*/ 1380363 w 2784723"/>
                <a:gd name="connsiteY1" fmla="*/ 835819 h 1275382"/>
                <a:gd name="connsiteX2" fmla="*/ 2777201 w 2784723"/>
                <a:gd name="connsiteY2" fmla="*/ 0 h 1275382"/>
                <a:gd name="connsiteX3" fmla="*/ 2784723 w 2784723"/>
                <a:gd name="connsiteY3" fmla="*/ 433858 h 1275382"/>
                <a:gd name="connsiteX4" fmla="*/ 1378341 w 2784723"/>
                <a:gd name="connsiteY4" fmla="*/ 1275382 h 1275382"/>
                <a:gd name="connsiteX5" fmla="*/ 149256 w 2784723"/>
                <a:gd name="connsiteY5" fmla="*/ 456529 h 1275382"/>
                <a:gd name="connsiteX6" fmla="*/ 0 w 2784723"/>
                <a:gd name="connsiteY6" fmla="*/ 10380 h 1275382"/>
                <a:gd name="connsiteX0" fmla="*/ 3144 w 2787867"/>
                <a:gd name="connsiteY0" fmla="*/ 10380 h 1275382"/>
                <a:gd name="connsiteX1" fmla="*/ 1383507 w 2787867"/>
                <a:gd name="connsiteY1" fmla="*/ 835819 h 1275382"/>
                <a:gd name="connsiteX2" fmla="*/ 2780345 w 2787867"/>
                <a:gd name="connsiteY2" fmla="*/ 0 h 1275382"/>
                <a:gd name="connsiteX3" fmla="*/ 2787867 w 2787867"/>
                <a:gd name="connsiteY3" fmla="*/ 433858 h 1275382"/>
                <a:gd name="connsiteX4" fmla="*/ 1381485 w 2787867"/>
                <a:gd name="connsiteY4" fmla="*/ 1275382 h 1275382"/>
                <a:gd name="connsiteX5" fmla="*/ 0 w 2787867"/>
                <a:gd name="connsiteY5" fmla="*/ 439861 h 1275382"/>
                <a:gd name="connsiteX6" fmla="*/ 3144 w 2787867"/>
                <a:gd name="connsiteY6" fmla="*/ 10380 h 1275382"/>
                <a:gd name="connsiteX0" fmla="*/ 0 w 2789486"/>
                <a:gd name="connsiteY0" fmla="*/ 7998 h 1275382"/>
                <a:gd name="connsiteX1" fmla="*/ 1385126 w 2789486"/>
                <a:gd name="connsiteY1" fmla="*/ 835819 h 1275382"/>
                <a:gd name="connsiteX2" fmla="*/ 2781964 w 2789486"/>
                <a:gd name="connsiteY2" fmla="*/ 0 h 1275382"/>
                <a:gd name="connsiteX3" fmla="*/ 2789486 w 2789486"/>
                <a:gd name="connsiteY3" fmla="*/ 433858 h 1275382"/>
                <a:gd name="connsiteX4" fmla="*/ 1383104 w 2789486"/>
                <a:gd name="connsiteY4" fmla="*/ 1275382 h 1275382"/>
                <a:gd name="connsiteX5" fmla="*/ 1619 w 2789486"/>
                <a:gd name="connsiteY5" fmla="*/ 439861 h 1275382"/>
                <a:gd name="connsiteX6" fmla="*/ 0 w 2789486"/>
                <a:gd name="connsiteY6" fmla="*/ 7998 h 1275382"/>
                <a:gd name="connsiteX0" fmla="*/ 0 w 2789486"/>
                <a:gd name="connsiteY0" fmla="*/ 7998 h 1220614"/>
                <a:gd name="connsiteX1" fmla="*/ 1385126 w 2789486"/>
                <a:gd name="connsiteY1" fmla="*/ 835819 h 1220614"/>
                <a:gd name="connsiteX2" fmla="*/ 2781964 w 2789486"/>
                <a:gd name="connsiteY2" fmla="*/ 0 h 1220614"/>
                <a:gd name="connsiteX3" fmla="*/ 2789486 w 2789486"/>
                <a:gd name="connsiteY3" fmla="*/ 433858 h 1220614"/>
                <a:gd name="connsiteX4" fmla="*/ 1364054 w 2789486"/>
                <a:gd name="connsiteY4" fmla="*/ 1220614 h 1220614"/>
                <a:gd name="connsiteX5" fmla="*/ 1619 w 2789486"/>
                <a:gd name="connsiteY5" fmla="*/ 439861 h 1220614"/>
                <a:gd name="connsiteX6" fmla="*/ 0 w 2789486"/>
                <a:gd name="connsiteY6" fmla="*/ 7998 h 1220614"/>
                <a:gd name="connsiteX0" fmla="*/ 0 w 2789486"/>
                <a:gd name="connsiteY0" fmla="*/ 7998 h 1277764"/>
                <a:gd name="connsiteX1" fmla="*/ 1385126 w 2789486"/>
                <a:gd name="connsiteY1" fmla="*/ 835819 h 1277764"/>
                <a:gd name="connsiteX2" fmla="*/ 2781964 w 2789486"/>
                <a:gd name="connsiteY2" fmla="*/ 0 h 1277764"/>
                <a:gd name="connsiteX3" fmla="*/ 2789486 w 2789486"/>
                <a:gd name="connsiteY3" fmla="*/ 433858 h 1277764"/>
                <a:gd name="connsiteX4" fmla="*/ 1383104 w 2789486"/>
                <a:gd name="connsiteY4" fmla="*/ 1277764 h 1277764"/>
                <a:gd name="connsiteX5" fmla="*/ 1619 w 2789486"/>
                <a:gd name="connsiteY5" fmla="*/ 439861 h 1277764"/>
                <a:gd name="connsiteX6" fmla="*/ 0 w 2789486"/>
                <a:gd name="connsiteY6" fmla="*/ 7998 h 1277764"/>
                <a:gd name="connsiteX0" fmla="*/ 0 w 2781964"/>
                <a:gd name="connsiteY0" fmla="*/ 7998 h 1277764"/>
                <a:gd name="connsiteX1" fmla="*/ 1385126 w 2781964"/>
                <a:gd name="connsiteY1" fmla="*/ 835819 h 1277764"/>
                <a:gd name="connsiteX2" fmla="*/ 2781964 w 2781964"/>
                <a:gd name="connsiteY2" fmla="*/ 0 h 1277764"/>
                <a:gd name="connsiteX3" fmla="*/ 2741861 w 2781964"/>
                <a:gd name="connsiteY3" fmla="*/ 407664 h 1277764"/>
                <a:gd name="connsiteX4" fmla="*/ 1383104 w 2781964"/>
                <a:gd name="connsiteY4" fmla="*/ 1277764 h 1277764"/>
                <a:gd name="connsiteX5" fmla="*/ 1619 w 2781964"/>
                <a:gd name="connsiteY5" fmla="*/ 439861 h 1277764"/>
                <a:gd name="connsiteX6" fmla="*/ 0 w 2781964"/>
                <a:gd name="connsiteY6" fmla="*/ 7998 h 1277764"/>
                <a:gd name="connsiteX0" fmla="*/ 0 w 2784723"/>
                <a:gd name="connsiteY0" fmla="*/ 7998 h 1277764"/>
                <a:gd name="connsiteX1" fmla="*/ 1385126 w 2784723"/>
                <a:gd name="connsiteY1" fmla="*/ 835819 h 1277764"/>
                <a:gd name="connsiteX2" fmla="*/ 2781964 w 2784723"/>
                <a:gd name="connsiteY2" fmla="*/ 0 h 1277764"/>
                <a:gd name="connsiteX3" fmla="*/ 2784723 w 2784723"/>
                <a:gd name="connsiteY3" fmla="*/ 436239 h 1277764"/>
                <a:gd name="connsiteX4" fmla="*/ 1383104 w 2784723"/>
                <a:gd name="connsiteY4" fmla="*/ 1277764 h 1277764"/>
                <a:gd name="connsiteX5" fmla="*/ 1619 w 2784723"/>
                <a:gd name="connsiteY5" fmla="*/ 439861 h 1277764"/>
                <a:gd name="connsiteX6" fmla="*/ 0 w 2784723"/>
                <a:gd name="connsiteY6" fmla="*/ 7998 h 1277764"/>
                <a:gd name="connsiteX0" fmla="*/ 0 w 2784723"/>
                <a:gd name="connsiteY0" fmla="*/ 0 h 1269766"/>
                <a:gd name="connsiteX1" fmla="*/ 1385126 w 2784723"/>
                <a:gd name="connsiteY1" fmla="*/ 827821 h 1269766"/>
                <a:gd name="connsiteX2" fmla="*/ 2765296 w 2784723"/>
                <a:gd name="connsiteY2" fmla="*/ 53915 h 1269766"/>
                <a:gd name="connsiteX3" fmla="*/ 2784723 w 2784723"/>
                <a:gd name="connsiteY3" fmla="*/ 428241 h 1269766"/>
                <a:gd name="connsiteX4" fmla="*/ 1383104 w 2784723"/>
                <a:gd name="connsiteY4" fmla="*/ 1269766 h 1269766"/>
                <a:gd name="connsiteX5" fmla="*/ 1619 w 2784723"/>
                <a:gd name="connsiteY5" fmla="*/ 431863 h 1269766"/>
                <a:gd name="connsiteX6" fmla="*/ 0 w 2784723"/>
                <a:gd name="connsiteY6" fmla="*/ 0 h 1269766"/>
                <a:gd name="connsiteX0" fmla="*/ 0 w 2785266"/>
                <a:gd name="connsiteY0" fmla="*/ 3235 h 1273001"/>
                <a:gd name="connsiteX1" fmla="*/ 1385126 w 2785266"/>
                <a:gd name="connsiteY1" fmla="*/ 831056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0 w 2785266"/>
                <a:gd name="connsiteY0" fmla="*/ 3235 h 1273001"/>
                <a:gd name="connsiteX1" fmla="*/ 1380363 w 2785266"/>
                <a:gd name="connsiteY1" fmla="*/ 850106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0 w 2785266"/>
                <a:gd name="connsiteY0" fmla="*/ 3235 h 1273001"/>
                <a:gd name="connsiteX1" fmla="*/ 1380363 w 2785266"/>
                <a:gd name="connsiteY1" fmla="*/ 835819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0 w 2785266"/>
                <a:gd name="connsiteY0" fmla="*/ 3235 h 1273001"/>
                <a:gd name="connsiteX1" fmla="*/ 1377982 w 2785266"/>
                <a:gd name="connsiteY1" fmla="*/ 831057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32258 w 2784187"/>
                <a:gd name="connsiteY0" fmla="*/ 62767 h 1273001"/>
                <a:gd name="connsiteX1" fmla="*/ 1376903 w 2784187"/>
                <a:gd name="connsiteY1" fmla="*/ 831057 h 1273001"/>
                <a:gd name="connsiteX2" fmla="*/ 2783267 w 2784187"/>
                <a:gd name="connsiteY2" fmla="*/ 0 h 1273001"/>
                <a:gd name="connsiteX3" fmla="*/ 2783644 w 2784187"/>
                <a:gd name="connsiteY3" fmla="*/ 431476 h 1273001"/>
                <a:gd name="connsiteX4" fmla="*/ 1382025 w 2784187"/>
                <a:gd name="connsiteY4" fmla="*/ 1273001 h 1273001"/>
                <a:gd name="connsiteX5" fmla="*/ 540 w 2784187"/>
                <a:gd name="connsiteY5" fmla="*/ 435098 h 1273001"/>
                <a:gd name="connsiteX6" fmla="*/ 32258 w 2784187"/>
                <a:gd name="connsiteY6" fmla="*/ 62767 h 1273001"/>
                <a:gd name="connsiteX0" fmla="*/ 0 w 2785266"/>
                <a:gd name="connsiteY0" fmla="*/ 854 h 1273001"/>
                <a:gd name="connsiteX1" fmla="*/ 1377982 w 2785266"/>
                <a:gd name="connsiteY1" fmla="*/ 831057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854 h 1273001"/>
                <a:gd name="connsiteX0" fmla="*/ 1302 w 2786568"/>
                <a:gd name="connsiteY0" fmla="*/ 854 h 1273001"/>
                <a:gd name="connsiteX1" fmla="*/ 1379284 w 2786568"/>
                <a:gd name="connsiteY1" fmla="*/ 831057 h 1273001"/>
                <a:gd name="connsiteX2" fmla="*/ 2785648 w 2786568"/>
                <a:gd name="connsiteY2" fmla="*/ 0 h 1273001"/>
                <a:gd name="connsiteX3" fmla="*/ 2786025 w 2786568"/>
                <a:gd name="connsiteY3" fmla="*/ 431476 h 1273001"/>
                <a:gd name="connsiteX4" fmla="*/ 1384406 w 2786568"/>
                <a:gd name="connsiteY4" fmla="*/ 1273001 h 1273001"/>
                <a:gd name="connsiteX5" fmla="*/ 540 w 2786568"/>
                <a:gd name="connsiteY5" fmla="*/ 432717 h 1273001"/>
                <a:gd name="connsiteX6" fmla="*/ 1302 w 2786568"/>
                <a:gd name="connsiteY6" fmla="*/ 854 h 1273001"/>
                <a:gd name="connsiteX0" fmla="*/ 1302 w 2790787"/>
                <a:gd name="connsiteY0" fmla="*/ 854 h 1273001"/>
                <a:gd name="connsiteX1" fmla="*/ 1379284 w 2790787"/>
                <a:gd name="connsiteY1" fmla="*/ 831057 h 1273001"/>
                <a:gd name="connsiteX2" fmla="*/ 2785648 w 2790787"/>
                <a:gd name="connsiteY2" fmla="*/ 0 h 1273001"/>
                <a:gd name="connsiteX3" fmla="*/ 2790787 w 2790787"/>
                <a:gd name="connsiteY3" fmla="*/ 429095 h 1273001"/>
                <a:gd name="connsiteX4" fmla="*/ 1384406 w 2790787"/>
                <a:gd name="connsiteY4" fmla="*/ 1273001 h 1273001"/>
                <a:gd name="connsiteX5" fmla="*/ 540 w 2790787"/>
                <a:gd name="connsiteY5" fmla="*/ 432717 h 1273001"/>
                <a:gd name="connsiteX6" fmla="*/ 1302 w 2790787"/>
                <a:gd name="connsiteY6" fmla="*/ 854 h 127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0787" h="1273001">
                  <a:moveTo>
                    <a:pt x="1302" y="854"/>
                  </a:moveTo>
                  <a:lnTo>
                    <a:pt x="1379284" y="831057"/>
                  </a:lnTo>
                  <a:lnTo>
                    <a:pt x="2785648" y="0"/>
                  </a:lnTo>
                  <a:cubicBezTo>
                    <a:pt x="2786568" y="145413"/>
                    <a:pt x="2789867" y="283682"/>
                    <a:pt x="2790787" y="429095"/>
                  </a:cubicBezTo>
                  <a:lnTo>
                    <a:pt x="1384406" y="1273001"/>
                  </a:lnTo>
                  <a:lnTo>
                    <a:pt x="540" y="432717"/>
                  </a:lnTo>
                  <a:cubicBezTo>
                    <a:pt x="0" y="288763"/>
                    <a:pt x="1842" y="144808"/>
                    <a:pt x="1302" y="8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487245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672620" y="1600200"/>
            <a:ext cx="8014180" cy="4525963"/>
          </a:xfrm>
        </p:spPr>
        <p:txBody>
          <a:bodyPr/>
          <a:lstStyle>
            <a:lvl1pPr>
              <a:defRPr sz="1800" b="0"/>
            </a:lvl1pPr>
            <a:lvl2pPr>
              <a:defRPr sz="1600" baseline="0"/>
            </a:lvl2pPr>
            <a:lvl3pPr>
              <a:defRPr sz="1400"/>
            </a:lvl3pPr>
          </a:lstStyle>
          <a:p>
            <a:r>
              <a:rPr lang="ru-RU" dirty="0" smtClean="0"/>
              <a:t>В презентации используется шрифт </a:t>
            </a:r>
            <a:r>
              <a:rPr lang="en-US" dirty="0" smtClean="0"/>
              <a:t>Corbel</a:t>
            </a:r>
            <a:endParaRPr lang="ru-RU" dirty="0" smtClean="0"/>
          </a:p>
          <a:p>
            <a:pPr lvl="1"/>
            <a:r>
              <a:rPr lang="ru-RU" dirty="0" smtClean="0"/>
              <a:t>Для заголовков – ВСЕ ПРОПИСНЫЕ, </a:t>
            </a:r>
            <a:r>
              <a:rPr lang="ru-RU" b="1" dirty="0" smtClean="0"/>
              <a:t>полужирный</a:t>
            </a:r>
            <a:r>
              <a:rPr lang="ru-RU" dirty="0" smtClean="0"/>
              <a:t>, 24 пункта</a:t>
            </a:r>
          </a:p>
          <a:p>
            <a:pPr lvl="1"/>
            <a:r>
              <a:rPr lang="ru-RU" dirty="0" smtClean="0"/>
              <a:t>Для основного текста – 18 пунктов</a:t>
            </a:r>
            <a:endParaRPr lang="en-US" dirty="0" smtClean="0"/>
          </a:p>
          <a:p>
            <a:r>
              <a:rPr lang="ru-RU" dirty="0" smtClean="0"/>
              <a:t>По возможности не следует изменять размер и цвет шрифта, предусмотренные шаблоном </a:t>
            </a:r>
          </a:p>
          <a:p>
            <a:pPr lvl="1"/>
            <a:r>
              <a:rPr lang="ru-RU" dirty="0" smtClean="0"/>
              <a:t>Шаблоном предусмотрена возможность создания до 5 уровней в списках</a:t>
            </a:r>
          </a:p>
          <a:p>
            <a:pPr lvl="2">
              <a:buFont typeface="Wingdings" pitchFamily="2" charset="2"/>
              <a:buChar char="§"/>
            </a:pPr>
            <a:r>
              <a:rPr lang="ru-RU" dirty="0" smtClean="0"/>
              <a:t>Однако желательно использовать не более трех уровней</a:t>
            </a:r>
          </a:p>
        </p:txBody>
      </p:sp>
      <p:sp>
        <p:nvSpPr>
          <p:cNvPr id="10" name="Прямоугольный треугольник 9"/>
          <p:cNvSpPr/>
          <p:nvPr userDrawn="1"/>
        </p:nvSpPr>
        <p:spPr>
          <a:xfrm rot="2494640">
            <a:off x="63538" y="121457"/>
            <a:ext cx="311735" cy="349452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661" y="296183"/>
            <a:ext cx="9144000" cy="102450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11560" y="404664"/>
            <a:ext cx="7632848" cy="792088"/>
          </a:xfrm>
        </p:spPr>
        <p:txBody>
          <a:bodyPr anchor="t">
            <a:norm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СТАНДАРТНОГО СЛАЙДА</a:t>
            </a:r>
            <a:endParaRPr lang="ru-RU" dirty="0"/>
          </a:p>
        </p:txBody>
      </p:sp>
      <p:pic>
        <p:nvPicPr>
          <p:cNvPr id="12" name="Picture 2" descr="C:\Documents and Settings\Arina\Рабочий стол\new objects\презентация\человечки\gray logo mguu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381328"/>
            <a:ext cx="22225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 userDrawn="1"/>
        </p:nvSpPr>
        <p:spPr>
          <a:xfrm>
            <a:off x="4716016" y="6397878"/>
            <a:ext cx="4032448" cy="415498"/>
          </a:xfrm>
          <a:prstGeom prst="rect">
            <a:avLst/>
          </a:prstGeom>
          <a:noFill/>
        </p:spPr>
        <p:txBody>
          <a:bodyPr wrap="square" numCol="4" spcCol="36000" rtlCol="0">
            <a:spAutoFit/>
          </a:bodyPr>
          <a:lstStyle/>
          <a:p>
            <a:r>
              <a:rPr lang="ru-RU" sz="700" dirty="0" smtClean="0">
                <a:solidFill>
                  <a:schemeClr val="tx2"/>
                </a:solidFill>
              </a:rPr>
              <a:t>107045, г. Москва,</a:t>
            </a:r>
          </a:p>
          <a:p>
            <a:r>
              <a:rPr lang="ru-RU" sz="700" dirty="0" smtClean="0">
                <a:solidFill>
                  <a:schemeClr val="tx2"/>
                </a:solidFill>
              </a:rPr>
              <a:t>ул. </a:t>
            </a:r>
            <a:r>
              <a:rPr lang="ru-RU" sz="700" dirty="0" err="1" smtClean="0">
                <a:solidFill>
                  <a:schemeClr val="tx2"/>
                </a:solidFill>
              </a:rPr>
              <a:t>Сретенка</a:t>
            </a:r>
            <a:r>
              <a:rPr lang="ru-RU" sz="700" dirty="0" smtClean="0">
                <a:solidFill>
                  <a:schemeClr val="tx2"/>
                </a:solidFill>
              </a:rPr>
              <a:t>, д. 28</a:t>
            </a:r>
            <a:endParaRPr lang="en-US" sz="700" dirty="0" smtClean="0">
              <a:solidFill>
                <a:schemeClr val="tx2"/>
              </a:solidFill>
            </a:endParaRPr>
          </a:p>
          <a:p>
            <a:endParaRPr lang="en-US" sz="700" dirty="0" smtClean="0">
              <a:solidFill>
                <a:schemeClr val="tx2"/>
              </a:solidFill>
            </a:endParaRPr>
          </a:p>
          <a:p>
            <a:r>
              <a:rPr lang="ru-RU" sz="700" dirty="0" smtClean="0">
                <a:solidFill>
                  <a:schemeClr val="tx2"/>
                </a:solidFill>
              </a:rPr>
              <a:t>Т: +7 (495) 957-91-32</a:t>
            </a:r>
          </a:p>
          <a:p>
            <a:r>
              <a:rPr lang="ru-RU" sz="700" dirty="0" smtClean="0">
                <a:solidFill>
                  <a:schemeClr val="tx2"/>
                </a:solidFill>
              </a:rPr>
              <a:t>Ф: +7 (495) 957-75-77</a:t>
            </a:r>
            <a:endParaRPr lang="en-US" sz="700" dirty="0" smtClean="0">
              <a:solidFill>
                <a:schemeClr val="tx2"/>
              </a:solidFill>
            </a:endParaRPr>
          </a:p>
          <a:p>
            <a:endParaRPr lang="ru-RU" sz="700" dirty="0" smtClean="0">
              <a:solidFill>
                <a:schemeClr val="tx2"/>
              </a:solidFill>
            </a:endParaRPr>
          </a:p>
          <a:p>
            <a:r>
              <a:rPr lang="en-US" sz="700" dirty="0" smtClean="0">
                <a:solidFill>
                  <a:schemeClr val="tx2"/>
                </a:solidFill>
              </a:rPr>
              <a:t>facebook.com/mguu.ru</a:t>
            </a:r>
          </a:p>
          <a:p>
            <a:r>
              <a:rPr lang="en-US" sz="700" dirty="0" smtClean="0">
                <a:solidFill>
                  <a:schemeClr val="tx2"/>
                </a:solidFill>
              </a:rPr>
              <a:t>vk.com/</a:t>
            </a:r>
            <a:r>
              <a:rPr lang="en-US" sz="700" dirty="0" err="1" smtClean="0">
                <a:solidFill>
                  <a:schemeClr val="tx2"/>
                </a:solidFill>
              </a:rPr>
              <a:t>mguu_ru</a:t>
            </a:r>
            <a:r>
              <a:rPr lang="en-US" sz="700" dirty="0" smtClean="0">
                <a:solidFill>
                  <a:schemeClr val="tx2"/>
                </a:solidFill>
              </a:rPr>
              <a:t> </a:t>
            </a:r>
          </a:p>
          <a:p>
            <a:endParaRPr lang="ru-RU" sz="700" dirty="0" smtClean="0">
              <a:solidFill>
                <a:schemeClr val="tx2"/>
              </a:solidFill>
            </a:endParaRPr>
          </a:p>
          <a:p>
            <a:r>
              <a:rPr lang="en-US" sz="700" dirty="0" smtClean="0">
                <a:solidFill>
                  <a:schemeClr val="tx2"/>
                </a:solidFill>
              </a:rPr>
              <a:t>E-mail: info@mguu.ru</a:t>
            </a:r>
            <a:endParaRPr lang="ru-RU" sz="700" dirty="0" smtClean="0">
              <a:solidFill>
                <a:schemeClr val="tx2"/>
              </a:solidFill>
            </a:endParaRPr>
          </a:p>
          <a:p>
            <a:endParaRPr lang="ru-RU" sz="700" dirty="0" smtClean="0">
              <a:solidFill>
                <a:schemeClr val="tx2"/>
              </a:solidFill>
            </a:endParaRPr>
          </a:p>
          <a:p>
            <a:r>
              <a:rPr lang="en-US" sz="700" dirty="0" smtClean="0">
                <a:solidFill>
                  <a:schemeClr val="tx2"/>
                </a:solidFill>
              </a:rPr>
              <a:t>                      </a:t>
            </a:r>
            <a:r>
              <a:rPr lang="ru-RU" sz="700" dirty="0" smtClean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2426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115616" y="4041026"/>
            <a:ext cx="7379096" cy="833884"/>
          </a:xfrm>
        </p:spPr>
        <p:txBody>
          <a:bodyPr anchor="b">
            <a:normAutofit/>
          </a:bodyPr>
          <a:lstStyle>
            <a:lvl1pPr marL="0" indent="0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Этот слайд можно использовать для разделения тематических блоков презентации. </a:t>
            </a:r>
          </a:p>
          <a:p>
            <a:r>
              <a:rPr lang="ru-RU" dirty="0" smtClean="0"/>
              <a:t>Цвет плашки и стрелочек выбирается из палитры цветов </a:t>
            </a:r>
            <a:r>
              <a:rPr lang="en-US" dirty="0" smtClean="0"/>
              <a:t>MGUU</a:t>
            </a:r>
            <a:r>
              <a:rPr lang="ru-RU" dirty="0" smtClean="0"/>
              <a:t>.</a:t>
            </a:r>
          </a:p>
        </p:txBody>
      </p:sp>
      <p:sp>
        <p:nvSpPr>
          <p:cNvPr id="7" name="Прямоугольный треугольник 6"/>
          <p:cNvSpPr/>
          <p:nvPr userDrawn="1"/>
        </p:nvSpPr>
        <p:spPr>
          <a:xfrm rot="2494640">
            <a:off x="63538" y="4838450"/>
            <a:ext cx="311735" cy="349452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61" y="5013176"/>
            <a:ext cx="9144000" cy="1024503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 userDrawn="1"/>
        </p:nvSpPr>
        <p:spPr>
          <a:xfrm>
            <a:off x="1043608" y="5121657"/>
            <a:ext cx="7632848" cy="7920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14" name="Picture 2" descr="C:\Documents and Settings\Arina\Рабочий стол\new objects\презентация\человечки\gray logo mguu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381328"/>
            <a:ext cx="22225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14"/>
          <p:cNvGrpSpPr/>
          <p:nvPr userDrawn="1"/>
        </p:nvGrpSpPr>
        <p:grpSpPr>
          <a:xfrm>
            <a:off x="539394" y="4437112"/>
            <a:ext cx="433793" cy="455894"/>
            <a:chOff x="5361943" y="1450777"/>
            <a:chExt cx="2791804" cy="2934047"/>
          </a:xfrm>
          <a:solidFill>
            <a:schemeClr val="accent5"/>
          </a:solidFill>
        </p:grpSpPr>
        <p:sp>
          <p:nvSpPr>
            <p:cNvPr id="16" name="Полилиния 15"/>
            <p:cNvSpPr/>
            <p:nvPr/>
          </p:nvSpPr>
          <p:spPr>
            <a:xfrm>
              <a:off x="5362960" y="1450777"/>
              <a:ext cx="2790787" cy="1273001"/>
            </a:xfrm>
            <a:custGeom>
              <a:avLst/>
              <a:gdLst>
                <a:gd name="connsiteX0" fmla="*/ 0 w 288032"/>
                <a:gd name="connsiteY0" fmla="*/ 108012 h 216024"/>
                <a:gd name="connsiteX1" fmla="*/ 54006 w 288032"/>
                <a:gd name="connsiteY1" fmla="*/ 0 h 216024"/>
                <a:gd name="connsiteX2" fmla="*/ 234026 w 288032"/>
                <a:gd name="connsiteY2" fmla="*/ 0 h 216024"/>
                <a:gd name="connsiteX3" fmla="*/ 288032 w 288032"/>
                <a:gd name="connsiteY3" fmla="*/ 108012 h 216024"/>
                <a:gd name="connsiteX4" fmla="*/ 234026 w 288032"/>
                <a:gd name="connsiteY4" fmla="*/ 216024 h 216024"/>
                <a:gd name="connsiteX5" fmla="*/ 54006 w 288032"/>
                <a:gd name="connsiteY5" fmla="*/ 216024 h 216024"/>
                <a:gd name="connsiteX6" fmla="*/ 0 w 288032"/>
                <a:gd name="connsiteY6" fmla="*/ 108012 h 216024"/>
                <a:gd name="connsiteX0" fmla="*/ 0 w 432048"/>
                <a:gd name="connsiteY0" fmla="*/ 108012 h 360040"/>
                <a:gd name="connsiteX1" fmla="*/ 54006 w 432048"/>
                <a:gd name="connsiteY1" fmla="*/ 0 h 360040"/>
                <a:gd name="connsiteX2" fmla="*/ 234026 w 432048"/>
                <a:gd name="connsiteY2" fmla="*/ 0 h 360040"/>
                <a:gd name="connsiteX3" fmla="*/ 432048 w 432048"/>
                <a:gd name="connsiteY3" fmla="*/ 360040 h 360040"/>
                <a:gd name="connsiteX4" fmla="*/ 234026 w 432048"/>
                <a:gd name="connsiteY4" fmla="*/ 216024 h 360040"/>
                <a:gd name="connsiteX5" fmla="*/ 54006 w 432048"/>
                <a:gd name="connsiteY5" fmla="*/ 216024 h 360040"/>
                <a:gd name="connsiteX6" fmla="*/ 0 w 432048"/>
                <a:gd name="connsiteY6" fmla="*/ 108012 h 360040"/>
                <a:gd name="connsiteX0" fmla="*/ 0 w 432048"/>
                <a:gd name="connsiteY0" fmla="*/ 108012 h 619125"/>
                <a:gd name="connsiteX1" fmla="*/ 54006 w 432048"/>
                <a:gd name="connsiteY1" fmla="*/ 0 h 619125"/>
                <a:gd name="connsiteX2" fmla="*/ 234026 w 432048"/>
                <a:gd name="connsiteY2" fmla="*/ 0 h 619125"/>
                <a:gd name="connsiteX3" fmla="*/ 432048 w 432048"/>
                <a:gd name="connsiteY3" fmla="*/ 360040 h 619125"/>
                <a:gd name="connsiteX4" fmla="*/ 135775 w 432048"/>
                <a:gd name="connsiteY4" fmla="*/ 619125 h 619125"/>
                <a:gd name="connsiteX5" fmla="*/ 54006 w 432048"/>
                <a:gd name="connsiteY5" fmla="*/ 216024 h 619125"/>
                <a:gd name="connsiteX6" fmla="*/ 0 w 432048"/>
                <a:gd name="connsiteY6" fmla="*/ 108012 h 619125"/>
                <a:gd name="connsiteX0" fmla="*/ 0 w 432048"/>
                <a:gd name="connsiteY0" fmla="*/ 108012 h 1020589"/>
                <a:gd name="connsiteX1" fmla="*/ 54006 w 432048"/>
                <a:gd name="connsiteY1" fmla="*/ 0 h 1020589"/>
                <a:gd name="connsiteX2" fmla="*/ 234026 w 432048"/>
                <a:gd name="connsiteY2" fmla="*/ 0 h 1020589"/>
                <a:gd name="connsiteX3" fmla="*/ 432048 w 432048"/>
                <a:gd name="connsiteY3" fmla="*/ 360040 h 1020589"/>
                <a:gd name="connsiteX4" fmla="*/ 159141 w 432048"/>
                <a:gd name="connsiteY4" fmla="*/ 1020589 h 1020589"/>
                <a:gd name="connsiteX5" fmla="*/ 54006 w 432048"/>
                <a:gd name="connsiteY5" fmla="*/ 216024 h 1020589"/>
                <a:gd name="connsiteX6" fmla="*/ 0 w 432048"/>
                <a:gd name="connsiteY6" fmla="*/ 108012 h 1020589"/>
                <a:gd name="connsiteX0" fmla="*/ 0 w 1565523"/>
                <a:gd name="connsiteY0" fmla="*/ 108012 h 1020589"/>
                <a:gd name="connsiteX1" fmla="*/ 54006 w 1565523"/>
                <a:gd name="connsiteY1" fmla="*/ 0 h 1020589"/>
                <a:gd name="connsiteX2" fmla="*/ 234026 w 1565523"/>
                <a:gd name="connsiteY2" fmla="*/ 0 h 1020589"/>
                <a:gd name="connsiteX3" fmla="*/ 1565523 w 1565523"/>
                <a:gd name="connsiteY3" fmla="*/ 179065 h 1020589"/>
                <a:gd name="connsiteX4" fmla="*/ 159141 w 1565523"/>
                <a:gd name="connsiteY4" fmla="*/ 1020589 h 1020589"/>
                <a:gd name="connsiteX5" fmla="*/ 54006 w 1565523"/>
                <a:gd name="connsiteY5" fmla="*/ 216024 h 1020589"/>
                <a:gd name="connsiteX6" fmla="*/ 0 w 1565523"/>
                <a:gd name="connsiteY6" fmla="*/ 108012 h 1020589"/>
                <a:gd name="connsiteX0" fmla="*/ 0 w 1565523"/>
                <a:gd name="connsiteY0" fmla="*/ 362805 h 1275382"/>
                <a:gd name="connsiteX1" fmla="*/ 54006 w 1565523"/>
                <a:gd name="connsiteY1" fmla="*/ 254793 h 1275382"/>
                <a:gd name="connsiteX2" fmla="*/ 1558001 w 1565523"/>
                <a:gd name="connsiteY2" fmla="*/ 0 h 1275382"/>
                <a:gd name="connsiteX3" fmla="*/ 1565523 w 1565523"/>
                <a:gd name="connsiteY3" fmla="*/ 433858 h 1275382"/>
                <a:gd name="connsiteX4" fmla="*/ 159141 w 1565523"/>
                <a:gd name="connsiteY4" fmla="*/ 1275382 h 1275382"/>
                <a:gd name="connsiteX5" fmla="*/ 54006 w 1565523"/>
                <a:gd name="connsiteY5" fmla="*/ 470817 h 1275382"/>
                <a:gd name="connsiteX6" fmla="*/ 0 w 1565523"/>
                <a:gd name="connsiteY6" fmla="*/ 362805 h 1275382"/>
                <a:gd name="connsiteX0" fmla="*/ 0 w 1565523"/>
                <a:gd name="connsiteY0" fmla="*/ 362805 h 1275382"/>
                <a:gd name="connsiteX1" fmla="*/ 327850 w 1565523"/>
                <a:gd name="connsiteY1" fmla="*/ 876299 h 1275382"/>
                <a:gd name="connsiteX2" fmla="*/ 1558001 w 1565523"/>
                <a:gd name="connsiteY2" fmla="*/ 0 h 1275382"/>
                <a:gd name="connsiteX3" fmla="*/ 1565523 w 1565523"/>
                <a:gd name="connsiteY3" fmla="*/ 433858 h 1275382"/>
                <a:gd name="connsiteX4" fmla="*/ 159141 w 1565523"/>
                <a:gd name="connsiteY4" fmla="*/ 1275382 h 1275382"/>
                <a:gd name="connsiteX5" fmla="*/ 54006 w 1565523"/>
                <a:gd name="connsiteY5" fmla="*/ 470817 h 1275382"/>
                <a:gd name="connsiteX6" fmla="*/ 0 w 1565523"/>
                <a:gd name="connsiteY6" fmla="*/ 362805 h 1275382"/>
                <a:gd name="connsiteX0" fmla="*/ 1069944 w 2635467"/>
                <a:gd name="connsiteY0" fmla="*/ 362805 h 1275382"/>
                <a:gd name="connsiteX1" fmla="*/ 1397794 w 2635467"/>
                <a:gd name="connsiteY1" fmla="*/ 876299 h 1275382"/>
                <a:gd name="connsiteX2" fmla="*/ 2627945 w 2635467"/>
                <a:gd name="connsiteY2" fmla="*/ 0 h 1275382"/>
                <a:gd name="connsiteX3" fmla="*/ 2635467 w 2635467"/>
                <a:gd name="connsiteY3" fmla="*/ 433858 h 1275382"/>
                <a:gd name="connsiteX4" fmla="*/ 1229085 w 2635467"/>
                <a:gd name="connsiteY4" fmla="*/ 1275382 h 1275382"/>
                <a:gd name="connsiteX5" fmla="*/ 0 w 2635467"/>
                <a:gd name="connsiteY5" fmla="*/ 456529 h 1275382"/>
                <a:gd name="connsiteX6" fmla="*/ 1069944 w 2635467"/>
                <a:gd name="connsiteY6" fmla="*/ 362805 h 1275382"/>
                <a:gd name="connsiteX0" fmla="*/ 0 w 2708523"/>
                <a:gd name="connsiteY0" fmla="*/ 177067 h 1275382"/>
                <a:gd name="connsiteX1" fmla="*/ 1470850 w 2708523"/>
                <a:gd name="connsiteY1" fmla="*/ 876299 h 1275382"/>
                <a:gd name="connsiteX2" fmla="*/ 2701001 w 2708523"/>
                <a:gd name="connsiteY2" fmla="*/ 0 h 1275382"/>
                <a:gd name="connsiteX3" fmla="*/ 2708523 w 2708523"/>
                <a:gd name="connsiteY3" fmla="*/ 433858 h 1275382"/>
                <a:gd name="connsiteX4" fmla="*/ 1302141 w 2708523"/>
                <a:gd name="connsiteY4" fmla="*/ 1275382 h 1275382"/>
                <a:gd name="connsiteX5" fmla="*/ 73056 w 2708523"/>
                <a:gd name="connsiteY5" fmla="*/ 456529 h 1275382"/>
                <a:gd name="connsiteX6" fmla="*/ 0 w 2708523"/>
                <a:gd name="connsiteY6" fmla="*/ 177067 h 1275382"/>
                <a:gd name="connsiteX0" fmla="*/ 0 w 2708523"/>
                <a:gd name="connsiteY0" fmla="*/ 177067 h 1275382"/>
                <a:gd name="connsiteX1" fmla="*/ 1297019 w 2708523"/>
                <a:gd name="connsiteY1" fmla="*/ 957262 h 1275382"/>
                <a:gd name="connsiteX2" fmla="*/ 2701001 w 2708523"/>
                <a:gd name="connsiteY2" fmla="*/ 0 h 1275382"/>
                <a:gd name="connsiteX3" fmla="*/ 2708523 w 2708523"/>
                <a:gd name="connsiteY3" fmla="*/ 433858 h 1275382"/>
                <a:gd name="connsiteX4" fmla="*/ 1302141 w 2708523"/>
                <a:gd name="connsiteY4" fmla="*/ 1275382 h 1275382"/>
                <a:gd name="connsiteX5" fmla="*/ 73056 w 2708523"/>
                <a:gd name="connsiteY5" fmla="*/ 456529 h 1275382"/>
                <a:gd name="connsiteX6" fmla="*/ 0 w 2708523"/>
                <a:gd name="connsiteY6" fmla="*/ 177067 h 1275382"/>
                <a:gd name="connsiteX0" fmla="*/ 0 w 2708523"/>
                <a:gd name="connsiteY0" fmla="*/ 177067 h 1275382"/>
                <a:gd name="connsiteX1" fmla="*/ 1304163 w 2708523"/>
                <a:gd name="connsiteY1" fmla="*/ 835819 h 1275382"/>
                <a:gd name="connsiteX2" fmla="*/ 2701001 w 2708523"/>
                <a:gd name="connsiteY2" fmla="*/ 0 h 1275382"/>
                <a:gd name="connsiteX3" fmla="*/ 2708523 w 2708523"/>
                <a:gd name="connsiteY3" fmla="*/ 433858 h 1275382"/>
                <a:gd name="connsiteX4" fmla="*/ 1302141 w 2708523"/>
                <a:gd name="connsiteY4" fmla="*/ 1275382 h 1275382"/>
                <a:gd name="connsiteX5" fmla="*/ 73056 w 2708523"/>
                <a:gd name="connsiteY5" fmla="*/ 456529 h 1275382"/>
                <a:gd name="connsiteX6" fmla="*/ 0 w 2708523"/>
                <a:gd name="connsiteY6" fmla="*/ 177067 h 1275382"/>
                <a:gd name="connsiteX0" fmla="*/ 0 w 2784723"/>
                <a:gd name="connsiteY0" fmla="*/ 10380 h 1275382"/>
                <a:gd name="connsiteX1" fmla="*/ 1380363 w 2784723"/>
                <a:gd name="connsiteY1" fmla="*/ 835819 h 1275382"/>
                <a:gd name="connsiteX2" fmla="*/ 2777201 w 2784723"/>
                <a:gd name="connsiteY2" fmla="*/ 0 h 1275382"/>
                <a:gd name="connsiteX3" fmla="*/ 2784723 w 2784723"/>
                <a:gd name="connsiteY3" fmla="*/ 433858 h 1275382"/>
                <a:gd name="connsiteX4" fmla="*/ 1378341 w 2784723"/>
                <a:gd name="connsiteY4" fmla="*/ 1275382 h 1275382"/>
                <a:gd name="connsiteX5" fmla="*/ 149256 w 2784723"/>
                <a:gd name="connsiteY5" fmla="*/ 456529 h 1275382"/>
                <a:gd name="connsiteX6" fmla="*/ 0 w 2784723"/>
                <a:gd name="connsiteY6" fmla="*/ 10380 h 1275382"/>
                <a:gd name="connsiteX0" fmla="*/ 3144 w 2787867"/>
                <a:gd name="connsiteY0" fmla="*/ 10380 h 1275382"/>
                <a:gd name="connsiteX1" fmla="*/ 1383507 w 2787867"/>
                <a:gd name="connsiteY1" fmla="*/ 835819 h 1275382"/>
                <a:gd name="connsiteX2" fmla="*/ 2780345 w 2787867"/>
                <a:gd name="connsiteY2" fmla="*/ 0 h 1275382"/>
                <a:gd name="connsiteX3" fmla="*/ 2787867 w 2787867"/>
                <a:gd name="connsiteY3" fmla="*/ 433858 h 1275382"/>
                <a:gd name="connsiteX4" fmla="*/ 1381485 w 2787867"/>
                <a:gd name="connsiteY4" fmla="*/ 1275382 h 1275382"/>
                <a:gd name="connsiteX5" fmla="*/ 0 w 2787867"/>
                <a:gd name="connsiteY5" fmla="*/ 439861 h 1275382"/>
                <a:gd name="connsiteX6" fmla="*/ 3144 w 2787867"/>
                <a:gd name="connsiteY6" fmla="*/ 10380 h 1275382"/>
                <a:gd name="connsiteX0" fmla="*/ 0 w 2789486"/>
                <a:gd name="connsiteY0" fmla="*/ 7998 h 1275382"/>
                <a:gd name="connsiteX1" fmla="*/ 1385126 w 2789486"/>
                <a:gd name="connsiteY1" fmla="*/ 835819 h 1275382"/>
                <a:gd name="connsiteX2" fmla="*/ 2781964 w 2789486"/>
                <a:gd name="connsiteY2" fmla="*/ 0 h 1275382"/>
                <a:gd name="connsiteX3" fmla="*/ 2789486 w 2789486"/>
                <a:gd name="connsiteY3" fmla="*/ 433858 h 1275382"/>
                <a:gd name="connsiteX4" fmla="*/ 1383104 w 2789486"/>
                <a:gd name="connsiteY4" fmla="*/ 1275382 h 1275382"/>
                <a:gd name="connsiteX5" fmla="*/ 1619 w 2789486"/>
                <a:gd name="connsiteY5" fmla="*/ 439861 h 1275382"/>
                <a:gd name="connsiteX6" fmla="*/ 0 w 2789486"/>
                <a:gd name="connsiteY6" fmla="*/ 7998 h 1275382"/>
                <a:gd name="connsiteX0" fmla="*/ 0 w 2789486"/>
                <a:gd name="connsiteY0" fmla="*/ 7998 h 1220614"/>
                <a:gd name="connsiteX1" fmla="*/ 1385126 w 2789486"/>
                <a:gd name="connsiteY1" fmla="*/ 835819 h 1220614"/>
                <a:gd name="connsiteX2" fmla="*/ 2781964 w 2789486"/>
                <a:gd name="connsiteY2" fmla="*/ 0 h 1220614"/>
                <a:gd name="connsiteX3" fmla="*/ 2789486 w 2789486"/>
                <a:gd name="connsiteY3" fmla="*/ 433858 h 1220614"/>
                <a:gd name="connsiteX4" fmla="*/ 1364054 w 2789486"/>
                <a:gd name="connsiteY4" fmla="*/ 1220614 h 1220614"/>
                <a:gd name="connsiteX5" fmla="*/ 1619 w 2789486"/>
                <a:gd name="connsiteY5" fmla="*/ 439861 h 1220614"/>
                <a:gd name="connsiteX6" fmla="*/ 0 w 2789486"/>
                <a:gd name="connsiteY6" fmla="*/ 7998 h 1220614"/>
                <a:gd name="connsiteX0" fmla="*/ 0 w 2789486"/>
                <a:gd name="connsiteY0" fmla="*/ 7998 h 1277764"/>
                <a:gd name="connsiteX1" fmla="*/ 1385126 w 2789486"/>
                <a:gd name="connsiteY1" fmla="*/ 835819 h 1277764"/>
                <a:gd name="connsiteX2" fmla="*/ 2781964 w 2789486"/>
                <a:gd name="connsiteY2" fmla="*/ 0 h 1277764"/>
                <a:gd name="connsiteX3" fmla="*/ 2789486 w 2789486"/>
                <a:gd name="connsiteY3" fmla="*/ 433858 h 1277764"/>
                <a:gd name="connsiteX4" fmla="*/ 1383104 w 2789486"/>
                <a:gd name="connsiteY4" fmla="*/ 1277764 h 1277764"/>
                <a:gd name="connsiteX5" fmla="*/ 1619 w 2789486"/>
                <a:gd name="connsiteY5" fmla="*/ 439861 h 1277764"/>
                <a:gd name="connsiteX6" fmla="*/ 0 w 2789486"/>
                <a:gd name="connsiteY6" fmla="*/ 7998 h 1277764"/>
                <a:gd name="connsiteX0" fmla="*/ 0 w 2781964"/>
                <a:gd name="connsiteY0" fmla="*/ 7998 h 1277764"/>
                <a:gd name="connsiteX1" fmla="*/ 1385126 w 2781964"/>
                <a:gd name="connsiteY1" fmla="*/ 835819 h 1277764"/>
                <a:gd name="connsiteX2" fmla="*/ 2781964 w 2781964"/>
                <a:gd name="connsiteY2" fmla="*/ 0 h 1277764"/>
                <a:gd name="connsiteX3" fmla="*/ 2741861 w 2781964"/>
                <a:gd name="connsiteY3" fmla="*/ 407664 h 1277764"/>
                <a:gd name="connsiteX4" fmla="*/ 1383104 w 2781964"/>
                <a:gd name="connsiteY4" fmla="*/ 1277764 h 1277764"/>
                <a:gd name="connsiteX5" fmla="*/ 1619 w 2781964"/>
                <a:gd name="connsiteY5" fmla="*/ 439861 h 1277764"/>
                <a:gd name="connsiteX6" fmla="*/ 0 w 2781964"/>
                <a:gd name="connsiteY6" fmla="*/ 7998 h 1277764"/>
                <a:gd name="connsiteX0" fmla="*/ 0 w 2784723"/>
                <a:gd name="connsiteY0" fmla="*/ 7998 h 1277764"/>
                <a:gd name="connsiteX1" fmla="*/ 1385126 w 2784723"/>
                <a:gd name="connsiteY1" fmla="*/ 835819 h 1277764"/>
                <a:gd name="connsiteX2" fmla="*/ 2781964 w 2784723"/>
                <a:gd name="connsiteY2" fmla="*/ 0 h 1277764"/>
                <a:gd name="connsiteX3" fmla="*/ 2784723 w 2784723"/>
                <a:gd name="connsiteY3" fmla="*/ 436239 h 1277764"/>
                <a:gd name="connsiteX4" fmla="*/ 1383104 w 2784723"/>
                <a:gd name="connsiteY4" fmla="*/ 1277764 h 1277764"/>
                <a:gd name="connsiteX5" fmla="*/ 1619 w 2784723"/>
                <a:gd name="connsiteY5" fmla="*/ 439861 h 1277764"/>
                <a:gd name="connsiteX6" fmla="*/ 0 w 2784723"/>
                <a:gd name="connsiteY6" fmla="*/ 7998 h 1277764"/>
                <a:gd name="connsiteX0" fmla="*/ 0 w 2784723"/>
                <a:gd name="connsiteY0" fmla="*/ 0 h 1269766"/>
                <a:gd name="connsiteX1" fmla="*/ 1385126 w 2784723"/>
                <a:gd name="connsiteY1" fmla="*/ 827821 h 1269766"/>
                <a:gd name="connsiteX2" fmla="*/ 2765296 w 2784723"/>
                <a:gd name="connsiteY2" fmla="*/ 53915 h 1269766"/>
                <a:gd name="connsiteX3" fmla="*/ 2784723 w 2784723"/>
                <a:gd name="connsiteY3" fmla="*/ 428241 h 1269766"/>
                <a:gd name="connsiteX4" fmla="*/ 1383104 w 2784723"/>
                <a:gd name="connsiteY4" fmla="*/ 1269766 h 1269766"/>
                <a:gd name="connsiteX5" fmla="*/ 1619 w 2784723"/>
                <a:gd name="connsiteY5" fmla="*/ 431863 h 1269766"/>
                <a:gd name="connsiteX6" fmla="*/ 0 w 2784723"/>
                <a:gd name="connsiteY6" fmla="*/ 0 h 1269766"/>
                <a:gd name="connsiteX0" fmla="*/ 0 w 2785266"/>
                <a:gd name="connsiteY0" fmla="*/ 3235 h 1273001"/>
                <a:gd name="connsiteX1" fmla="*/ 1385126 w 2785266"/>
                <a:gd name="connsiteY1" fmla="*/ 831056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0 w 2785266"/>
                <a:gd name="connsiteY0" fmla="*/ 3235 h 1273001"/>
                <a:gd name="connsiteX1" fmla="*/ 1380363 w 2785266"/>
                <a:gd name="connsiteY1" fmla="*/ 850106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0 w 2785266"/>
                <a:gd name="connsiteY0" fmla="*/ 3235 h 1273001"/>
                <a:gd name="connsiteX1" fmla="*/ 1380363 w 2785266"/>
                <a:gd name="connsiteY1" fmla="*/ 835819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0 w 2785266"/>
                <a:gd name="connsiteY0" fmla="*/ 3235 h 1273001"/>
                <a:gd name="connsiteX1" fmla="*/ 1377982 w 2785266"/>
                <a:gd name="connsiteY1" fmla="*/ 831057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32258 w 2784187"/>
                <a:gd name="connsiteY0" fmla="*/ 62767 h 1273001"/>
                <a:gd name="connsiteX1" fmla="*/ 1376903 w 2784187"/>
                <a:gd name="connsiteY1" fmla="*/ 831057 h 1273001"/>
                <a:gd name="connsiteX2" fmla="*/ 2783267 w 2784187"/>
                <a:gd name="connsiteY2" fmla="*/ 0 h 1273001"/>
                <a:gd name="connsiteX3" fmla="*/ 2783644 w 2784187"/>
                <a:gd name="connsiteY3" fmla="*/ 431476 h 1273001"/>
                <a:gd name="connsiteX4" fmla="*/ 1382025 w 2784187"/>
                <a:gd name="connsiteY4" fmla="*/ 1273001 h 1273001"/>
                <a:gd name="connsiteX5" fmla="*/ 540 w 2784187"/>
                <a:gd name="connsiteY5" fmla="*/ 435098 h 1273001"/>
                <a:gd name="connsiteX6" fmla="*/ 32258 w 2784187"/>
                <a:gd name="connsiteY6" fmla="*/ 62767 h 1273001"/>
                <a:gd name="connsiteX0" fmla="*/ 0 w 2785266"/>
                <a:gd name="connsiteY0" fmla="*/ 854 h 1273001"/>
                <a:gd name="connsiteX1" fmla="*/ 1377982 w 2785266"/>
                <a:gd name="connsiteY1" fmla="*/ 831057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854 h 1273001"/>
                <a:gd name="connsiteX0" fmla="*/ 1302 w 2786568"/>
                <a:gd name="connsiteY0" fmla="*/ 854 h 1273001"/>
                <a:gd name="connsiteX1" fmla="*/ 1379284 w 2786568"/>
                <a:gd name="connsiteY1" fmla="*/ 831057 h 1273001"/>
                <a:gd name="connsiteX2" fmla="*/ 2785648 w 2786568"/>
                <a:gd name="connsiteY2" fmla="*/ 0 h 1273001"/>
                <a:gd name="connsiteX3" fmla="*/ 2786025 w 2786568"/>
                <a:gd name="connsiteY3" fmla="*/ 431476 h 1273001"/>
                <a:gd name="connsiteX4" fmla="*/ 1384406 w 2786568"/>
                <a:gd name="connsiteY4" fmla="*/ 1273001 h 1273001"/>
                <a:gd name="connsiteX5" fmla="*/ 540 w 2786568"/>
                <a:gd name="connsiteY5" fmla="*/ 432717 h 1273001"/>
                <a:gd name="connsiteX6" fmla="*/ 1302 w 2786568"/>
                <a:gd name="connsiteY6" fmla="*/ 854 h 1273001"/>
                <a:gd name="connsiteX0" fmla="*/ 1302 w 2790787"/>
                <a:gd name="connsiteY0" fmla="*/ 854 h 1273001"/>
                <a:gd name="connsiteX1" fmla="*/ 1379284 w 2790787"/>
                <a:gd name="connsiteY1" fmla="*/ 831057 h 1273001"/>
                <a:gd name="connsiteX2" fmla="*/ 2785648 w 2790787"/>
                <a:gd name="connsiteY2" fmla="*/ 0 h 1273001"/>
                <a:gd name="connsiteX3" fmla="*/ 2790787 w 2790787"/>
                <a:gd name="connsiteY3" fmla="*/ 429095 h 1273001"/>
                <a:gd name="connsiteX4" fmla="*/ 1384406 w 2790787"/>
                <a:gd name="connsiteY4" fmla="*/ 1273001 h 1273001"/>
                <a:gd name="connsiteX5" fmla="*/ 540 w 2790787"/>
                <a:gd name="connsiteY5" fmla="*/ 432717 h 1273001"/>
                <a:gd name="connsiteX6" fmla="*/ 1302 w 2790787"/>
                <a:gd name="connsiteY6" fmla="*/ 854 h 127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0787" h="1273001">
                  <a:moveTo>
                    <a:pt x="1302" y="854"/>
                  </a:moveTo>
                  <a:lnTo>
                    <a:pt x="1379284" y="831057"/>
                  </a:lnTo>
                  <a:lnTo>
                    <a:pt x="2785648" y="0"/>
                  </a:lnTo>
                  <a:cubicBezTo>
                    <a:pt x="2786568" y="145413"/>
                    <a:pt x="2789867" y="283682"/>
                    <a:pt x="2790787" y="429095"/>
                  </a:cubicBezTo>
                  <a:lnTo>
                    <a:pt x="1384406" y="1273001"/>
                  </a:lnTo>
                  <a:lnTo>
                    <a:pt x="540" y="432717"/>
                  </a:lnTo>
                  <a:cubicBezTo>
                    <a:pt x="0" y="288763"/>
                    <a:pt x="1842" y="144808"/>
                    <a:pt x="1302" y="85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5"/>
                </a:solidFill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5361943" y="2280295"/>
              <a:ext cx="2790787" cy="1273001"/>
            </a:xfrm>
            <a:custGeom>
              <a:avLst/>
              <a:gdLst>
                <a:gd name="connsiteX0" fmla="*/ 0 w 288032"/>
                <a:gd name="connsiteY0" fmla="*/ 108012 h 216024"/>
                <a:gd name="connsiteX1" fmla="*/ 54006 w 288032"/>
                <a:gd name="connsiteY1" fmla="*/ 0 h 216024"/>
                <a:gd name="connsiteX2" fmla="*/ 234026 w 288032"/>
                <a:gd name="connsiteY2" fmla="*/ 0 h 216024"/>
                <a:gd name="connsiteX3" fmla="*/ 288032 w 288032"/>
                <a:gd name="connsiteY3" fmla="*/ 108012 h 216024"/>
                <a:gd name="connsiteX4" fmla="*/ 234026 w 288032"/>
                <a:gd name="connsiteY4" fmla="*/ 216024 h 216024"/>
                <a:gd name="connsiteX5" fmla="*/ 54006 w 288032"/>
                <a:gd name="connsiteY5" fmla="*/ 216024 h 216024"/>
                <a:gd name="connsiteX6" fmla="*/ 0 w 288032"/>
                <a:gd name="connsiteY6" fmla="*/ 108012 h 216024"/>
                <a:gd name="connsiteX0" fmla="*/ 0 w 432048"/>
                <a:gd name="connsiteY0" fmla="*/ 108012 h 360040"/>
                <a:gd name="connsiteX1" fmla="*/ 54006 w 432048"/>
                <a:gd name="connsiteY1" fmla="*/ 0 h 360040"/>
                <a:gd name="connsiteX2" fmla="*/ 234026 w 432048"/>
                <a:gd name="connsiteY2" fmla="*/ 0 h 360040"/>
                <a:gd name="connsiteX3" fmla="*/ 432048 w 432048"/>
                <a:gd name="connsiteY3" fmla="*/ 360040 h 360040"/>
                <a:gd name="connsiteX4" fmla="*/ 234026 w 432048"/>
                <a:gd name="connsiteY4" fmla="*/ 216024 h 360040"/>
                <a:gd name="connsiteX5" fmla="*/ 54006 w 432048"/>
                <a:gd name="connsiteY5" fmla="*/ 216024 h 360040"/>
                <a:gd name="connsiteX6" fmla="*/ 0 w 432048"/>
                <a:gd name="connsiteY6" fmla="*/ 108012 h 360040"/>
                <a:gd name="connsiteX0" fmla="*/ 0 w 432048"/>
                <a:gd name="connsiteY0" fmla="*/ 108012 h 619125"/>
                <a:gd name="connsiteX1" fmla="*/ 54006 w 432048"/>
                <a:gd name="connsiteY1" fmla="*/ 0 h 619125"/>
                <a:gd name="connsiteX2" fmla="*/ 234026 w 432048"/>
                <a:gd name="connsiteY2" fmla="*/ 0 h 619125"/>
                <a:gd name="connsiteX3" fmla="*/ 432048 w 432048"/>
                <a:gd name="connsiteY3" fmla="*/ 360040 h 619125"/>
                <a:gd name="connsiteX4" fmla="*/ 135775 w 432048"/>
                <a:gd name="connsiteY4" fmla="*/ 619125 h 619125"/>
                <a:gd name="connsiteX5" fmla="*/ 54006 w 432048"/>
                <a:gd name="connsiteY5" fmla="*/ 216024 h 619125"/>
                <a:gd name="connsiteX6" fmla="*/ 0 w 432048"/>
                <a:gd name="connsiteY6" fmla="*/ 108012 h 619125"/>
                <a:gd name="connsiteX0" fmla="*/ 0 w 432048"/>
                <a:gd name="connsiteY0" fmla="*/ 108012 h 1020589"/>
                <a:gd name="connsiteX1" fmla="*/ 54006 w 432048"/>
                <a:gd name="connsiteY1" fmla="*/ 0 h 1020589"/>
                <a:gd name="connsiteX2" fmla="*/ 234026 w 432048"/>
                <a:gd name="connsiteY2" fmla="*/ 0 h 1020589"/>
                <a:gd name="connsiteX3" fmla="*/ 432048 w 432048"/>
                <a:gd name="connsiteY3" fmla="*/ 360040 h 1020589"/>
                <a:gd name="connsiteX4" fmla="*/ 159141 w 432048"/>
                <a:gd name="connsiteY4" fmla="*/ 1020589 h 1020589"/>
                <a:gd name="connsiteX5" fmla="*/ 54006 w 432048"/>
                <a:gd name="connsiteY5" fmla="*/ 216024 h 1020589"/>
                <a:gd name="connsiteX6" fmla="*/ 0 w 432048"/>
                <a:gd name="connsiteY6" fmla="*/ 108012 h 1020589"/>
                <a:gd name="connsiteX0" fmla="*/ 0 w 1565523"/>
                <a:gd name="connsiteY0" fmla="*/ 108012 h 1020589"/>
                <a:gd name="connsiteX1" fmla="*/ 54006 w 1565523"/>
                <a:gd name="connsiteY1" fmla="*/ 0 h 1020589"/>
                <a:gd name="connsiteX2" fmla="*/ 234026 w 1565523"/>
                <a:gd name="connsiteY2" fmla="*/ 0 h 1020589"/>
                <a:gd name="connsiteX3" fmla="*/ 1565523 w 1565523"/>
                <a:gd name="connsiteY3" fmla="*/ 179065 h 1020589"/>
                <a:gd name="connsiteX4" fmla="*/ 159141 w 1565523"/>
                <a:gd name="connsiteY4" fmla="*/ 1020589 h 1020589"/>
                <a:gd name="connsiteX5" fmla="*/ 54006 w 1565523"/>
                <a:gd name="connsiteY5" fmla="*/ 216024 h 1020589"/>
                <a:gd name="connsiteX6" fmla="*/ 0 w 1565523"/>
                <a:gd name="connsiteY6" fmla="*/ 108012 h 1020589"/>
                <a:gd name="connsiteX0" fmla="*/ 0 w 1565523"/>
                <a:gd name="connsiteY0" fmla="*/ 362805 h 1275382"/>
                <a:gd name="connsiteX1" fmla="*/ 54006 w 1565523"/>
                <a:gd name="connsiteY1" fmla="*/ 254793 h 1275382"/>
                <a:gd name="connsiteX2" fmla="*/ 1558001 w 1565523"/>
                <a:gd name="connsiteY2" fmla="*/ 0 h 1275382"/>
                <a:gd name="connsiteX3" fmla="*/ 1565523 w 1565523"/>
                <a:gd name="connsiteY3" fmla="*/ 433858 h 1275382"/>
                <a:gd name="connsiteX4" fmla="*/ 159141 w 1565523"/>
                <a:gd name="connsiteY4" fmla="*/ 1275382 h 1275382"/>
                <a:gd name="connsiteX5" fmla="*/ 54006 w 1565523"/>
                <a:gd name="connsiteY5" fmla="*/ 470817 h 1275382"/>
                <a:gd name="connsiteX6" fmla="*/ 0 w 1565523"/>
                <a:gd name="connsiteY6" fmla="*/ 362805 h 1275382"/>
                <a:gd name="connsiteX0" fmla="*/ 0 w 1565523"/>
                <a:gd name="connsiteY0" fmla="*/ 362805 h 1275382"/>
                <a:gd name="connsiteX1" fmla="*/ 327850 w 1565523"/>
                <a:gd name="connsiteY1" fmla="*/ 876299 h 1275382"/>
                <a:gd name="connsiteX2" fmla="*/ 1558001 w 1565523"/>
                <a:gd name="connsiteY2" fmla="*/ 0 h 1275382"/>
                <a:gd name="connsiteX3" fmla="*/ 1565523 w 1565523"/>
                <a:gd name="connsiteY3" fmla="*/ 433858 h 1275382"/>
                <a:gd name="connsiteX4" fmla="*/ 159141 w 1565523"/>
                <a:gd name="connsiteY4" fmla="*/ 1275382 h 1275382"/>
                <a:gd name="connsiteX5" fmla="*/ 54006 w 1565523"/>
                <a:gd name="connsiteY5" fmla="*/ 470817 h 1275382"/>
                <a:gd name="connsiteX6" fmla="*/ 0 w 1565523"/>
                <a:gd name="connsiteY6" fmla="*/ 362805 h 1275382"/>
                <a:gd name="connsiteX0" fmla="*/ 1069944 w 2635467"/>
                <a:gd name="connsiteY0" fmla="*/ 362805 h 1275382"/>
                <a:gd name="connsiteX1" fmla="*/ 1397794 w 2635467"/>
                <a:gd name="connsiteY1" fmla="*/ 876299 h 1275382"/>
                <a:gd name="connsiteX2" fmla="*/ 2627945 w 2635467"/>
                <a:gd name="connsiteY2" fmla="*/ 0 h 1275382"/>
                <a:gd name="connsiteX3" fmla="*/ 2635467 w 2635467"/>
                <a:gd name="connsiteY3" fmla="*/ 433858 h 1275382"/>
                <a:gd name="connsiteX4" fmla="*/ 1229085 w 2635467"/>
                <a:gd name="connsiteY4" fmla="*/ 1275382 h 1275382"/>
                <a:gd name="connsiteX5" fmla="*/ 0 w 2635467"/>
                <a:gd name="connsiteY5" fmla="*/ 456529 h 1275382"/>
                <a:gd name="connsiteX6" fmla="*/ 1069944 w 2635467"/>
                <a:gd name="connsiteY6" fmla="*/ 362805 h 1275382"/>
                <a:gd name="connsiteX0" fmla="*/ 0 w 2708523"/>
                <a:gd name="connsiteY0" fmla="*/ 177067 h 1275382"/>
                <a:gd name="connsiteX1" fmla="*/ 1470850 w 2708523"/>
                <a:gd name="connsiteY1" fmla="*/ 876299 h 1275382"/>
                <a:gd name="connsiteX2" fmla="*/ 2701001 w 2708523"/>
                <a:gd name="connsiteY2" fmla="*/ 0 h 1275382"/>
                <a:gd name="connsiteX3" fmla="*/ 2708523 w 2708523"/>
                <a:gd name="connsiteY3" fmla="*/ 433858 h 1275382"/>
                <a:gd name="connsiteX4" fmla="*/ 1302141 w 2708523"/>
                <a:gd name="connsiteY4" fmla="*/ 1275382 h 1275382"/>
                <a:gd name="connsiteX5" fmla="*/ 73056 w 2708523"/>
                <a:gd name="connsiteY5" fmla="*/ 456529 h 1275382"/>
                <a:gd name="connsiteX6" fmla="*/ 0 w 2708523"/>
                <a:gd name="connsiteY6" fmla="*/ 177067 h 1275382"/>
                <a:gd name="connsiteX0" fmla="*/ 0 w 2708523"/>
                <a:gd name="connsiteY0" fmla="*/ 177067 h 1275382"/>
                <a:gd name="connsiteX1" fmla="*/ 1297019 w 2708523"/>
                <a:gd name="connsiteY1" fmla="*/ 957262 h 1275382"/>
                <a:gd name="connsiteX2" fmla="*/ 2701001 w 2708523"/>
                <a:gd name="connsiteY2" fmla="*/ 0 h 1275382"/>
                <a:gd name="connsiteX3" fmla="*/ 2708523 w 2708523"/>
                <a:gd name="connsiteY3" fmla="*/ 433858 h 1275382"/>
                <a:gd name="connsiteX4" fmla="*/ 1302141 w 2708523"/>
                <a:gd name="connsiteY4" fmla="*/ 1275382 h 1275382"/>
                <a:gd name="connsiteX5" fmla="*/ 73056 w 2708523"/>
                <a:gd name="connsiteY5" fmla="*/ 456529 h 1275382"/>
                <a:gd name="connsiteX6" fmla="*/ 0 w 2708523"/>
                <a:gd name="connsiteY6" fmla="*/ 177067 h 1275382"/>
                <a:gd name="connsiteX0" fmla="*/ 0 w 2708523"/>
                <a:gd name="connsiteY0" fmla="*/ 177067 h 1275382"/>
                <a:gd name="connsiteX1" fmla="*/ 1304163 w 2708523"/>
                <a:gd name="connsiteY1" fmla="*/ 835819 h 1275382"/>
                <a:gd name="connsiteX2" fmla="*/ 2701001 w 2708523"/>
                <a:gd name="connsiteY2" fmla="*/ 0 h 1275382"/>
                <a:gd name="connsiteX3" fmla="*/ 2708523 w 2708523"/>
                <a:gd name="connsiteY3" fmla="*/ 433858 h 1275382"/>
                <a:gd name="connsiteX4" fmla="*/ 1302141 w 2708523"/>
                <a:gd name="connsiteY4" fmla="*/ 1275382 h 1275382"/>
                <a:gd name="connsiteX5" fmla="*/ 73056 w 2708523"/>
                <a:gd name="connsiteY5" fmla="*/ 456529 h 1275382"/>
                <a:gd name="connsiteX6" fmla="*/ 0 w 2708523"/>
                <a:gd name="connsiteY6" fmla="*/ 177067 h 1275382"/>
                <a:gd name="connsiteX0" fmla="*/ 0 w 2784723"/>
                <a:gd name="connsiteY0" fmla="*/ 10380 h 1275382"/>
                <a:gd name="connsiteX1" fmla="*/ 1380363 w 2784723"/>
                <a:gd name="connsiteY1" fmla="*/ 835819 h 1275382"/>
                <a:gd name="connsiteX2" fmla="*/ 2777201 w 2784723"/>
                <a:gd name="connsiteY2" fmla="*/ 0 h 1275382"/>
                <a:gd name="connsiteX3" fmla="*/ 2784723 w 2784723"/>
                <a:gd name="connsiteY3" fmla="*/ 433858 h 1275382"/>
                <a:gd name="connsiteX4" fmla="*/ 1378341 w 2784723"/>
                <a:gd name="connsiteY4" fmla="*/ 1275382 h 1275382"/>
                <a:gd name="connsiteX5" fmla="*/ 149256 w 2784723"/>
                <a:gd name="connsiteY5" fmla="*/ 456529 h 1275382"/>
                <a:gd name="connsiteX6" fmla="*/ 0 w 2784723"/>
                <a:gd name="connsiteY6" fmla="*/ 10380 h 1275382"/>
                <a:gd name="connsiteX0" fmla="*/ 3144 w 2787867"/>
                <a:gd name="connsiteY0" fmla="*/ 10380 h 1275382"/>
                <a:gd name="connsiteX1" fmla="*/ 1383507 w 2787867"/>
                <a:gd name="connsiteY1" fmla="*/ 835819 h 1275382"/>
                <a:gd name="connsiteX2" fmla="*/ 2780345 w 2787867"/>
                <a:gd name="connsiteY2" fmla="*/ 0 h 1275382"/>
                <a:gd name="connsiteX3" fmla="*/ 2787867 w 2787867"/>
                <a:gd name="connsiteY3" fmla="*/ 433858 h 1275382"/>
                <a:gd name="connsiteX4" fmla="*/ 1381485 w 2787867"/>
                <a:gd name="connsiteY4" fmla="*/ 1275382 h 1275382"/>
                <a:gd name="connsiteX5" fmla="*/ 0 w 2787867"/>
                <a:gd name="connsiteY5" fmla="*/ 439861 h 1275382"/>
                <a:gd name="connsiteX6" fmla="*/ 3144 w 2787867"/>
                <a:gd name="connsiteY6" fmla="*/ 10380 h 1275382"/>
                <a:gd name="connsiteX0" fmla="*/ 0 w 2789486"/>
                <a:gd name="connsiteY0" fmla="*/ 7998 h 1275382"/>
                <a:gd name="connsiteX1" fmla="*/ 1385126 w 2789486"/>
                <a:gd name="connsiteY1" fmla="*/ 835819 h 1275382"/>
                <a:gd name="connsiteX2" fmla="*/ 2781964 w 2789486"/>
                <a:gd name="connsiteY2" fmla="*/ 0 h 1275382"/>
                <a:gd name="connsiteX3" fmla="*/ 2789486 w 2789486"/>
                <a:gd name="connsiteY3" fmla="*/ 433858 h 1275382"/>
                <a:gd name="connsiteX4" fmla="*/ 1383104 w 2789486"/>
                <a:gd name="connsiteY4" fmla="*/ 1275382 h 1275382"/>
                <a:gd name="connsiteX5" fmla="*/ 1619 w 2789486"/>
                <a:gd name="connsiteY5" fmla="*/ 439861 h 1275382"/>
                <a:gd name="connsiteX6" fmla="*/ 0 w 2789486"/>
                <a:gd name="connsiteY6" fmla="*/ 7998 h 1275382"/>
                <a:gd name="connsiteX0" fmla="*/ 0 w 2789486"/>
                <a:gd name="connsiteY0" fmla="*/ 7998 h 1220614"/>
                <a:gd name="connsiteX1" fmla="*/ 1385126 w 2789486"/>
                <a:gd name="connsiteY1" fmla="*/ 835819 h 1220614"/>
                <a:gd name="connsiteX2" fmla="*/ 2781964 w 2789486"/>
                <a:gd name="connsiteY2" fmla="*/ 0 h 1220614"/>
                <a:gd name="connsiteX3" fmla="*/ 2789486 w 2789486"/>
                <a:gd name="connsiteY3" fmla="*/ 433858 h 1220614"/>
                <a:gd name="connsiteX4" fmla="*/ 1364054 w 2789486"/>
                <a:gd name="connsiteY4" fmla="*/ 1220614 h 1220614"/>
                <a:gd name="connsiteX5" fmla="*/ 1619 w 2789486"/>
                <a:gd name="connsiteY5" fmla="*/ 439861 h 1220614"/>
                <a:gd name="connsiteX6" fmla="*/ 0 w 2789486"/>
                <a:gd name="connsiteY6" fmla="*/ 7998 h 1220614"/>
                <a:gd name="connsiteX0" fmla="*/ 0 w 2789486"/>
                <a:gd name="connsiteY0" fmla="*/ 7998 h 1277764"/>
                <a:gd name="connsiteX1" fmla="*/ 1385126 w 2789486"/>
                <a:gd name="connsiteY1" fmla="*/ 835819 h 1277764"/>
                <a:gd name="connsiteX2" fmla="*/ 2781964 w 2789486"/>
                <a:gd name="connsiteY2" fmla="*/ 0 h 1277764"/>
                <a:gd name="connsiteX3" fmla="*/ 2789486 w 2789486"/>
                <a:gd name="connsiteY3" fmla="*/ 433858 h 1277764"/>
                <a:gd name="connsiteX4" fmla="*/ 1383104 w 2789486"/>
                <a:gd name="connsiteY4" fmla="*/ 1277764 h 1277764"/>
                <a:gd name="connsiteX5" fmla="*/ 1619 w 2789486"/>
                <a:gd name="connsiteY5" fmla="*/ 439861 h 1277764"/>
                <a:gd name="connsiteX6" fmla="*/ 0 w 2789486"/>
                <a:gd name="connsiteY6" fmla="*/ 7998 h 1277764"/>
                <a:gd name="connsiteX0" fmla="*/ 0 w 2781964"/>
                <a:gd name="connsiteY0" fmla="*/ 7998 h 1277764"/>
                <a:gd name="connsiteX1" fmla="*/ 1385126 w 2781964"/>
                <a:gd name="connsiteY1" fmla="*/ 835819 h 1277764"/>
                <a:gd name="connsiteX2" fmla="*/ 2781964 w 2781964"/>
                <a:gd name="connsiteY2" fmla="*/ 0 h 1277764"/>
                <a:gd name="connsiteX3" fmla="*/ 2741861 w 2781964"/>
                <a:gd name="connsiteY3" fmla="*/ 407664 h 1277764"/>
                <a:gd name="connsiteX4" fmla="*/ 1383104 w 2781964"/>
                <a:gd name="connsiteY4" fmla="*/ 1277764 h 1277764"/>
                <a:gd name="connsiteX5" fmla="*/ 1619 w 2781964"/>
                <a:gd name="connsiteY5" fmla="*/ 439861 h 1277764"/>
                <a:gd name="connsiteX6" fmla="*/ 0 w 2781964"/>
                <a:gd name="connsiteY6" fmla="*/ 7998 h 1277764"/>
                <a:gd name="connsiteX0" fmla="*/ 0 w 2784723"/>
                <a:gd name="connsiteY0" fmla="*/ 7998 h 1277764"/>
                <a:gd name="connsiteX1" fmla="*/ 1385126 w 2784723"/>
                <a:gd name="connsiteY1" fmla="*/ 835819 h 1277764"/>
                <a:gd name="connsiteX2" fmla="*/ 2781964 w 2784723"/>
                <a:gd name="connsiteY2" fmla="*/ 0 h 1277764"/>
                <a:gd name="connsiteX3" fmla="*/ 2784723 w 2784723"/>
                <a:gd name="connsiteY3" fmla="*/ 436239 h 1277764"/>
                <a:gd name="connsiteX4" fmla="*/ 1383104 w 2784723"/>
                <a:gd name="connsiteY4" fmla="*/ 1277764 h 1277764"/>
                <a:gd name="connsiteX5" fmla="*/ 1619 w 2784723"/>
                <a:gd name="connsiteY5" fmla="*/ 439861 h 1277764"/>
                <a:gd name="connsiteX6" fmla="*/ 0 w 2784723"/>
                <a:gd name="connsiteY6" fmla="*/ 7998 h 1277764"/>
                <a:gd name="connsiteX0" fmla="*/ 0 w 2784723"/>
                <a:gd name="connsiteY0" fmla="*/ 0 h 1269766"/>
                <a:gd name="connsiteX1" fmla="*/ 1385126 w 2784723"/>
                <a:gd name="connsiteY1" fmla="*/ 827821 h 1269766"/>
                <a:gd name="connsiteX2" fmla="*/ 2765296 w 2784723"/>
                <a:gd name="connsiteY2" fmla="*/ 53915 h 1269766"/>
                <a:gd name="connsiteX3" fmla="*/ 2784723 w 2784723"/>
                <a:gd name="connsiteY3" fmla="*/ 428241 h 1269766"/>
                <a:gd name="connsiteX4" fmla="*/ 1383104 w 2784723"/>
                <a:gd name="connsiteY4" fmla="*/ 1269766 h 1269766"/>
                <a:gd name="connsiteX5" fmla="*/ 1619 w 2784723"/>
                <a:gd name="connsiteY5" fmla="*/ 431863 h 1269766"/>
                <a:gd name="connsiteX6" fmla="*/ 0 w 2784723"/>
                <a:gd name="connsiteY6" fmla="*/ 0 h 1269766"/>
                <a:gd name="connsiteX0" fmla="*/ 0 w 2785266"/>
                <a:gd name="connsiteY0" fmla="*/ 3235 h 1273001"/>
                <a:gd name="connsiteX1" fmla="*/ 1385126 w 2785266"/>
                <a:gd name="connsiteY1" fmla="*/ 831056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0 w 2785266"/>
                <a:gd name="connsiteY0" fmla="*/ 3235 h 1273001"/>
                <a:gd name="connsiteX1" fmla="*/ 1380363 w 2785266"/>
                <a:gd name="connsiteY1" fmla="*/ 850106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0 w 2785266"/>
                <a:gd name="connsiteY0" fmla="*/ 3235 h 1273001"/>
                <a:gd name="connsiteX1" fmla="*/ 1380363 w 2785266"/>
                <a:gd name="connsiteY1" fmla="*/ 835819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0 w 2785266"/>
                <a:gd name="connsiteY0" fmla="*/ 3235 h 1273001"/>
                <a:gd name="connsiteX1" fmla="*/ 1377982 w 2785266"/>
                <a:gd name="connsiteY1" fmla="*/ 831057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32258 w 2784187"/>
                <a:gd name="connsiteY0" fmla="*/ 62767 h 1273001"/>
                <a:gd name="connsiteX1" fmla="*/ 1376903 w 2784187"/>
                <a:gd name="connsiteY1" fmla="*/ 831057 h 1273001"/>
                <a:gd name="connsiteX2" fmla="*/ 2783267 w 2784187"/>
                <a:gd name="connsiteY2" fmla="*/ 0 h 1273001"/>
                <a:gd name="connsiteX3" fmla="*/ 2783644 w 2784187"/>
                <a:gd name="connsiteY3" fmla="*/ 431476 h 1273001"/>
                <a:gd name="connsiteX4" fmla="*/ 1382025 w 2784187"/>
                <a:gd name="connsiteY4" fmla="*/ 1273001 h 1273001"/>
                <a:gd name="connsiteX5" fmla="*/ 540 w 2784187"/>
                <a:gd name="connsiteY5" fmla="*/ 435098 h 1273001"/>
                <a:gd name="connsiteX6" fmla="*/ 32258 w 2784187"/>
                <a:gd name="connsiteY6" fmla="*/ 62767 h 1273001"/>
                <a:gd name="connsiteX0" fmla="*/ 0 w 2785266"/>
                <a:gd name="connsiteY0" fmla="*/ 854 h 1273001"/>
                <a:gd name="connsiteX1" fmla="*/ 1377982 w 2785266"/>
                <a:gd name="connsiteY1" fmla="*/ 831057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854 h 1273001"/>
                <a:gd name="connsiteX0" fmla="*/ 1302 w 2786568"/>
                <a:gd name="connsiteY0" fmla="*/ 854 h 1273001"/>
                <a:gd name="connsiteX1" fmla="*/ 1379284 w 2786568"/>
                <a:gd name="connsiteY1" fmla="*/ 831057 h 1273001"/>
                <a:gd name="connsiteX2" fmla="*/ 2785648 w 2786568"/>
                <a:gd name="connsiteY2" fmla="*/ 0 h 1273001"/>
                <a:gd name="connsiteX3" fmla="*/ 2786025 w 2786568"/>
                <a:gd name="connsiteY3" fmla="*/ 431476 h 1273001"/>
                <a:gd name="connsiteX4" fmla="*/ 1384406 w 2786568"/>
                <a:gd name="connsiteY4" fmla="*/ 1273001 h 1273001"/>
                <a:gd name="connsiteX5" fmla="*/ 540 w 2786568"/>
                <a:gd name="connsiteY5" fmla="*/ 432717 h 1273001"/>
                <a:gd name="connsiteX6" fmla="*/ 1302 w 2786568"/>
                <a:gd name="connsiteY6" fmla="*/ 854 h 1273001"/>
                <a:gd name="connsiteX0" fmla="*/ 1302 w 2790787"/>
                <a:gd name="connsiteY0" fmla="*/ 854 h 1273001"/>
                <a:gd name="connsiteX1" fmla="*/ 1379284 w 2790787"/>
                <a:gd name="connsiteY1" fmla="*/ 831057 h 1273001"/>
                <a:gd name="connsiteX2" fmla="*/ 2785648 w 2790787"/>
                <a:gd name="connsiteY2" fmla="*/ 0 h 1273001"/>
                <a:gd name="connsiteX3" fmla="*/ 2790787 w 2790787"/>
                <a:gd name="connsiteY3" fmla="*/ 429095 h 1273001"/>
                <a:gd name="connsiteX4" fmla="*/ 1384406 w 2790787"/>
                <a:gd name="connsiteY4" fmla="*/ 1273001 h 1273001"/>
                <a:gd name="connsiteX5" fmla="*/ 540 w 2790787"/>
                <a:gd name="connsiteY5" fmla="*/ 432717 h 1273001"/>
                <a:gd name="connsiteX6" fmla="*/ 1302 w 2790787"/>
                <a:gd name="connsiteY6" fmla="*/ 854 h 127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0787" h="1273001">
                  <a:moveTo>
                    <a:pt x="1302" y="854"/>
                  </a:moveTo>
                  <a:lnTo>
                    <a:pt x="1379284" y="831057"/>
                  </a:lnTo>
                  <a:lnTo>
                    <a:pt x="2785648" y="0"/>
                  </a:lnTo>
                  <a:cubicBezTo>
                    <a:pt x="2786568" y="145413"/>
                    <a:pt x="2789867" y="283682"/>
                    <a:pt x="2790787" y="429095"/>
                  </a:cubicBezTo>
                  <a:lnTo>
                    <a:pt x="1384406" y="1273001"/>
                  </a:lnTo>
                  <a:lnTo>
                    <a:pt x="540" y="432717"/>
                  </a:lnTo>
                  <a:cubicBezTo>
                    <a:pt x="0" y="288763"/>
                    <a:pt x="1842" y="144808"/>
                    <a:pt x="1302" y="85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5"/>
                </a:solidFill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5362277" y="3111823"/>
              <a:ext cx="2790787" cy="1273001"/>
            </a:xfrm>
            <a:custGeom>
              <a:avLst/>
              <a:gdLst>
                <a:gd name="connsiteX0" fmla="*/ 0 w 288032"/>
                <a:gd name="connsiteY0" fmla="*/ 108012 h 216024"/>
                <a:gd name="connsiteX1" fmla="*/ 54006 w 288032"/>
                <a:gd name="connsiteY1" fmla="*/ 0 h 216024"/>
                <a:gd name="connsiteX2" fmla="*/ 234026 w 288032"/>
                <a:gd name="connsiteY2" fmla="*/ 0 h 216024"/>
                <a:gd name="connsiteX3" fmla="*/ 288032 w 288032"/>
                <a:gd name="connsiteY3" fmla="*/ 108012 h 216024"/>
                <a:gd name="connsiteX4" fmla="*/ 234026 w 288032"/>
                <a:gd name="connsiteY4" fmla="*/ 216024 h 216024"/>
                <a:gd name="connsiteX5" fmla="*/ 54006 w 288032"/>
                <a:gd name="connsiteY5" fmla="*/ 216024 h 216024"/>
                <a:gd name="connsiteX6" fmla="*/ 0 w 288032"/>
                <a:gd name="connsiteY6" fmla="*/ 108012 h 216024"/>
                <a:gd name="connsiteX0" fmla="*/ 0 w 432048"/>
                <a:gd name="connsiteY0" fmla="*/ 108012 h 360040"/>
                <a:gd name="connsiteX1" fmla="*/ 54006 w 432048"/>
                <a:gd name="connsiteY1" fmla="*/ 0 h 360040"/>
                <a:gd name="connsiteX2" fmla="*/ 234026 w 432048"/>
                <a:gd name="connsiteY2" fmla="*/ 0 h 360040"/>
                <a:gd name="connsiteX3" fmla="*/ 432048 w 432048"/>
                <a:gd name="connsiteY3" fmla="*/ 360040 h 360040"/>
                <a:gd name="connsiteX4" fmla="*/ 234026 w 432048"/>
                <a:gd name="connsiteY4" fmla="*/ 216024 h 360040"/>
                <a:gd name="connsiteX5" fmla="*/ 54006 w 432048"/>
                <a:gd name="connsiteY5" fmla="*/ 216024 h 360040"/>
                <a:gd name="connsiteX6" fmla="*/ 0 w 432048"/>
                <a:gd name="connsiteY6" fmla="*/ 108012 h 360040"/>
                <a:gd name="connsiteX0" fmla="*/ 0 w 432048"/>
                <a:gd name="connsiteY0" fmla="*/ 108012 h 619125"/>
                <a:gd name="connsiteX1" fmla="*/ 54006 w 432048"/>
                <a:gd name="connsiteY1" fmla="*/ 0 h 619125"/>
                <a:gd name="connsiteX2" fmla="*/ 234026 w 432048"/>
                <a:gd name="connsiteY2" fmla="*/ 0 h 619125"/>
                <a:gd name="connsiteX3" fmla="*/ 432048 w 432048"/>
                <a:gd name="connsiteY3" fmla="*/ 360040 h 619125"/>
                <a:gd name="connsiteX4" fmla="*/ 135775 w 432048"/>
                <a:gd name="connsiteY4" fmla="*/ 619125 h 619125"/>
                <a:gd name="connsiteX5" fmla="*/ 54006 w 432048"/>
                <a:gd name="connsiteY5" fmla="*/ 216024 h 619125"/>
                <a:gd name="connsiteX6" fmla="*/ 0 w 432048"/>
                <a:gd name="connsiteY6" fmla="*/ 108012 h 619125"/>
                <a:gd name="connsiteX0" fmla="*/ 0 w 432048"/>
                <a:gd name="connsiteY0" fmla="*/ 108012 h 1020589"/>
                <a:gd name="connsiteX1" fmla="*/ 54006 w 432048"/>
                <a:gd name="connsiteY1" fmla="*/ 0 h 1020589"/>
                <a:gd name="connsiteX2" fmla="*/ 234026 w 432048"/>
                <a:gd name="connsiteY2" fmla="*/ 0 h 1020589"/>
                <a:gd name="connsiteX3" fmla="*/ 432048 w 432048"/>
                <a:gd name="connsiteY3" fmla="*/ 360040 h 1020589"/>
                <a:gd name="connsiteX4" fmla="*/ 159141 w 432048"/>
                <a:gd name="connsiteY4" fmla="*/ 1020589 h 1020589"/>
                <a:gd name="connsiteX5" fmla="*/ 54006 w 432048"/>
                <a:gd name="connsiteY5" fmla="*/ 216024 h 1020589"/>
                <a:gd name="connsiteX6" fmla="*/ 0 w 432048"/>
                <a:gd name="connsiteY6" fmla="*/ 108012 h 1020589"/>
                <a:gd name="connsiteX0" fmla="*/ 0 w 1565523"/>
                <a:gd name="connsiteY0" fmla="*/ 108012 h 1020589"/>
                <a:gd name="connsiteX1" fmla="*/ 54006 w 1565523"/>
                <a:gd name="connsiteY1" fmla="*/ 0 h 1020589"/>
                <a:gd name="connsiteX2" fmla="*/ 234026 w 1565523"/>
                <a:gd name="connsiteY2" fmla="*/ 0 h 1020589"/>
                <a:gd name="connsiteX3" fmla="*/ 1565523 w 1565523"/>
                <a:gd name="connsiteY3" fmla="*/ 179065 h 1020589"/>
                <a:gd name="connsiteX4" fmla="*/ 159141 w 1565523"/>
                <a:gd name="connsiteY4" fmla="*/ 1020589 h 1020589"/>
                <a:gd name="connsiteX5" fmla="*/ 54006 w 1565523"/>
                <a:gd name="connsiteY5" fmla="*/ 216024 h 1020589"/>
                <a:gd name="connsiteX6" fmla="*/ 0 w 1565523"/>
                <a:gd name="connsiteY6" fmla="*/ 108012 h 1020589"/>
                <a:gd name="connsiteX0" fmla="*/ 0 w 1565523"/>
                <a:gd name="connsiteY0" fmla="*/ 362805 h 1275382"/>
                <a:gd name="connsiteX1" fmla="*/ 54006 w 1565523"/>
                <a:gd name="connsiteY1" fmla="*/ 254793 h 1275382"/>
                <a:gd name="connsiteX2" fmla="*/ 1558001 w 1565523"/>
                <a:gd name="connsiteY2" fmla="*/ 0 h 1275382"/>
                <a:gd name="connsiteX3" fmla="*/ 1565523 w 1565523"/>
                <a:gd name="connsiteY3" fmla="*/ 433858 h 1275382"/>
                <a:gd name="connsiteX4" fmla="*/ 159141 w 1565523"/>
                <a:gd name="connsiteY4" fmla="*/ 1275382 h 1275382"/>
                <a:gd name="connsiteX5" fmla="*/ 54006 w 1565523"/>
                <a:gd name="connsiteY5" fmla="*/ 470817 h 1275382"/>
                <a:gd name="connsiteX6" fmla="*/ 0 w 1565523"/>
                <a:gd name="connsiteY6" fmla="*/ 362805 h 1275382"/>
                <a:gd name="connsiteX0" fmla="*/ 0 w 1565523"/>
                <a:gd name="connsiteY0" fmla="*/ 362805 h 1275382"/>
                <a:gd name="connsiteX1" fmla="*/ 327850 w 1565523"/>
                <a:gd name="connsiteY1" fmla="*/ 876299 h 1275382"/>
                <a:gd name="connsiteX2" fmla="*/ 1558001 w 1565523"/>
                <a:gd name="connsiteY2" fmla="*/ 0 h 1275382"/>
                <a:gd name="connsiteX3" fmla="*/ 1565523 w 1565523"/>
                <a:gd name="connsiteY3" fmla="*/ 433858 h 1275382"/>
                <a:gd name="connsiteX4" fmla="*/ 159141 w 1565523"/>
                <a:gd name="connsiteY4" fmla="*/ 1275382 h 1275382"/>
                <a:gd name="connsiteX5" fmla="*/ 54006 w 1565523"/>
                <a:gd name="connsiteY5" fmla="*/ 470817 h 1275382"/>
                <a:gd name="connsiteX6" fmla="*/ 0 w 1565523"/>
                <a:gd name="connsiteY6" fmla="*/ 362805 h 1275382"/>
                <a:gd name="connsiteX0" fmla="*/ 1069944 w 2635467"/>
                <a:gd name="connsiteY0" fmla="*/ 362805 h 1275382"/>
                <a:gd name="connsiteX1" fmla="*/ 1397794 w 2635467"/>
                <a:gd name="connsiteY1" fmla="*/ 876299 h 1275382"/>
                <a:gd name="connsiteX2" fmla="*/ 2627945 w 2635467"/>
                <a:gd name="connsiteY2" fmla="*/ 0 h 1275382"/>
                <a:gd name="connsiteX3" fmla="*/ 2635467 w 2635467"/>
                <a:gd name="connsiteY3" fmla="*/ 433858 h 1275382"/>
                <a:gd name="connsiteX4" fmla="*/ 1229085 w 2635467"/>
                <a:gd name="connsiteY4" fmla="*/ 1275382 h 1275382"/>
                <a:gd name="connsiteX5" fmla="*/ 0 w 2635467"/>
                <a:gd name="connsiteY5" fmla="*/ 456529 h 1275382"/>
                <a:gd name="connsiteX6" fmla="*/ 1069944 w 2635467"/>
                <a:gd name="connsiteY6" fmla="*/ 362805 h 1275382"/>
                <a:gd name="connsiteX0" fmla="*/ 0 w 2708523"/>
                <a:gd name="connsiteY0" fmla="*/ 177067 h 1275382"/>
                <a:gd name="connsiteX1" fmla="*/ 1470850 w 2708523"/>
                <a:gd name="connsiteY1" fmla="*/ 876299 h 1275382"/>
                <a:gd name="connsiteX2" fmla="*/ 2701001 w 2708523"/>
                <a:gd name="connsiteY2" fmla="*/ 0 h 1275382"/>
                <a:gd name="connsiteX3" fmla="*/ 2708523 w 2708523"/>
                <a:gd name="connsiteY3" fmla="*/ 433858 h 1275382"/>
                <a:gd name="connsiteX4" fmla="*/ 1302141 w 2708523"/>
                <a:gd name="connsiteY4" fmla="*/ 1275382 h 1275382"/>
                <a:gd name="connsiteX5" fmla="*/ 73056 w 2708523"/>
                <a:gd name="connsiteY5" fmla="*/ 456529 h 1275382"/>
                <a:gd name="connsiteX6" fmla="*/ 0 w 2708523"/>
                <a:gd name="connsiteY6" fmla="*/ 177067 h 1275382"/>
                <a:gd name="connsiteX0" fmla="*/ 0 w 2708523"/>
                <a:gd name="connsiteY0" fmla="*/ 177067 h 1275382"/>
                <a:gd name="connsiteX1" fmla="*/ 1297019 w 2708523"/>
                <a:gd name="connsiteY1" fmla="*/ 957262 h 1275382"/>
                <a:gd name="connsiteX2" fmla="*/ 2701001 w 2708523"/>
                <a:gd name="connsiteY2" fmla="*/ 0 h 1275382"/>
                <a:gd name="connsiteX3" fmla="*/ 2708523 w 2708523"/>
                <a:gd name="connsiteY3" fmla="*/ 433858 h 1275382"/>
                <a:gd name="connsiteX4" fmla="*/ 1302141 w 2708523"/>
                <a:gd name="connsiteY4" fmla="*/ 1275382 h 1275382"/>
                <a:gd name="connsiteX5" fmla="*/ 73056 w 2708523"/>
                <a:gd name="connsiteY5" fmla="*/ 456529 h 1275382"/>
                <a:gd name="connsiteX6" fmla="*/ 0 w 2708523"/>
                <a:gd name="connsiteY6" fmla="*/ 177067 h 1275382"/>
                <a:gd name="connsiteX0" fmla="*/ 0 w 2708523"/>
                <a:gd name="connsiteY0" fmla="*/ 177067 h 1275382"/>
                <a:gd name="connsiteX1" fmla="*/ 1304163 w 2708523"/>
                <a:gd name="connsiteY1" fmla="*/ 835819 h 1275382"/>
                <a:gd name="connsiteX2" fmla="*/ 2701001 w 2708523"/>
                <a:gd name="connsiteY2" fmla="*/ 0 h 1275382"/>
                <a:gd name="connsiteX3" fmla="*/ 2708523 w 2708523"/>
                <a:gd name="connsiteY3" fmla="*/ 433858 h 1275382"/>
                <a:gd name="connsiteX4" fmla="*/ 1302141 w 2708523"/>
                <a:gd name="connsiteY4" fmla="*/ 1275382 h 1275382"/>
                <a:gd name="connsiteX5" fmla="*/ 73056 w 2708523"/>
                <a:gd name="connsiteY5" fmla="*/ 456529 h 1275382"/>
                <a:gd name="connsiteX6" fmla="*/ 0 w 2708523"/>
                <a:gd name="connsiteY6" fmla="*/ 177067 h 1275382"/>
                <a:gd name="connsiteX0" fmla="*/ 0 w 2784723"/>
                <a:gd name="connsiteY0" fmla="*/ 10380 h 1275382"/>
                <a:gd name="connsiteX1" fmla="*/ 1380363 w 2784723"/>
                <a:gd name="connsiteY1" fmla="*/ 835819 h 1275382"/>
                <a:gd name="connsiteX2" fmla="*/ 2777201 w 2784723"/>
                <a:gd name="connsiteY2" fmla="*/ 0 h 1275382"/>
                <a:gd name="connsiteX3" fmla="*/ 2784723 w 2784723"/>
                <a:gd name="connsiteY3" fmla="*/ 433858 h 1275382"/>
                <a:gd name="connsiteX4" fmla="*/ 1378341 w 2784723"/>
                <a:gd name="connsiteY4" fmla="*/ 1275382 h 1275382"/>
                <a:gd name="connsiteX5" fmla="*/ 149256 w 2784723"/>
                <a:gd name="connsiteY5" fmla="*/ 456529 h 1275382"/>
                <a:gd name="connsiteX6" fmla="*/ 0 w 2784723"/>
                <a:gd name="connsiteY6" fmla="*/ 10380 h 1275382"/>
                <a:gd name="connsiteX0" fmla="*/ 3144 w 2787867"/>
                <a:gd name="connsiteY0" fmla="*/ 10380 h 1275382"/>
                <a:gd name="connsiteX1" fmla="*/ 1383507 w 2787867"/>
                <a:gd name="connsiteY1" fmla="*/ 835819 h 1275382"/>
                <a:gd name="connsiteX2" fmla="*/ 2780345 w 2787867"/>
                <a:gd name="connsiteY2" fmla="*/ 0 h 1275382"/>
                <a:gd name="connsiteX3" fmla="*/ 2787867 w 2787867"/>
                <a:gd name="connsiteY3" fmla="*/ 433858 h 1275382"/>
                <a:gd name="connsiteX4" fmla="*/ 1381485 w 2787867"/>
                <a:gd name="connsiteY4" fmla="*/ 1275382 h 1275382"/>
                <a:gd name="connsiteX5" fmla="*/ 0 w 2787867"/>
                <a:gd name="connsiteY5" fmla="*/ 439861 h 1275382"/>
                <a:gd name="connsiteX6" fmla="*/ 3144 w 2787867"/>
                <a:gd name="connsiteY6" fmla="*/ 10380 h 1275382"/>
                <a:gd name="connsiteX0" fmla="*/ 0 w 2789486"/>
                <a:gd name="connsiteY0" fmla="*/ 7998 h 1275382"/>
                <a:gd name="connsiteX1" fmla="*/ 1385126 w 2789486"/>
                <a:gd name="connsiteY1" fmla="*/ 835819 h 1275382"/>
                <a:gd name="connsiteX2" fmla="*/ 2781964 w 2789486"/>
                <a:gd name="connsiteY2" fmla="*/ 0 h 1275382"/>
                <a:gd name="connsiteX3" fmla="*/ 2789486 w 2789486"/>
                <a:gd name="connsiteY3" fmla="*/ 433858 h 1275382"/>
                <a:gd name="connsiteX4" fmla="*/ 1383104 w 2789486"/>
                <a:gd name="connsiteY4" fmla="*/ 1275382 h 1275382"/>
                <a:gd name="connsiteX5" fmla="*/ 1619 w 2789486"/>
                <a:gd name="connsiteY5" fmla="*/ 439861 h 1275382"/>
                <a:gd name="connsiteX6" fmla="*/ 0 w 2789486"/>
                <a:gd name="connsiteY6" fmla="*/ 7998 h 1275382"/>
                <a:gd name="connsiteX0" fmla="*/ 0 w 2789486"/>
                <a:gd name="connsiteY0" fmla="*/ 7998 h 1220614"/>
                <a:gd name="connsiteX1" fmla="*/ 1385126 w 2789486"/>
                <a:gd name="connsiteY1" fmla="*/ 835819 h 1220614"/>
                <a:gd name="connsiteX2" fmla="*/ 2781964 w 2789486"/>
                <a:gd name="connsiteY2" fmla="*/ 0 h 1220614"/>
                <a:gd name="connsiteX3" fmla="*/ 2789486 w 2789486"/>
                <a:gd name="connsiteY3" fmla="*/ 433858 h 1220614"/>
                <a:gd name="connsiteX4" fmla="*/ 1364054 w 2789486"/>
                <a:gd name="connsiteY4" fmla="*/ 1220614 h 1220614"/>
                <a:gd name="connsiteX5" fmla="*/ 1619 w 2789486"/>
                <a:gd name="connsiteY5" fmla="*/ 439861 h 1220614"/>
                <a:gd name="connsiteX6" fmla="*/ 0 w 2789486"/>
                <a:gd name="connsiteY6" fmla="*/ 7998 h 1220614"/>
                <a:gd name="connsiteX0" fmla="*/ 0 w 2789486"/>
                <a:gd name="connsiteY0" fmla="*/ 7998 h 1277764"/>
                <a:gd name="connsiteX1" fmla="*/ 1385126 w 2789486"/>
                <a:gd name="connsiteY1" fmla="*/ 835819 h 1277764"/>
                <a:gd name="connsiteX2" fmla="*/ 2781964 w 2789486"/>
                <a:gd name="connsiteY2" fmla="*/ 0 h 1277764"/>
                <a:gd name="connsiteX3" fmla="*/ 2789486 w 2789486"/>
                <a:gd name="connsiteY3" fmla="*/ 433858 h 1277764"/>
                <a:gd name="connsiteX4" fmla="*/ 1383104 w 2789486"/>
                <a:gd name="connsiteY4" fmla="*/ 1277764 h 1277764"/>
                <a:gd name="connsiteX5" fmla="*/ 1619 w 2789486"/>
                <a:gd name="connsiteY5" fmla="*/ 439861 h 1277764"/>
                <a:gd name="connsiteX6" fmla="*/ 0 w 2789486"/>
                <a:gd name="connsiteY6" fmla="*/ 7998 h 1277764"/>
                <a:gd name="connsiteX0" fmla="*/ 0 w 2781964"/>
                <a:gd name="connsiteY0" fmla="*/ 7998 h 1277764"/>
                <a:gd name="connsiteX1" fmla="*/ 1385126 w 2781964"/>
                <a:gd name="connsiteY1" fmla="*/ 835819 h 1277764"/>
                <a:gd name="connsiteX2" fmla="*/ 2781964 w 2781964"/>
                <a:gd name="connsiteY2" fmla="*/ 0 h 1277764"/>
                <a:gd name="connsiteX3" fmla="*/ 2741861 w 2781964"/>
                <a:gd name="connsiteY3" fmla="*/ 407664 h 1277764"/>
                <a:gd name="connsiteX4" fmla="*/ 1383104 w 2781964"/>
                <a:gd name="connsiteY4" fmla="*/ 1277764 h 1277764"/>
                <a:gd name="connsiteX5" fmla="*/ 1619 w 2781964"/>
                <a:gd name="connsiteY5" fmla="*/ 439861 h 1277764"/>
                <a:gd name="connsiteX6" fmla="*/ 0 w 2781964"/>
                <a:gd name="connsiteY6" fmla="*/ 7998 h 1277764"/>
                <a:gd name="connsiteX0" fmla="*/ 0 w 2784723"/>
                <a:gd name="connsiteY0" fmla="*/ 7998 h 1277764"/>
                <a:gd name="connsiteX1" fmla="*/ 1385126 w 2784723"/>
                <a:gd name="connsiteY1" fmla="*/ 835819 h 1277764"/>
                <a:gd name="connsiteX2" fmla="*/ 2781964 w 2784723"/>
                <a:gd name="connsiteY2" fmla="*/ 0 h 1277764"/>
                <a:gd name="connsiteX3" fmla="*/ 2784723 w 2784723"/>
                <a:gd name="connsiteY3" fmla="*/ 436239 h 1277764"/>
                <a:gd name="connsiteX4" fmla="*/ 1383104 w 2784723"/>
                <a:gd name="connsiteY4" fmla="*/ 1277764 h 1277764"/>
                <a:gd name="connsiteX5" fmla="*/ 1619 w 2784723"/>
                <a:gd name="connsiteY5" fmla="*/ 439861 h 1277764"/>
                <a:gd name="connsiteX6" fmla="*/ 0 w 2784723"/>
                <a:gd name="connsiteY6" fmla="*/ 7998 h 1277764"/>
                <a:gd name="connsiteX0" fmla="*/ 0 w 2784723"/>
                <a:gd name="connsiteY0" fmla="*/ 0 h 1269766"/>
                <a:gd name="connsiteX1" fmla="*/ 1385126 w 2784723"/>
                <a:gd name="connsiteY1" fmla="*/ 827821 h 1269766"/>
                <a:gd name="connsiteX2" fmla="*/ 2765296 w 2784723"/>
                <a:gd name="connsiteY2" fmla="*/ 53915 h 1269766"/>
                <a:gd name="connsiteX3" fmla="*/ 2784723 w 2784723"/>
                <a:gd name="connsiteY3" fmla="*/ 428241 h 1269766"/>
                <a:gd name="connsiteX4" fmla="*/ 1383104 w 2784723"/>
                <a:gd name="connsiteY4" fmla="*/ 1269766 h 1269766"/>
                <a:gd name="connsiteX5" fmla="*/ 1619 w 2784723"/>
                <a:gd name="connsiteY5" fmla="*/ 431863 h 1269766"/>
                <a:gd name="connsiteX6" fmla="*/ 0 w 2784723"/>
                <a:gd name="connsiteY6" fmla="*/ 0 h 1269766"/>
                <a:gd name="connsiteX0" fmla="*/ 0 w 2785266"/>
                <a:gd name="connsiteY0" fmla="*/ 3235 h 1273001"/>
                <a:gd name="connsiteX1" fmla="*/ 1385126 w 2785266"/>
                <a:gd name="connsiteY1" fmla="*/ 831056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0 w 2785266"/>
                <a:gd name="connsiteY0" fmla="*/ 3235 h 1273001"/>
                <a:gd name="connsiteX1" fmla="*/ 1380363 w 2785266"/>
                <a:gd name="connsiteY1" fmla="*/ 850106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0 w 2785266"/>
                <a:gd name="connsiteY0" fmla="*/ 3235 h 1273001"/>
                <a:gd name="connsiteX1" fmla="*/ 1380363 w 2785266"/>
                <a:gd name="connsiteY1" fmla="*/ 835819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0 w 2785266"/>
                <a:gd name="connsiteY0" fmla="*/ 3235 h 1273001"/>
                <a:gd name="connsiteX1" fmla="*/ 1377982 w 2785266"/>
                <a:gd name="connsiteY1" fmla="*/ 831057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32258 w 2784187"/>
                <a:gd name="connsiteY0" fmla="*/ 62767 h 1273001"/>
                <a:gd name="connsiteX1" fmla="*/ 1376903 w 2784187"/>
                <a:gd name="connsiteY1" fmla="*/ 831057 h 1273001"/>
                <a:gd name="connsiteX2" fmla="*/ 2783267 w 2784187"/>
                <a:gd name="connsiteY2" fmla="*/ 0 h 1273001"/>
                <a:gd name="connsiteX3" fmla="*/ 2783644 w 2784187"/>
                <a:gd name="connsiteY3" fmla="*/ 431476 h 1273001"/>
                <a:gd name="connsiteX4" fmla="*/ 1382025 w 2784187"/>
                <a:gd name="connsiteY4" fmla="*/ 1273001 h 1273001"/>
                <a:gd name="connsiteX5" fmla="*/ 540 w 2784187"/>
                <a:gd name="connsiteY5" fmla="*/ 435098 h 1273001"/>
                <a:gd name="connsiteX6" fmla="*/ 32258 w 2784187"/>
                <a:gd name="connsiteY6" fmla="*/ 62767 h 1273001"/>
                <a:gd name="connsiteX0" fmla="*/ 0 w 2785266"/>
                <a:gd name="connsiteY0" fmla="*/ 854 h 1273001"/>
                <a:gd name="connsiteX1" fmla="*/ 1377982 w 2785266"/>
                <a:gd name="connsiteY1" fmla="*/ 831057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854 h 1273001"/>
                <a:gd name="connsiteX0" fmla="*/ 1302 w 2786568"/>
                <a:gd name="connsiteY0" fmla="*/ 854 h 1273001"/>
                <a:gd name="connsiteX1" fmla="*/ 1379284 w 2786568"/>
                <a:gd name="connsiteY1" fmla="*/ 831057 h 1273001"/>
                <a:gd name="connsiteX2" fmla="*/ 2785648 w 2786568"/>
                <a:gd name="connsiteY2" fmla="*/ 0 h 1273001"/>
                <a:gd name="connsiteX3" fmla="*/ 2786025 w 2786568"/>
                <a:gd name="connsiteY3" fmla="*/ 431476 h 1273001"/>
                <a:gd name="connsiteX4" fmla="*/ 1384406 w 2786568"/>
                <a:gd name="connsiteY4" fmla="*/ 1273001 h 1273001"/>
                <a:gd name="connsiteX5" fmla="*/ 540 w 2786568"/>
                <a:gd name="connsiteY5" fmla="*/ 432717 h 1273001"/>
                <a:gd name="connsiteX6" fmla="*/ 1302 w 2786568"/>
                <a:gd name="connsiteY6" fmla="*/ 854 h 1273001"/>
                <a:gd name="connsiteX0" fmla="*/ 1302 w 2790787"/>
                <a:gd name="connsiteY0" fmla="*/ 854 h 1273001"/>
                <a:gd name="connsiteX1" fmla="*/ 1379284 w 2790787"/>
                <a:gd name="connsiteY1" fmla="*/ 831057 h 1273001"/>
                <a:gd name="connsiteX2" fmla="*/ 2785648 w 2790787"/>
                <a:gd name="connsiteY2" fmla="*/ 0 h 1273001"/>
                <a:gd name="connsiteX3" fmla="*/ 2790787 w 2790787"/>
                <a:gd name="connsiteY3" fmla="*/ 429095 h 1273001"/>
                <a:gd name="connsiteX4" fmla="*/ 1384406 w 2790787"/>
                <a:gd name="connsiteY4" fmla="*/ 1273001 h 1273001"/>
                <a:gd name="connsiteX5" fmla="*/ 540 w 2790787"/>
                <a:gd name="connsiteY5" fmla="*/ 432717 h 1273001"/>
                <a:gd name="connsiteX6" fmla="*/ 1302 w 2790787"/>
                <a:gd name="connsiteY6" fmla="*/ 854 h 127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0787" h="1273001">
                  <a:moveTo>
                    <a:pt x="1302" y="854"/>
                  </a:moveTo>
                  <a:lnTo>
                    <a:pt x="1379284" y="831057"/>
                  </a:lnTo>
                  <a:lnTo>
                    <a:pt x="2785648" y="0"/>
                  </a:lnTo>
                  <a:cubicBezTo>
                    <a:pt x="2786568" y="145413"/>
                    <a:pt x="2789867" y="283682"/>
                    <a:pt x="2790787" y="429095"/>
                  </a:cubicBezTo>
                  <a:lnTo>
                    <a:pt x="1384406" y="1273001"/>
                  </a:lnTo>
                  <a:lnTo>
                    <a:pt x="540" y="432717"/>
                  </a:lnTo>
                  <a:cubicBezTo>
                    <a:pt x="0" y="288763"/>
                    <a:pt x="1842" y="144808"/>
                    <a:pt x="1302" y="85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5"/>
                </a:solidFill>
              </a:endParaRPr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716016" y="6397878"/>
            <a:ext cx="4032448" cy="415498"/>
          </a:xfrm>
          <a:prstGeom prst="rect">
            <a:avLst/>
          </a:prstGeom>
          <a:noFill/>
        </p:spPr>
        <p:txBody>
          <a:bodyPr wrap="square" numCol="4" spcCol="36000" rtlCol="0">
            <a:spAutoFit/>
          </a:bodyPr>
          <a:lstStyle/>
          <a:p>
            <a:r>
              <a:rPr lang="ru-RU" sz="700" dirty="0" smtClean="0">
                <a:solidFill>
                  <a:schemeClr val="tx2"/>
                </a:solidFill>
              </a:rPr>
              <a:t>107045, г. Москва,</a:t>
            </a:r>
          </a:p>
          <a:p>
            <a:r>
              <a:rPr lang="ru-RU" sz="700" dirty="0" smtClean="0">
                <a:solidFill>
                  <a:schemeClr val="tx2"/>
                </a:solidFill>
              </a:rPr>
              <a:t>ул. </a:t>
            </a:r>
            <a:r>
              <a:rPr lang="ru-RU" sz="700" dirty="0" err="1" smtClean="0">
                <a:solidFill>
                  <a:schemeClr val="tx2"/>
                </a:solidFill>
              </a:rPr>
              <a:t>Сретенка</a:t>
            </a:r>
            <a:r>
              <a:rPr lang="ru-RU" sz="700" dirty="0" smtClean="0">
                <a:solidFill>
                  <a:schemeClr val="tx2"/>
                </a:solidFill>
              </a:rPr>
              <a:t>, д. 28</a:t>
            </a:r>
            <a:endParaRPr lang="en-US" sz="700" dirty="0" smtClean="0">
              <a:solidFill>
                <a:schemeClr val="tx2"/>
              </a:solidFill>
            </a:endParaRPr>
          </a:p>
          <a:p>
            <a:endParaRPr lang="en-US" sz="700" dirty="0" smtClean="0">
              <a:solidFill>
                <a:schemeClr val="tx2"/>
              </a:solidFill>
            </a:endParaRPr>
          </a:p>
          <a:p>
            <a:r>
              <a:rPr lang="ru-RU" sz="700" dirty="0" smtClean="0">
                <a:solidFill>
                  <a:schemeClr val="tx2"/>
                </a:solidFill>
              </a:rPr>
              <a:t>Т: +7 (495) 957-91-32</a:t>
            </a:r>
          </a:p>
          <a:p>
            <a:r>
              <a:rPr lang="ru-RU" sz="700" dirty="0" smtClean="0">
                <a:solidFill>
                  <a:schemeClr val="tx2"/>
                </a:solidFill>
              </a:rPr>
              <a:t>Ф: +7 (495) 957-75-77</a:t>
            </a:r>
            <a:endParaRPr lang="en-US" sz="700" dirty="0" smtClean="0">
              <a:solidFill>
                <a:schemeClr val="tx2"/>
              </a:solidFill>
            </a:endParaRPr>
          </a:p>
          <a:p>
            <a:endParaRPr lang="ru-RU" sz="700" dirty="0" smtClean="0">
              <a:solidFill>
                <a:schemeClr val="tx2"/>
              </a:solidFill>
            </a:endParaRPr>
          </a:p>
          <a:p>
            <a:r>
              <a:rPr lang="en-US" sz="700" dirty="0" smtClean="0">
                <a:solidFill>
                  <a:schemeClr val="tx2"/>
                </a:solidFill>
              </a:rPr>
              <a:t>facebook.com/mguu.ru</a:t>
            </a:r>
          </a:p>
          <a:p>
            <a:r>
              <a:rPr lang="en-US" sz="700" dirty="0" smtClean="0">
                <a:solidFill>
                  <a:schemeClr val="tx2"/>
                </a:solidFill>
              </a:rPr>
              <a:t>vk.com/</a:t>
            </a:r>
            <a:r>
              <a:rPr lang="en-US" sz="700" dirty="0" err="1" smtClean="0">
                <a:solidFill>
                  <a:schemeClr val="tx2"/>
                </a:solidFill>
              </a:rPr>
              <a:t>mguu_ru</a:t>
            </a:r>
            <a:r>
              <a:rPr lang="en-US" sz="700" dirty="0" smtClean="0">
                <a:solidFill>
                  <a:schemeClr val="tx2"/>
                </a:solidFill>
              </a:rPr>
              <a:t> </a:t>
            </a:r>
          </a:p>
          <a:p>
            <a:endParaRPr lang="ru-RU" sz="700" dirty="0" smtClean="0">
              <a:solidFill>
                <a:schemeClr val="tx2"/>
              </a:solidFill>
            </a:endParaRPr>
          </a:p>
          <a:p>
            <a:r>
              <a:rPr lang="en-US" sz="700" dirty="0" smtClean="0">
                <a:solidFill>
                  <a:schemeClr val="tx2"/>
                </a:solidFill>
              </a:rPr>
              <a:t>E-mail: info@mguu.ru</a:t>
            </a:r>
            <a:endParaRPr lang="ru-RU" sz="700" dirty="0" smtClean="0">
              <a:solidFill>
                <a:schemeClr val="tx2"/>
              </a:solidFill>
            </a:endParaRPr>
          </a:p>
          <a:p>
            <a:endParaRPr lang="ru-RU" sz="700" dirty="0" smtClean="0">
              <a:solidFill>
                <a:schemeClr val="tx2"/>
              </a:solidFill>
            </a:endParaRPr>
          </a:p>
          <a:p>
            <a:r>
              <a:rPr lang="en-US" sz="700" dirty="0" smtClean="0">
                <a:solidFill>
                  <a:schemeClr val="tx2"/>
                </a:solidFill>
              </a:rPr>
              <a:t>                      </a:t>
            </a:r>
            <a:r>
              <a:rPr lang="ru-RU" sz="700" dirty="0" smtClean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9" name="Заголовок 28"/>
          <p:cNvSpPr>
            <a:spLocks noGrp="1"/>
          </p:cNvSpPr>
          <p:nvPr>
            <p:ph type="title" hasCustomPrompt="1"/>
          </p:nvPr>
        </p:nvSpPr>
        <p:spPr>
          <a:xfrm>
            <a:off x="1115616" y="5085184"/>
            <a:ext cx="8229600" cy="8640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3943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642185" y="1600200"/>
            <a:ext cx="3898776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ru-RU" dirty="0" smtClean="0"/>
              <a:t>Размер шрифта по умолчанию для таких слайдов – 18 пунктов</a:t>
            </a:r>
          </a:p>
        </p:txBody>
      </p:sp>
      <p:pic>
        <p:nvPicPr>
          <p:cNvPr id="11" name="Picture 2" descr="C:\Documents and Settings\Arina\Рабочий стол\new objects\презентация\человечки\gray logo mguu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381328"/>
            <a:ext cx="22225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ый треугольник 11"/>
          <p:cNvSpPr/>
          <p:nvPr userDrawn="1"/>
        </p:nvSpPr>
        <p:spPr>
          <a:xfrm rot="2494640">
            <a:off x="63538" y="121457"/>
            <a:ext cx="311735" cy="349452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661" y="296183"/>
            <a:ext cx="9144000" cy="102450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11560" y="404664"/>
            <a:ext cx="7632848" cy="792088"/>
          </a:xfrm>
        </p:spPr>
        <p:txBody>
          <a:bodyPr anchor="t">
            <a:norm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СЛАЙДА С ДВУМЯ КОЛОНКАМИ ТЕКСТА</a:t>
            </a:r>
            <a:endParaRPr lang="ru-RU" dirty="0"/>
          </a:p>
        </p:txBody>
      </p:sp>
      <p:sp>
        <p:nvSpPr>
          <p:cNvPr id="16" name="Объект 2"/>
          <p:cNvSpPr>
            <a:spLocks noGrp="1"/>
          </p:cNvSpPr>
          <p:nvPr>
            <p:ph sz="half" idx="12" hasCustomPrompt="1"/>
          </p:nvPr>
        </p:nvSpPr>
        <p:spPr>
          <a:xfrm>
            <a:off x="4716016" y="1600200"/>
            <a:ext cx="3898776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ru-RU" dirty="0" smtClean="0"/>
              <a:t>По возможности не следует изменять ширину колонок</a:t>
            </a:r>
          </a:p>
          <a:p>
            <a:endParaRPr lang="ru-RU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4716016" y="6397878"/>
            <a:ext cx="4032448" cy="415498"/>
          </a:xfrm>
          <a:prstGeom prst="rect">
            <a:avLst/>
          </a:prstGeom>
          <a:noFill/>
        </p:spPr>
        <p:txBody>
          <a:bodyPr wrap="square" numCol="4" spcCol="36000" rtlCol="0">
            <a:spAutoFit/>
          </a:bodyPr>
          <a:lstStyle/>
          <a:p>
            <a:r>
              <a:rPr lang="ru-RU" sz="700" dirty="0" smtClean="0">
                <a:solidFill>
                  <a:schemeClr val="tx2"/>
                </a:solidFill>
              </a:rPr>
              <a:t>107045, г. Москва,</a:t>
            </a:r>
          </a:p>
          <a:p>
            <a:r>
              <a:rPr lang="ru-RU" sz="700" dirty="0" smtClean="0">
                <a:solidFill>
                  <a:schemeClr val="tx2"/>
                </a:solidFill>
              </a:rPr>
              <a:t>ул. </a:t>
            </a:r>
            <a:r>
              <a:rPr lang="ru-RU" sz="700" dirty="0" err="1" smtClean="0">
                <a:solidFill>
                  <a:schemeClr val="tx2"/>
                </a:solidFill>
              </a:rPr>
              <a:t>Сретенка</a:t>
            </a:r>
            <a:r>
              <a:rPr lang="ru-RU" sz="700" dirty="0" smtClean="0">
                <a:solidFill>
                  <a:schemeClr val="tx2"/>
                </a:solidFill>
              </a:rPr>
              <a:t>, д. 28</a:t>
            </a:r>
            <a:endParaRPr lang="en-US" sz="700" dirty="0" smtClean="0">
              <a:solidFill>
                <a:schemeClr val="tx2"/>
              </a:solidFill>
            </a:endParaRPr>
          </a:p>
          <a:p>
            <a:endParaRPr lang="en-US" sz="700" dirty="0" smtClean="0">
              <a:solidFill>
                <a:schemeClr val="tx2"/>
              </a:solidFill>
            </a:endParaRPr>
          </a:p>
          <a:p>
            <a:r>
              <a:rPr lang="ru-RU" sz="700" dirty="0" smtClean="0">
                <a:solidFill>
                  <a:schemeClr val="tx2"/>
                </a:solidFill>
              </a:rPr>
              <a:t>Т: +7 (495) 957-91-32</a:t>
            </a:r>
          </a:p>
          <a:p>
            <a:r>
              <a:rPr lang="ru-RU" sz="700" dirty="0" smtClean="0">
                <a:solidFill>
                  <a:schemeClr val="tx2"/>
                </a:solidFill>
              </a:rPr>
              <a:t>Ф: +7 (495) 957-75-77</a:t>
            </a:r>
            <a:endParaRPr lang="en-US" sz="700" dirty="0" smtClean="0">
              <a:solidFill>
                <a:schemeClr val="tx2"/>
              </a:solidFill>
            </a:endParaRPr>
          </a:p>
          <a:p>
            <a:endParaRPr lang="ru-RU" sz="700" dirty="0" smtClean="0">
              <a:solidFill>
                <a:schemeClr val="tx2"/>
              </a:solidFill>
            </a:endParaRPr>
          </a:p>
          <a:p>
            <a:r>
              <a:rPr lang="en-US" sz="700" dirty="0" smtClean="0">
                <a:solidFill>
                  <a:schemeClr val="tx2"/>
                </a:solidFill>
              </a:rPr>
              <a:t>facebook.com/mguu.ru</a:t>
            </a:r>
          </a:p>
          <a:p>
            <a:r>
              <a:rPr lang="en-US" sz="700" dirty="0" smtClean="0">
                <a:solidFill>
                  <a:schemeClr val="tx2"/>
                </a:solidFill>
              </a:rPr>
              <a:t>vk.com/</a:t>
            </a:r>
            <a:r>
              <a:rPr lang="en-US" sz="700" dirty="0" err="1" smtClean="0">
                <a:solidFill>
                  <a:schemeClr val="tx2"/>
                </a:solidFill>
              </a:rPr>
              <a:t>mguu_ru</a:t>
            </a:r>
            <a:r>
              <a:rPr lang="en-US" sz="700" dirty="0" smtClean="0">
                <a:solidFill>
                  <a:schemeClr val="tx2"/>
                </a:solidFill>
              </a:rPr>
              <a:t> </a:t>
            </a:r>
          </a:p>
          <a:p>
            <a:endParaRPr lang="ru-RU" sz="700" dirty="0" smtClean="0">
              <a:solidFill>
                <a:schemeClr val="tx2"/>
              </a:solidFill>
            </a:endParaRPr>
          </a:p>
          <a:p>
            <a:r>
              <a:rPr lang="en-US" sz="700" dirty="0" smtClean="0">
                <a:solidFill>
                  <a:schemeClr val="tx2"/>
                </a:solidFill>
              </a:rPr>
              <a:t>E-mail: info@mguu.ru</a:t>
            </a:r>
            <a:endParaRPr lang="ru-RU" sz="700" dirty="0" smtClean="0">
              <a:solidFill>
                <a:schemeClr val="tx2"/>
              </a:solidFill>
            </a:endParaRPr>
          </a:p>
          <a:p>
            <a:endParaRPr lang="ru-RU" sz="700" dirty="0" smtClean="0">
              <a:solidFill>
                <a:schemeClr val="tx2"/>
              </a:solidFill>
            </a:endParaRPr>
          </a:p>
          <a:p>
            <a:r>
              <a:rPr lang="en-US" sz="700" dirty="0" smtClean="0">
                <a:solidFill>
                  <a:schemeClr val="tx2"/>
                </a:solidFill>
              </a:rPr>
              <a:t>                      </a:t>
            </a:r>
            <a:r>
              <a:rPr lang="ru-RU" sz="700" dirty="0" smtClean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6753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3" name="Picture 2" descr="C:\Documents and Settings\Arina\Рабочий стол\new objects\презентация\человечки\gray logo mguu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381328"/>
            <a:ext cx="22225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ый треугольник 13"/>
          <p:cNvSpPr/>
          <p:nvPr userDrawn="1"/>
        </p:nvSpPr>
        <p:spPr>
          <a:xfrm rot="2494640">
            <a:off x="63538" y="121457"/>
            <a:ext cx="311735" cy="349452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661" y="296183"/>
            <a:ext cx="9144000" cy="102450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9552" y="404664"/>
            <a:ext cx="7632848" cy="792088"/>
          </a:xfrm>
        </p:spPr>
        <p:txBody>
          <a:bodyPr anchor="t">
            <a:norm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4716016" y="6397878"/>
            <a:ext cx="4032448" cy="415498"/>
          </a:xfrm>
          <a:prstGeom prst="rect">
            <a:avLst/>
          </a:prstGeom>
          <a:noFill/>
        </p:spPr>
        <p:txBody>
          <a:bodyPr wrap="square" numCol="4" spcCol="36000" rtlCol="0">
            <a:spAutoFit/>
          </a:bodyPr>
          <a:lstStyle/>
          <a:p>
            <a:r>
              <a:rPr lang="ru-RU" sz="700" dirty="0" smtClean="0">
                <a:solidFill>
                  <a:schemeClr val="tx2"/>
                </a:solidFill>
              </a:rPr>
              <a:t>107045, г. Москва,</a:t>
            </a:r>
          </a:p>
          <a:p>
            <a:r>
              <a:rPr lang="ru-RU" sz="700" dirty="0" smtClean="0">
                <a:solidFill>
                  <a:schemeClr val="tx2"/>
                </a:solidFill>
              </a:rPr>
              <a:t>ул. </a:t>
            </a:r>
            <a:r>
              <a:rPr lang="ru-RU" sz="700" dirty="0" err="1" smtClean="0">
                <a:solidFill>
                  <a:schemeClr val="tx2"/>
                </a:solidFill>
              </a:rPr>
              <a:t>Сретенка</a:t>
            </a:r>
            <a:r>
              <a:rPr lang="ru-RU" sz="700" dirty="0" smtClean="0">
                <a:solidFill>
                  <a:schemeClr val="tx2"/>
                </a:solidFill>
              </a:rPr>
              <a:t>, д. 28</a:t>
            </a:r>
            <a:endParaRPr lang="en-US" sz="700" dirty="0" smtClean="0">
              <a:solidFill>
                <a:schemeClr val="tx2"/>
              </a:solidFill>
            </a:endParaRPr>
          </a:p>
          <a:p>
            <a:endParaRPr lang="en-US" sz="700" dirty="0" smtClean="0">
              <a:solidFill>
                <a:schemeClr val="tx2"/>
              </a:solidFill>
            </a:endParaRPr>
          </a:p>
          <a:p>
            <a:r>
              <a:rPr lang="ru-RU" sz="700" dirty="0" smtClean="0">
                <a:solidFill>
                  <a:schemeClr val="tx2"/>
                </a:solidFill>
              </a:rPr>
              <a:t>Т: +7 (495) 957-91-32</a:t>
            </a:r>
          </a:p>
          <a:p>
            <a:r>
              <a:rPr lang="ru-RU" sz="700" dirty="0" smtClean="0">
                <a:solidFill>
                  <a:schemeClr val="tx2"/>
                </a:solidFill>
              </a:rPr>
              <a:t>Ф: +7 (495) 957-75-77</a:t>
            </a:r>
            <a:endParaRPr lang="en-US" sz="700" dirty="0" smtClean="0">
              <a:solidFill>
                <a:schemeClr val="tx2"/>
              </a:solidFill>
            </a:endParaRPr>
          </a:p>
          <a:p>
            <a:endParaRPr lang="ru-RU" sz="700" dirty="0" smtClean="0">
              <a:solidFill>
                <a:schemeClr val="tx2"/>
              </a:solidFill>
            </a:endParaRPr>
          </a:p>
          <a:p>
            <a:r>
              <a:rPr lang="en-US" sz="700" dirty="0" smtClean="0">
                <a:solidFill>
                  <a:schemeClr val="tx2"/>
                </a:solidFill>
              </a:rPr>
              <a:t>facebook.com/mguu.ru</a:t>
            </a:r>
          </a:p>
          <a:p>
            <a:r>
              <a:rPr lang="en-US" sz="700" dirty="0" smtClean="0">
                <a:solidFill>
                  <a:schemeClr val="tx2"/>
                </a:solidFill>
              </a:rPr>
              <a:t>vk.com/</a:t>
            </a:r>
            <a:r>
              <a:rPr lang="en-US" sz="700" dirty="0" err="1" smtClean="0">
                <a:solidFill>
                  <a:schemeClr val="tx2"/>
                </a:solidFill>
              </a:rPr>
              <a:t>mguu_ru</a:t>
            </a:r>
            <a:r>
              <a:rPr lang="en-US" sz="700" dirty="0" smtClean="0">
                <a:solidFill>
                  <a:schemeClr val="tx2"/>
                </a:solidFill>
              </a:rPr>
              <a:t> </a:t>
            </a:r>
          </a:p>
          <a:p>
            <a:endParaRPr lang="ru-RU" sz="700" dirty="0" smtClean="0">
              <a:solidFill>
                <a:schemeClr val="tx2"/>
              </a:solidFill>
            </a:endParaRPr>
          </a:p>
          <a:p>
            <a:r>
              <a:rPr lang="en-US" sz="700" dirty="0" smtClean="0">
                <a:solidFill>
                  <a:schemeClr val="tx2"/>
                </a:solidFill>
              </a:rPr>
              <a:t>E-mail: info@mguu.ru</a:t>
            </a:r>
            <a:endParaRPr lang="ru-RU" sz="700" dirty="0" smtClean="0">
              <a:solidFill>
                <a:schemeClr val="tx2"/>
              </a:solidFill>
            </a:endParaRPr>
          </a:p>
          <a:p>
            <a:endParaRPr lang="ru-RU" sz="700" dirty="0" smtClean="0">
              <a:solidFill>
                <a:schemeClr val="tx2"/>
              </a:solidFill>
            </a:endParaRPr>
          </a:p>
          <a:p>
            <a:r>
              <a:rPr lang="en-US" sz="700" dirty="0" smtClean="0">
                <a:solidFill>
                  <a:schemeClr val="tx2"/>
                </a:solidFill>
              </a:rPr>
              <a:t>                      </a:t>
            </a:r>
            <a:r>
              <a:rPr lang="ru-RU" sz="700" dirty="0" smtClean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1642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Arina\Рабочий стол\new objects\презентация\человечки\gray logo mguu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381328"/>
            <a:ext cx="22225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ый треугольник 9"/>
          <p:cNvSpPr/>
          <p:nvPr userDrawn="1"/>
        </p:nvSpPr>
        <p:spPr>
          <a:xfrm rot="2494640">
            <a:off x="63538" y="121457"/>
            <a:ext cx="311735" cy="349452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61" y="296183"/>
            <a:ext cx="9144000" cy="102450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11560" y="404664"/>
            <a:ext cx="7632848" cy="792088"/>
          </a:xfrm>
        </p:spPr>
        <p:txBody>
          <a:bodyPr anchor="t">
            <a:norm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4716016" y="6397878"/>
            <a:ext cx="4032448" cy="415498"/>
          </a:xfrm>
          <a:prstGeom prst="rect">
            <a:avLst/>
          </a:prstGeom>
          <a:noFill/>
        </p:spPr>
        <p:txBody>
          <a:bodyPr wrap="square" numCol="4" spcCol="36000" rtlCol="0">
            <a:spAutoFit/>
          </a:bodyPr>
          <a:lstStyle/>
          <a:p>
            <a:r>
              <a:rPr lang="ru-RU" sz="700" dirty="0" smtClean="0">
                <a:solidFill>
                  <a:schemeClr val="tx2"/>
                </a:solidFill>
              </a:rPr>
              <a:t>107045, г. Москва,</a:t>
            </a:r>
          </a:p>
          <a:p>
            <a:r>
              <a:rPr lang="ru-RU" sz="700" dirty="0" smtClean="0">
                <a:solidFill>
                  <a:schemeClr val="tx2"/>
                </a:solidFill>
              </a:rPr>
              <a:t>ул. </a:t>
            </a:r>
            <a:r>
              <a:rPr lang="ru-RU" sz="700" dirty="0" err="1" smtClean="0">
                <a:solidFill>
                  <a:schemeClr val="tx2"/>
                </a:solidFill>
              </a:rPr>
              <a:t>Сретенка</a:t>
            </a:r>
            <a:r>
              <a:rPr lang="ru-RU" sz="700" dirty="0" smtClean="0">
                <a:solidFill>
                  <a:schemeClr val="tx2"/>
                </a:solidFill>
              </a:rPr>
              <a:t>, д. 28</a:t>
            </a:r>
            <a:endParaRPr lang="en-US" sz="700" dirty="0" smtClean="0">
              <a:solidFill>
                <a:schemeClr val="tx2"/>
              </a:solidFill>
            </a:endParaRPr>
          </a:p>
          <a:p>
            <a:endParaRPr lang="en-US" sz="700" dirty="0" smtClean="0">
              <a:solidFill>
                <a:schemeClr val="tx2"/>
              </a:solidFill>
            </a:endParaRPr>
          </a:p>
          <a:p>
            <a:r>
              <a:rPr lang="ru-RU" sz="700" dirty="0" smtClean="0">
                <a:solidFill>
                  <a:schemeClr val="tx2"/>
                </a:solidFill>
              </a:rPr>
              <a:t>Т: +7 (495) 957-91-32</a:t>
            </a:r>
          </a:p>
          <a:p>
            <a:r>
              <a:rPr lang="ru-RU" sz="700" dirty="0" smtClean="0">
                <a:solidFill>
                  <a:schemeClr val="tx2"/>
                </a:solidFill>
              </a:rPr>
              <a:t>Ф: +7 (495) 957-75-77</a:t>
            </a:r>
            <a:endParaRPr lang="en-US" sz="700" dirty="0" smtClean="0">
              <a:solidFill>
                <a:schemeClr val="tx2"/>
              </a:solidFill>
            </a:endParaRPr>
          </a:p>
          <a:p>
            <a:endParaRPr lang="ru-RU" sz="700" dirty="0" smtClean="0">
              <a:solidFill>
                <a:schemeClr val="tx2"/>
              </a:solidFill>
            </a:endParaRPr>
          </a:p>
          <a:p>
            <a:r>
              <a:rPr lang="en-US" sz="700" dirty="0" smtClean="0">
                <a:solidFill>
                  <a:schemeClr val="tx2"/>
                </a:solidFill>
              </a:rPr>
              <a:t>facebook.com/mguu.ru</a:t>
            </a:r>
          </a:p>
          <a:p>
            <a:r>
              <a:rPr lang="en-US" sz="700" dirty="0" smtClean="0">
                <a:solidFill>
                  <a:schemeClr val="tx2"/>
                </a:solidFill>
              </a:rPr>
              <a:t>vk.com/</a:t>
            </a:r>
            <a:r>
              <a:rPr lang="en-US" sz="700" dirty="0" err="1" smtClean="0">
                <a:solidFill>
                  <a:schemeClr val="tx2"/>
                </a:solidFill>
              </a:rPr>
              <a:t>mguu_ru</a:t>
            </a:r>
            <a:r>
              <a:rPr lang="en-US" sz="700" dirty="0" smtClean="0">
                <a:solidFill>
                  <a:schemeClr val="tx2"/>
                </a:solidFill>
              </a:rPr>
              <a:t> </a:t>
            </a:r>
          </a:p>
          <a:p>
            <a:endParaRPr lang="ru-RU" sz="700" dirty="0" smtClean="0">
              <a:solidFill>
                <a:schemeClr val="tx2"/>
              </a:solidFill>
            </a:endParaRPr>
          </a:p>
          <a:p>
            <a:r>
              <a:rPr lang="en-US" sz="700" dirty="0" smtClean="0">
                <a:solidFill>
                  <a:schemeClr val="tx2"/>
                </a:solidFill>
              </a:rPr>
              <a:t>E-mail: info@mguu.ru</a:t>
            </a:r>
            <a:endParaRPr lang="ru-RU" sz="700" dirty="0" smtClean="0">
              <a:solidFill>
                <a:schemeClr val="tx2"/>
              </a:solidFill>
            </a:endParaRPr>
          </a:p>
          <a:p>
            <a:endParaRPr lang="ru-RU" sz="700" dirty="0" smtClean="0">
              <a:solidFill>
                <a:schemeClr val="tx2"/>
              </a:solidFill>
            </a:endParaRPr>
          </a:p>
          <a:p>
            <a:r>
              <a:rPr lang="en-US" sz="700" dirty="0" smtClean="0">
                <a:solidFill>
                  <a:schemeClr val="tx2"/>
                </a:solidFill>
              </a:rPr>
              <a:t>                      </a:t>
            </a:r>
            <a:r>
              <a:rPr lang="ru-RU" sz="700" dirty="0" smtClean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9821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Arina\Рабочий стол\new objects\презентация\человечки\gray logo mguu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381328"/>
            <a:ext cx="22225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 userDrawn="1"/>
        </p:nvSpPr>
        <p:spPr>
          <a:xfrm>
            <a:off x="4716016" y="6397878"/>
            <a:ext cx="4032448" cy="415498"/>
          </a:xfrm>
          <a:prstGeom prst="rect">
            <a:avLst/>
          </a:prstGeom>
          <a:noFill/>
        </p:spPr>
        <p:txBody>
          <a:bodyPr wrap="square" numCol="4" spcCol="36000" rtlCol="0">
            <a:spAutoFit/>
          </a:bodyPr>
          <a:lstStyle/>
          <a:p>
            <a:r>
              <a:rPr lang="ru-RU" sz="700" dirty="0" smtClean="0">
                <a:solidFill>
                  <a:schemeClr val="tx2"/>
                </a:solidFill>
              </a:rPr>
              <a:t>107045, г. Москва,</a:t>
            </a:r>
          </a:p>
          <a:p>
            <a:r>
              <a:rPr lang="ru-RU" sz="700" dirty="0" smtClean="0">
                <a:solidFill>
                  <a:schemeClr val="tx2"/>
                </a:solidFill>
              </a:rPr>
              <a:t>ул. </a:t>
            </a:r>
            <a:r>
              <a:rPr lang="ru-RU" sz="700" dirty="0" err="1" smtClean="0">
                <a:solidFill>
                  <a:schemeClr val="tx2"/>
                </a:solidFill>
              </a:rPr>
              <a:t>Сретенка</a:t>
            </a:r>
            <a:r>
              <a:rPr lang="ru-RU" sz="700" dirty="0" smtClean="0">
                <a:solidFill>
                  <a:schemeClr val="tx2"/>
                </a:solidFill>
              </a:rPr>
              <a:t>, д. 28</a:t>
            </a:r>
            <a:endParaRPr lang="en-US" sz="700" dirty="0" smtClean="0">
              <a:solidFill>
                <a:schemeClr val="tx2"/>
              </a:solidFill>
            </a:endParaRPr>
          </a:p>
          <a:p>
            <a:endParaRPr lang="en-US" sz="700" dirty="0" smtClean="0">
              <a:solidFill>
                <a:schemeClr val="tx2"/>
              </a:solidFill>
            </a:endParaRPr>
          </a:p>
          <a:p>
            <a:r>
              <a:rPr lang="ru-RU" sz="700" dirty="0" smtClean="0">
                <a:solidFill>
                  <a:schemeClr val="tx2"/>
                </a:solidFill>
              </a:rPr>
              <a:t>Т: +7 (495) 957-91-32</a:t>
            </a:r>
          </a:p>
          <a:p>
            <a:r>
              <a:rPr lang="ru-RU" sz="700" dirty="0" smtClean="0">
                <a:solidFill>
                  <a:schemeClr val="tx2"/>
                </a:solidFill>
              </a:rPr>
              <a:t>Ф: +7 (495) 957-75-77</a:t>
            </a:r>
            <a:endParaRPr lang="en-US" sz="700" dirty="0" smtClean="0">
              <a:solidFill>
                <a:schemeClr val="tx2"/>
              </a:solidFill>
            </a:endParaRPr>
          </a:p>
          <a:p>
            <a:endParaRPr lang="ru-RU" sz="700" dirty="0" smtClean="0">
              <a:solidFill>
                <a:schemeClr val="tx2"/>
              </a:solidFill>
            </a:endParaRPr>
          </a:p>
          <a:p>
            <a:r>
              <a:rPr lang="en-US" sz="700" dirty="0" smtClean="0">
                <a:solidFill>
                  <a:schemeClr val="tx2"/>
                </a:solidFill>
              </a:rPr>
              <a:t>facebook.com/mguu.ru</a:t>
            </a:r>
          </a:p>
          <a:p>
            <a:r>
              <a:rPr lang="en-US" sz="700" dirty="0" smtClean="0">
                <a:solidFill>
                  <a:schemeClr val="tx2"/>
                </a:solidFill>
              </a:rPr>
              <a:t>vk.com/</a:t>
            </a:r>
            <a:r>
              <a:rPr lang="en-US" sz="700" dirty="0" err="1" smtClean="0">
                <a:solidFill>
                  <a:schemeClr val="tx2"/>
                </a:solidFill>
              </a:rPr>
              <a:t>mguu_ru</a:t>
            </a:r>
            <a:r>
              <a:rPr lang="en-US" sz="700" dirty="0" smtClean="0">
                <a:solidFill>
                  <a:schemeClr val="tx2"/>
                </a:solidFill>
              </a:rPr>
              <a:t> </a:t>
            </a:r>
          </a:p>
          <a:p>
            <a:endParaRPr lang="ru-RU" sz="700" dirty="0" smtClean="0">
              <a:solidFill>
                <a:schemeClr val="tx2"/>
              </a:solidFill>
            </a:endParaRPr>
          </a:p>
          <a:p>
            <a:r>
              <a:rPr lang="en-US" sz="700" dirty="0" smtClean="0">
                <a:solidFill>
                  <a:schemeClr val="tx2"/>
                </a:solidFill>
              </a:rPr>
              <a:t>E-mail: info@mguu.ru</a:t>
            </a:r>
            <a:endParaRPr lang="ru-RU" sz="700" dirty="0" smtClean="0">
              <a:solidFill>
                <a:schemeClr val="tx2"/>
              </a:solidFill>
            </a:endParaRPr>
          </a:p>
          <a:p>
            <a:endParaRPr lang="ru-RU" sz="700" dirty="0" smtClean="0">
              <a:solidFill>
                <a:schemeClr val="tx2"/>
              </a:solidFill>
            </a:endParaRPr>
          </a:p>
          <a:p>
            <a:r>
              <a:rPr lang="en-US" sz="700" dirty="0" smtClean="0">
                <a:solidFill>
                  <a:schemeClr val="tx2"/>
                </a:solidFill>
              </a:rPr>
              <a:t>                      </a:t>
            </a:r>
            <a:r>
              <a:rPr lang="ru-RU" sz="700" dirty="0" smtClean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7843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Arina\Рабочий стол\new objects\презентация\человечки\gray logo mguu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381328"/>
            <a:ext cx="22225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11561" y="273050"/>
            <a:ext cx="2808312" cy="1162050"/>
          </a:xfrm>
        </p:spPr>
        <p:txBody>
          <a:bodyPr anchor="t">
            <a:noAutofit/>
          </a:bodyPr>
          <a:lstStyle>
            <a:lvl1pPr algn="l">
              <a:defRPr sz="1800" b="1" baseline="0">
                <a:solidFill>
                  <a:schemeClr val="accent6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5" name="Содержимое 2"/>
          <p:cNvSpPr>
            <a:spLocks noGrp="1"/>
          </p:cNvSpPr>
          <p:nvPr>
            <p:ph idx="1"/>
          </p:nvPr>
        </p:nvSpPr>
        <p:spPr>
          <a:xfrm>
            <a:off x="3923928" y="273050"/>
            <a:ext cx="4762872" cy="6324302"/>
          </a:xfrm>
        </p:spPr>
        <p:txBody>
          <a:bodyPr>
            <a:normAutofit/>
          </a:bodyPr>
          <a:lstStyle>
            <a:lvl1pPr>
              <a:buClr>
                <a:schemeClr val="tx2"/>
              </a:buClr>
              <a:defRPr sz="20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6" name="Текст 3"/>
          <p:cNvSpPr>
            <a:spLocks noGrp="1"/>
          </p:cNvSpPr>
          <p:nvPr>
            <p:ph type="body" sz="half" idx="2"/>
          </p:nvPr>
        </p:nvSpPr>
        <p:spPr>
          <a:xfrm>
            <a:off x="611561" y="1435100"/>
            <a:ext cx="2808312" cy="5162252"/>
          </a:xfr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grpSp>
        <p:nvGrpSpPr>
          <p:cNvPr id="21" name="Группа 20"/>
          <p:cNvGrpSpPr/>
          <p:nvPr userDrawn="1"/>
        </p:nvGrpSpPr>
        <p:grpSpPr>
          <a:xfrm rot="16200000">
            <a:off x="3449979" y="252116"/>
            <a:ext cx="339688" cy="356995"/>
            <a:chOff x="5361943" y="1450777"/>
            <a:chExt cx="2791804" cy="2934047"/>
          </a:xfrm>
          <a:solidFill>
            <a:schemeClr val="accent6"/>
          </a:solidFill>
        </p:grpSpPr>
        <p:sp>
          <p:nvSpPr>
            <p:cNvPr id="22" name="Полилиния 21"/>
            <p:cNvSpPr/>
            <p:nvPr/>
          </p:nvSpPr>
          <p:spPr>
            <a:xfrm>
              <a:off x="5362960" y="1450777"/>
              <a:ext cx="2790787" cy="1273001"/>
            </a:xfrm>
            <a:custGeom>
              <a:avLst/>
              <a:gdLst>
                <a:gd name="connsiteX0" fmla="*/ 0 w 288032"/>
                <a:gd name="connsiteY0" fmla="*/ 108012 h 216024"/>
                <a:gd name="connsiteX1" fmla="*/ 54006 w 288032"/>
                <a:gd name="connsiteY1" fmla="*/ 0 h 216024"/>
                <a:gd name="connsiteX2" fmla="*/ 234026 w 288032"/>
                <a:gd name="connsiteY2" fmla="*/ 0 h 216024"/>
                <a:gd name="connsiteX3" fmla="*/ 288032 w 288032"/>
                <a:gd name="connsiteY3" fmla="*/ 108012 h 216024"/>
                <a:gd name="connsiteX4" fmla="*/ 234026 w 288032"/>
                <a:gd name="connsiteY4" fmla="*/ 216024 h 216024"/>
                <a:gd name="connsiteX5" fmla="*/ 54006 w 288032"/>
                <a:gd name="connsiteY5" fmla="*/ 216024 h 216024"/>
                <a:gd name="connsiteX6" fmla="*/ 0 w 288032"/>
                <a:gd name="connsiteY6" fmla="*/ 108012 h 216024"/>
                <a:gd name="connsiteX0" fmla="*/ 0 w 432048"/>
                <a:gd name="connsiteY0" fmla="*/ 108012 h 360040"/>
                <a:gd name="connsiteX1" fmla="*/ 54006 w 432048"/>
                <a:gd name="connsiteY1" fmla="*/ 0 h 360040"/>
                <a:gd name="connsiteX2" fmla="*/ 234026 w 432048"/>
                <a:gd name="connsiteY2" fmla="*/ 0 h 360040"/>
                <a:gd name="connsiteX3" fmla="*/ 432048 w 432048"/>
                <a:gd name="connsiteY3" fmla="*/ 360040 h 360040"/>
                <a:gd name="connsiteX4" fmla="*/ 234026 w 432048"/>
                <a:gd name="connsiteY4" fmla="*/ 216024 h 360040"/>
                <a:gd name="connsiteX5" fmla="*/ 54006 w 432048"/>
                <a:gd name="connsiteY5" fmla="*/ 216024 h 360040"/>
                <a:gd name="connsiteX6" fmla="*/ 0 w 432048"/>
                <a:gd name="connsiteY6" fmla="*/ 108012 h 360040"/>
                <a:gd name="connsiteX0" fmla="*/ 0 w 432048"/>
                <a:gd name="connsiteY0" fmla="*/ 108012 h 619125"/>
                <a:gd name="connsiteX1" fmla="*/ 54006 w 432048"/>
                <a:gd name="connsiteY1" fmla="*/ 0 h 619125"/>
                <a:gd name="connsiteX2" fmla="*/ 234026 w 432048"/>
                <a:gd name="connsiteY2" fmla="*/ 0 h 619125"/>
                <a:gd name="connsiteX3" fmla="*/ 432048 w 432048"/>
                <a:gd name="connsiteY3" fmla="*/ 360040 h 619125"/>
                <a:gd name="connsiteX4" fmla="*/ 135775 w 432048"/>
                <a:gd name="connsiteY4" fmla="*/ 619125 h 619125"/>
                <a:gd name="connsiteX5" fmla="*/ 54006 w 432048"/>
                <a:gd name="connsiteY5" fmla="*/ 216024 h 619125"/>
                <a:gd name="connsiteX6" fmla="*/ 0 w 432048"/>
                <a:gd name="connsiteY6" fmla="*/ 108012 h 619125"/>
                <a:gd name="connsiteX0" fmla="*/ 0 w 432048"/>
                <a:gd name="connsiteY0" fmla="*/ 108012 h 1020589"/>
                <a:gd name="connsiteX1" fmla="*/ 54006 w 432048"/>
                <a:gd name="connsiteY1" fmla="*/ 0 h 1020589"/>
                <a:gd name="connsiteX2" fmla="*/ 234026 w 432048"/>
                <a:gd name="connsiteY2" fmla="*/ 0 h 1020589"/>
                <a:gd name="connsiteX3" fmla="*/ 432048 w 432048"/>
                <a:gd name="connsiteY3" fmla="*/ 360040 h 1020589"/>
                <a:gd name="connsiteX4" fmla="*/ 159141 w 432048"/>
                <a:gd name="connsiteY4" fmla="*/ 1020589 h 1020589"/>
                <a:gd name="connsiteX5" fmla="*/ 54006 w 432048"/>
                <a:gd name="connsiteY5" fmla="*/ 216024 h 1020589"/>
                <a:gd name="connsiteX6" fmla="*/ 0 w 432048"/>
                <a:gd name="connsiteY6" fmla="*/ 108012 h 1020589"/>
                <a:gd name="connsiteX0" fmla="*/ 0 w 1565523"/>
                <a:gd name="connsiteY0" fmla="*/ 108012 h 1020589"/>
                <a:gd name="connsiteX1" fmla="*/ 54006 w 1565523"/>
                <a:gd name="connsiteY1" fmla="*/ 0 h 1020589"/>
                <a:gd name="connsiteX2" fmla="*/ 234026 w 1565523"/>
                <a:gd name="connsiteY2" fmla="*/ 0 h 1020589"/>
                <a:gd name="connsiteX3" fmla="*/ 1565523 w 1565523"/>
                <a:gd name="connsiteY3" fmla="*/ 179065 h 1020589"/>
                <a:gd name="connsiteX4" fmla="*/ 159141 w 1565523"/>
                <a:gd name="connsiteY4" fmla="*/ 1020589 h 1020589"/>
                <a:gd name="connsiteX5" fmla="*/ 54006 w 1565523"/>
                <a:gd name="connsiteY5" fmla="*/ 216024 h 1020589"/>
                <a:gd name="connsiteX6" fmla="*/ 0 w 1565523"/>
                <a:gd name="connsiteY6" fmla="*/ 108012 h 1020589"/>
                <a:gd name="connsiteX0" fmla="*/ 0 w 1565523"/>
                <a:gd name="connsiteY0" fmla="*/ 362805 h 1275382"/>
                <a:gd name="connsiteX1" fmla="*/ 54006 w 1565523"/>
                <a:gd name="connsiteY1" fmla="*/ 254793 h 1275382"/>
                <a:gd name="connsiteX2" fmla="*/ 1558001 w 1565523"/>
                <a:gd name="connsiteY2" fmla="*/ 0 h 1275382"/>
                <a:gd name="connsiteX3" fmla="*/ 1565523 w 1565523"/>
                <a:gd name="connsiteY3" fmla="*/ 433858 h 1275382"/>
                <a:gd name="connsiteX4" fmla="*/ 159141 w 1565523"/>
                <a:gd name="connsiteY4" fmla="*/ 1275382 h 1275382"/>
                <a:gd name="connsiteX5" fmla="*/ 54006 w 1565523"/>
                <a:gd name="connsiteY5" fmla="*/ 470817 h 1275382"/>
                <a:gd name="connsiteX6" fmla="*/ 0 w 1565523"/>
                <a:gd name="connsiteY6" fmla="*/ 362805 h 1275382"/>
                <a:gd name="connsiteX0" fmla="*/ 0 w 1565523"/>
                <a:gd name="connsiteY0" fmla="*/ 362805 h 1275382"/>
                <a:gd name="connsiteX1" fmla="*/ 327850 w 1565523"/>
                <a:gd name="connsiteY1" fmla="*/ 876299 h 1275382"/>
                <a:gd name="connsiteX2" fmla="*/ 1558001 w 1565523"/>
                <a:gd name="connsiteY2" fmla="*/ 0 h 1275382"/>
                <a:gd name="connsiteX3" fmla="*/ 1565523 w 1565523"/>
                <a:gd name="connsiteY3" fmla="*/ 433858 h 1275382"/>
                <a:gd name="connsiteX4" fmla="*/ 159141 w 1565523"/>
                <a:gd name="connsiteY4" fmla="*/ 1275382 h 1275382"/>
                <a:gd name="connsiteX5" fmla="*/ 54006 w 1565523"/>
                <a:gd name="connsiteY5" fmla="*/ 470817 h 1275382"/>
                <a:gd name="connsiteX6" fmla="*/ 0 w 1565523"/>
                <a:gd name="connsiteY6" fmla="*/ 362805 h 1275382"/>
                <a:gd name="connsiteX0" fmla="*/ 1069944 w 2635467"/>
                <a:gd name="connsiteY0" fmla="*/ 362805 h 1275382"/>
                <a:gd name="connsiteX1" fmla="*/ 1397794 w 2635467"/>
                <a:gd name="connsiteY1" fmla="*/ 876299 h 1275382"/>
                <a:gd name="connsiteX2" fmla="*/ 2627945 w 2635467"/>
                <a:gd name="connsiteY2" fmla="*/ 0 h 1275382"/>
                <a:gd name="connsiteX3" fmla="*/ 2635467 w 2635467"/>
                <a:gd name="connsiteY3" fmla="*/ 433858 h 1275382"/>
                <a:gd name="connsiteX4" fmla="*/ 1229085 w 2635467"/>
                <a:gd name="connsiteY4" fmla="*/ 1275382 h 1275382"/>
                <a:gd name="connsiteX5" fmla="*/ 0 w 2635467"/>
                <a:gd name="connsiteY5" fmla="*/ 456529 h 1275382"/>
                <a:gd name="connsiteX6" fmla="*/ 1069944 w 2635467"/>
                <a:gd name="connsiteY6" fmla="*/ 362805 h 1275382"/>
                <a:gd name="connsiteX0" fmla="*/ 0 w 2708523"/>
                <a:gd name="connsiteY0" fmla="*/ 177067 h 1275382"/>
                <a:gd name="connsiteX1" fmla="*/ 1470850 w 2708523"/>
                <a:gd name="connsiteY1" fmla="*/ 876299 h 1275382"/>
                <a:gd name="connsiteX2" fmla="*/ 2701001 w 2708523"/>
                <a:gd name="connsiteY2" fmla="*/ 0 h 1275382"/>
                <a:gd name="connsiteX3" fmla="*/ 2708523 w 2708523"/>
                <a:gd name="connsiteY3" fmla="*/ 433858 h 1275382"/>
                <a:gd name="connsiteX4" fmla="*/ 1302141 w 2708523"/>
                <a:gd name="connsiteY4" fmla="*/ 1275382 h 1275382"/>
                <a:gd name="connsiteX5" fmla="*/ 73056 w 2708523"/>
                <a:gd name="connsiteY5" fmla="*/ 456529 h 1275382"/>
                <a:gd name="connsiteX6" fmla="*/ 0 w 2708523"/>
                <a:gd name="connsiteY6" fmla="*/ 177067 h 1275382"/>
                <a:gd name="connsiteX0" fmla="*/ 0 w 2708523"/>
                <a:gd name="connsiteY0" fmla="*/ 177067 h 1275382"/>
                <a:gd name="connsiteX1" fmla="*/ 1297019 w 2708523"/>
                <a:gd name="connsiteY1" fmla="*/ 957262 h 1275382"/>
                <a:gd name="connsiteX2" fmla="*/ 2701001 w 2708523"/>
                <a:gd name="connsiteY2" fmla="*/ 0 h 1275382"/>
                <a:gd name="connsiteX3" fmla="*/ 2708523 w 2708523"/>
                <a:gd name="connsiteY3" fmla="*/ 433858 h 1275382"/>
                <a:gd name="connsiteX4" fmla="*/ 1302141 w 2708523"/>
                <a:gd name="connsiteY4" fmla="*/ 1275382 h 1275382"/>
                <a:gd name="connsiteX5" fmla="*/ 73056 w 2708523"/>
                <a:gd name="connsiteY5" fmla="*/ 456529 h 1275382"/>
                <a:gd name="connsiteX6" fmla="*/ 0 w 2708523"/>
                <a:gd name="connsiteY6" fmla="*/ 177067 h 1275382"/>
                <a:gd name="connsiteX0" fmla="*/ 0 w 2708523"/>
                <a:gd name="connsiteY0" fmla="*/ 177067 h 1275382"/>
                <a:gd name="connsiteX1" fmla="*/ 1304163 w 2708523"/>
                <a:gd name="connsiteY1" fmla="*/ 835819 h 1275382"/>
                <a:gd name="connsiteX2" fmla="*/ 2701001 w 2708523"/>
                <a:gd name="connsiteY2" fmla="*/ 0 h 1275382"/>
                <a:gd name="connsiteX3" fmla="*/ 2708523 w 2708523"/>
                <a:gd name="connsiteY3" fmla="*/ 433858 h 1275382"/>
                <a:gd name="connsiteX4" fmla="*/ 1302141 w 2708523"/>
                <a:gd name="connsiteY4" fmla="*/ 1275382 h 1275382"/>
                <a:gd name="connsiteX5" fmla="*/ 73056 w 2708523"/>
                <a:gd name="connsiteY5" fmla="*/ 456529 h 1275382"/>
                <a:gd name="connsiteX6" fmla="*/ 0 w 2708523"/>
                <a:gd name="connsiteY6" fmla="*/ 177067 h 1275382"/>
                <a:gd name="connsiteX0" fmla="*/ 0 w 2784723"/>
                <a:gd name="connsiteY0" fmla="*/ 10380 h 1275382"/>
                <a:gd name="connsiteX1" fmla="*/ 1380363 w 2784723"/>
                <a:gd name="connsiteY1" fmla="*/ 835819 h 1275382"/>
                <a:gd name="connsiteX2" fmla="*/ 2777201 w 2784723"/>
                <a:gd name="connsiteY2" fmla="*/ 0 h 1275382"/>
                <a:gd name="connsiteX3" fmla="*/ 2784723 w 2784723"/>
                <a:gd name="connsiteY3" fmla="*/ 433858 h 1275382"/>
                <a:gd name="connsiteX4" fmla="*/ 1378341 w 2784723"/>
                <a:gd name="connsiteY4" fmla="*/ 1275382 h 1275382"/>
                <a:gd name="connsiteX5" fmla="*/ 149256 w 2784723"/>
                <a:gd name="connsiteY5" fmla="*/ 456529 h 1275382"/>
                <a:gd name="connsiteX6" fmla="*/ 0 w 2784723"/>
                <a:gd name="connsiteY6" fmla="*/ 10380 h 1275382"/>
                <a:gd name="connsiteX0" fmla="*/ 3144 w 2787867"/>
                <a:gd name="connsiteY0" fmla="*/ 10380 h 1275382"/>
                <a:gd name="connsiteX1" fmla="*/ 1383507 w 2787867"/>
                <a:gd name="connsiteY1" fmla="*/ 835819 h 1275382"/>
                <a:gd name="connsiteX2" fmla="*/ 2780345 w 2787867"/>
                <a:gd name="connsiteY2" fmla="*/ 0 h 1275382"/>
                <a:gd name="connsiteX3" fmla="*/ 2787867 w 2787867"/>
                <a:gd name="connsiteY3" fmla="*/ 433858 h 1275382"/>
                <a:gd name="connsiteX4" fmla="*/ 1381485 w 2787867"/>
                <a:gd name="connsiteY4" fmla="*/ 1275382 h 1275382"/>
                <a:gd name="connsiteX5" fmla="*/ 0 w 2787867"/>
                <a:gd name="connsiteY5" fmla="*/ 439861 h 1275382"/>
                <a:gd name="connsiteX6" fmla="*/ 3144 w 2787867"/>
                <a:gd name="connsiteY6" fmla="*/ 10380 h 1275382"/>
                <a:gd name="connsiteX0" fmla="*/ 0 w 2789486"/>
                <a:gd name="connsiteY0" fmla="*/ 7998 h 1275382"/>
                <a:gd name="connsiteX1" fmla="*/ 1385126 w 2789486"/>
                <a:gd name="connsiteY1" fmla="*/ 835819 h 1275382"/>
                <a:gd name="connsiteX2" fmla="*/ 2781964 w 2789486"/>
                <a:gd name="connsiteY2" fmla="*/ 0 h 1275382"/>
                <a:gd name="connsiteX3" fmla="*/ 2789486 w 2789486"/>
                <a:gd name="connsiteY3" fmla="*/ 433858 h 1275382"/>
                <a:gd name="connsiteX4" fmla="*/ 1383104 w 2789486"/>
                <a:gd name="connsiteY4" fmla="*/ 1275382 h 1275382"/>
                <a:gd name="connsiteX5" fmla="*/ 1619 w 2789486"/>
                <a:gd name="connsiteY5" fmla="*/ 439861 h 1275382"/>
                <a:gd name="connsiteX6" fmla="*/ 0 w 2789486"/>
                <a:gd name="connsiteY6" fmla="*/ 7998 h 1275382"/>
                <a:gd name="connsiteX0" fmla="*/ 0 w 2789486"/>
                <a:gd name="connsiteY0" fmla="*/ 7998 h 1220614"/>
                <a:gd name="connsiteX1" fmla="*/ 1385126 w 2789486"/>
                <a:gd name="connsiteY1" fmla="*/ 835819 h 1220614"/>
                <a:gd name="connsiteX2" fmla="*/ 2781964 w 2789486"/>
                <a:gd name="connsiteY2" fmla="*/ 0 h 1220614"/>
                <a:gd name="connsiteX3" fmla="*/ 2789486 w 2789486"/>
                <a:gd name="connsiteY3" fmla="*/ 433858 h 1220614"/>
                <a:gd name="connsiteX4" fmla="*/ 1364054 w 2789486"/>
                <a:gd name="connsiteY4" fmla="*/ 1220614 h 1220614"/>
                <a:gd name="connsiteX5" fmla="*/ 1619 w 2789486"/>
                <a:gd name="connsiteY5" fmla="*/ 439861 h 1220614"/>
                <a:gd name="connsiteX6" fmla="*/ 0 w 2789486"/>
                <a:gd name="connsiteY6" fmla="*/ 7998 h 1220614"/>
                <a:gd name="connsiteX0" fmla="*/ 0 w 2789486"/>
                <a:gd name="connsiteY0" fmla="*/ 7998 h 1277764"/>
                <a:gd name="connsiteX1" fmla="*/ 1385126 w 2789486"/>
                <a:gd name="connsiteY1" fmla="*/ 835819 h 1277764"/>
                <a:gd name="connsiteX2" fmla="*/ 2781964 w 2789486"/>
                <a:gd name="connsiteY2" fmla="*/ 0 h 1277764"/>
                <a:gd name="connsiteX3" fmla="*/ 2789486 w 2789486"/>
                <a:gd name="connsiteY3" fmla="*/ 433858 h 1277764"/>
                <a:gd name="connsiteX4" fmla="*/ 1383104 w 2789486"/>
                <a:gd name="connsiteY4" fmla="*/ 1277764 h 1277764"/>
                <a:gd name="connsiteX5" fmla="*/ 1619 w 2789486"/>
                <a:gd name="connsiteY5" fmla="*/ 439861 h 1277764"/>
                <a:gd name="connsiteX6" fmla="*/ 0 w 2789486"/>
                <a:gd name="connsiteY6" fmla="*/ 7998 h 1277764"/>
                <a:gd name="connsiteX0" fmla="*/ 0 w 2781964"/>
                <a:gd name="connsiteY0" fmla="*/ 7998 h 1277764"/>
                <a:gd name="connsiteX1" fmla="*/ 1385126 w 2781964"/>
                <a:gd name="connsiteY1" fmla="*/ 835819 h 1277764"/>
                <a:gd name="connsiteX2" fmla="*/ 2781964 w 2781964"/>
                <a:gd name="connsiteY2" fmla="*/ 0 h 1277764"/>
                <a:gd name="connsiteX3" fmla="*/ 2741861 w 2781964"/>
                <a:gd name="connsiteY3" fmla="*/ 407664 h 1277764"/>
                <a:gd name="connsiteX4" fmla="*/ 1383104 w 2781964"/>
                <a:gd name="connsiteY4" fmla="*/ 1277764 h 1277764"/>
                <a:gd name="connsiteX5" fmla="*/ 1619 w 2781964"/>
                <a:gd name="connsiteY5" fmla="*/ 439861 h 1277764"/>
                <a:gd name="connsiteX6" fmla="*/ 0 w 2781964"/>
                <a:gd name="connsiteY6" fmla="*/ 7998 h 1277764"/>
                <a:gd name="connsiteX0" fmla="*/ 0 w 2784723"/>
                <a:gd name="connsiteY0" fmla="*/ 7998 h 1277764"/>
                <a:gd name="connsiteX1" fmla="*/ 1385126 w 2784723"/>
                <a:gd name="connsiteY1" fmla="*/ 835819 h 1277764"/>
                <a:gd name="connsiteX2" fmla="*/ 2781964 w 2784723"/>
                <a:gd name="connsiteY2" fmla="*/ 0 h 1277764"/>
                <a:gd name="connsiteX3" fmla="*/ 2784723 w 2784723"/>
                <a:gd name="connsiteY3" fmla="*/ 436239 h 1277764"/>
                <a:gd name="connsiteX4" fmla="*/ 1383104 w 2784723"/>
                <a:gd name="connsiteY4" fmla="*/ 1277764 h 1277764"/>
                <a:gd name="connsiteX5" fmla="*/ 1619 w 2784723"/>
                <a:gd name="connsiteY5" fmla="*/ 439861 h 1277764"/>
                <a:gd name="connsiteX6" fmla="*/ 0 w 2784723"/>
                <a:gd name="connsiteY6" fmla="*/ 7998 h 1277764"/>
                <a:gd name="connsiteX0" fmla="*/ 0 w 2784723"/>
                <a:gd name="connsiteY0" fmla="*/ 0 h 1269766"/>
                <a:gd name="connsiteX1" fmla="*/ 1385126 w 2784723"/>
                <a:gd name="connsiteY1" fmla="*/ 827821 h 1269766"/>
                <a:gd name="connsiteX2" fmla="*/ 2765296 w 2784723"/>
                <a:gd name="connsiteY2" fmla="*/ 53915 h 1269766"/>
                <a:gd name="connsiteX3" fmla="*/ 2784723 w 2784723"/>
                <a:gd name="connsiteY3" fmla="*/ 428241 h 1269766"/>
                <a:gd name="connsiteX4" fmla="*/ 1383104 w 2784723"/>
                <a:gd name="connsiteY4" fmla="*/ 1269766 h 1269766"/>
                <a:gd name="connsiteX5" fmla="*/ 1619 w 2784723"/>
                <a:gd name="connsiteY5" fmla="*/ 431863 h 1269766"/>
                <a:gd name="connsiteX6" fmla="*/ 0 w 2784723"/>
                <a:gd name="connsiteY6" fmla="*/ 0 h 1269766"/>
                <a:gd name="connsiteX0" fmla="*/ 0 w 2785266"/>
                <a:gd name="connsiteY0" fmla="*/ 3235 h 1273001"/>
                <a:gd name="connsiteX1" fmla="*/ 1385126 w 2785266"/>
                <a:gd name="connsiteY1" fmla="*/ 831056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0 w 2785266"/>
                <a:gd name="connsiteY0" fmla="*/ 3235 h 1273001"/>
                <a:gd name="connsiteX1" fmla="*/ 1380363 w 2785266"/>
                <a:gd name="connsiteY1" fmla="*/ 850106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0 w 2785266"/>
                <a:gd name="connsiteY0" fmla="*/ 3235 h 1273001"/>
                <a:gd name="connsiteX1" fmla="*/ 1380363 w 2785266"/>
                <a:gd name="connsiteY1" fmla="*/ 835819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0 w 2785266"/>
                <a:gd name="connsiteY0" fmla="*/ 3235 h 1273001"/>
                <a:gd name="connsiteX1" fmla="*/ 1377982 w 2785266"/>
                <a:gd name="connsiteY1" fmla="*/ 831057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32258 w 2784187"/>
                <a:gd name="connsiteY0" fmla="*/ 62767 h 1273001"/>
                <a:gd name="connsiteX1" fmla="*/ 1376903 w 2784187"/>
                <a:gd name="connsiteY1" fmla="*/ 831057 h 1273001"/>
                <a:gd name="connsiteX2" fmla="*/ 2783267 w 2784187"/>
                <a:gd name="connsiteY2" fmla="*/ 0 h 1273001"/>
                <a:gd name="connsiteX3" fmla="*/ 2783644 w 2784187"/>
                <a:gd name="connsiteY3" fmla="*/ 431476 h 1273001"/>
                <a:gd name="connsiteX4" fmla="*/ 1382025 w 2784187"/>
                <a:gd name="connsiteY4" fmla="*/ 1273001 h 1273001"/>
                <a:gd name="connsiteX5" fmla="*/ 540 w 2784187"/>
                <a:gd name="connsiteY5" fmla="*/ 435098 h 1273001"/>
                <a:gd name="connsiteX6" fmla="*/ 32258 w 2784187"/>
                <a:gd name="connsiteY6" fmla="*/ 62767 h 1273001"/>
                <a:gd name="connsiteX0" fmla="*/ 0 w 2785266"/>
                <a:gd name="connsiteY0" fmla="*/ 854 h 1273001"/>
                <a:gd name="connsiteX1" fmla="*/ 1377982 w 2785266"/>
                <a:gd name="connsiteY1" fmla="*/ 831057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854 h 1273001"/>
                <a:gd name="connsiteX0" fmla="*/ 1302 w 2786568"/>
                <a:gd name="connsiteY0" fmla="*/ 854 h 1273001"/>
                <a:gd name="connsiteX1" fmla="*/ 1379284 w 2786568"/>
                <a:gd name="connsiteY1" fmla="*/ 831057 h 1273001"/>
                <a:gd name="connsiteX2" fmla="*/ 2785648 w 2786568"/>
                <a:gd name="connsiteY2" fmla="*/ 0 h 1273001"/>
                <a:gd name="connsiteX3" fmla="*/ 2786025 w 2786568"/>
                <a:gd name="connsiteY3" fmla="*/ 431476 h 1273001"/>
                <a:gd name="connsiteX4" fmla="*/ 1384406 w 2786568"/>
                <a:gd name="connsiteY4" fmla="*/ 1273001 h 1273001"/>
                <a:gd name="connsiteX5" fmla="*/ 540 w 2786568"/>
                <a:gd name="connsiteY5" fmla="*/ 432717 h 1273001"/>
                <a:gd name="connsiteX6" fmla="*/ 1302 w 2786568"/>
                <a:gd name="connsiteY6" fmla="*/ 854 h 1273001"/>
                <a:gd name="connsiteX0" fmla="*/ 1302 w 2790787"/>
                <a:gd name="connsiteY0" fmla="*/ 854 h 1273001"/>
                <a:gd name="connsiteX1" fmla="*/ 1379284 w 2790787"/>
                <a:gd name="connsiteY1" fmla="*/ 831057 h 1273001"/>
                <a:gd name="connsiteX2" fmla="*/ 2785648 w 2790787"/>
                <a:gd name="connsiteY2" fmla="*/ 0 h 1273001"/>
                <a:gd name="connsiteX3" fmla="*/ 2790787 w 2790787"/>
                <a:gd name="connsiteY3" fmla="*/ 429095 h 1273001"/>
                <a:gd name="connsiteX4" fmla="*/ 1384406 w 2790787"/>
                <a:gd name="connsiteY4" fmla="*/ 1273001 h 1273001"/>
                <a:gd name="connsiteX5" fmla="*/ 540 w 2790787"/>
                <a:gd name="connsiteY5" fmla="*/ 432717 h 1273001"/>
                <a:gd name="connsiteX6" fmla="*/ 1302 w 2790787"/>
                <a:gd name="connsiteY6" fmla="*/ 854 h 127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0787" h="1273001">
                  <a:moveTo>
                    <a:pt x="1302" y="854"/>
                  </a:moveTo>
                  <a:lnTo>
                    <a:pt x="1379284" y="831057"/>
                  </a:lnTo>
                  <a:lnTo>
                    <a:pt x="2785648" y="0"/>
                  </a:lnTo>
                  <a:cubicBezTo>
                    <a:pt x="2786568" y="145413"/>
                    <a:pt x="2789867" y="283682"/>
                    <a:pt x="2790787" y="429095"/>
                  </a:cubicBezTo>
                  <a:lnTo>
                    <a:pt x="1384406" y="1273001"/>
                  </a:lnTo>
                  <a:lnTo>
                    <a:pt x="540" y="432717"/>
                  </a:lnTo>
                  <a:cubicBezTo>
                    <a:pt x="0" y="288763"/>
                    <a:pt x="1842" y="144808"/>
                    <a:pt x="1302" y="85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5361943" y="2280295"/>
              <a:ext cx="2790787" cy="1273001"/>
            </a:xfrm>
            <a:custGeom>
              <a:avLst/>
              <a:gdLst>
                <a:gd name="connsiteX0" fmla="*/ 0 w 288032"/>
                <a:gd name="connsiteY0" fmla="*/ 108012 h 216024"/>
                <a:gd name="connsiteX1" fmla="*/ 54006 w 288032"/>
                <a:gd name="connsiteY1" fmla="*/ 0 h 216024"/>
                <a:gd name="connsiteX2" fmla="*/ 234026 w 288032"/>
                <a:gd name="connsiteY2" fmla="*/ 0 h 216024"/>
                <a:gd name="connsiteX3" fmla="*/ 288032 w 288032"/>
                <a:gd name="connsiteY3" fmla="*/ 108012 h 216024"/>
                <a:gd name="connsiteX4" fmla="*/ 234026 w 288032"/>
                <a:gd name="connsiteY4" fmla="*/ 216024 h 216024"/>
                <a:gd name="connsiteX5" fmla="*/ 54006 w 288032"/>
                <a:gd name="connsiteY5" fmla="*/ 216024 h 216024"/>
                <a:gd name="connsiteX6" fmla="*/ 0 w 288032"/>
                <a:gd name="connsiteY6" fmla="*/ 108012 h 216024"/>
                <a:gd name="connsiteX0" fmla="*/ 0 w 432048"/>
                <a:gd name="connsiteY0" fmla="*/ 108012 h 360040"/>
                <a:gd name="connsiteX1" fmla="*/ 54006 w 432048"/>
                <a:gd name="connsiteY1" fmla="*/ 0 h 360040"/>
                <a:gd name="connsiteX2" fmla="*/ 234026 w 432048"/>
                <a:gd name="connsiteY2" fmla="*/ 0 h 360040"/>
                <a:gd name="connsiteX3" fmla="*/ 432048 w 432048"/>
                <a:gd name="connsiteY3" fmla="*/ 360040 h 360040"/>
                <a:gd name="connsiteX4" fmla="*/ 234026 w 432048"/>
                <a:gd name="connsiteY4" fmla="*/ 216024 h 360040"/>
                <a:gd name="connsiteX5" fmla="*/ 54006 w 432048"/>
                <a:gd name="connsiteY5" fmla="*/ 216024 h 360040"/>
                <a:gd name="connsiteX6" fmla="*/ 0 w 432048"/>
                <a:gd name="connsiteY6" fmla="*/ 108012 h 360040"/>
                <a:gd name="connsiteX0" fmla="*/ 0 w 432048"/>
                <a:gd name="connsiteY0" fmla="*/ 108012 h 619125"/>
                <a:gd name="connsiteX1" fmla="*/ 54006 w 432048"/>
                <a:gd name="connsiteY1" fmla="*/ 0 h 619125"/>
                <a:gd name="connsiteX2" fmla="*/ 234026 w 432048"/>
                <a:gd name="connsiteY2" fmla="*/ 0 h 619125"/>
                <a:gd name="connsiteX3" fmla="*/ 432048 w 432048"/>
                <a:gd name="connsiteY3" fmla="*/ 360040 h 619125"/>
                <a:gd name="connsiteX4" fmla="*/ 135775 w 432048"/>
                <a:gd name="connsiteY4" fmla="*/ 619125 h 619125"/>
                <a:gd name="connsiteX5" fmla="*/ 54006 w 432048"/>
                <a:gd name="connsiteY5" fmla="*/ 216024 h 619125"/>
                <a:gd name="connsiteX6" fmla="*/ 0 w 432048"/>
                <a:gd name="connsiteY6" fmla="*/ 108012 h 619125"/>
                <a:gd name="connsiteX0" fmla="*/ 0 w 432048"/>
                <a:gd name="connsiteY0" fmla="*/ 108012 h 1020589"/>
                <a:gd name="connsiteX1" fmla="*/ 54006 w 432048"/>
                <a:gd name="connsiteY1" fmla="*/ 0 h 1020589"/>
                <a:gd name="connsiteX2" fmla="*/ 234026 w 432048"/>
                <a:gd name="connsiteY2" fmla="*/ 0 h 1020589"/>
                <a:gd name="connsiteX3" fmla="*/ 432048 w 432048"/>
                <a:gd name="connsiteY3" fmla="*/ 360040 h 1020589"/>
                <a:gd name="connsiteX4" fmla="*/ 159141 w 432048"/>
                <a:gd name="connsiteY4" fmla="*/ 1020589 h 1020589"/>
                <a:gd name="connsiteX5" fmla="*/ 54006 w 432048"/>
                <a:gd name="connsiteY5" fmla="*/ 216024 h 1020589"/>
                <a:gd name="connsiteX6" fmla="*/ 0 w 432048"/>
                <a:gd name="connsiteY6" fmla="*/ 108012 h 1020589"/>
                <a:gd name="connsiteX0" fmla="*/ 0 w 1565523"/>
                <a:gd name="connsiteY0" fmla="*/ 108012 h 1020589"/>
                <a:gd name="connsiteX1" fmla="*/ 54006 w 1565523"/>
                <a:gd name="connsiteY1" fmla="*/ 0 h 1020589"/>
                <a:gd name="connsiteX2" fmla="*/ 234026 w 1565523"/>
                <a:gd name="connsiteY2" fmla="*/ 0 h 1020589"/>
                <a:gd name="connsiteX3" fmla="*/ 1565523 w 1565523"/>
                <a:gd name="connsiteY3" fmla="*/ 179065 h 1020589"/>
                <a:gd name="connsiteX4" fmla="*/ 159141 w 1565523"/>
                <a:gd name="connsiteY4" fmla="*/ 1020589 h 1020589"/>
                <a:gd name="connsiteX5" fmla="*/ 54006 w 1565523"/>
                <a:gd name="connsiteY5" fmla="*/ 216024 h 1020589"/>
                <a:gd name="connsiteX6" fmla="*/ 0 w 1565523"/>
                <a:gd name="connsiteY6" fmla="*/ 108012 h 1020589"/>
                <a:gd name="connsiteX0" fmla="*/ 0 w 1565523"/>
                <a:gd name="connsiteY0" fmla="*/ 362805 h 1275382"/>
                <a:gd name="connsiteX1" fmla="*/ 54006 w 1565523"/>
                <a:gd name="connsiteY1" fmla="*/ 254793 h 1275382"/>
                <a:gd name="connsiteX2" fmla="*/ 1558001 w 1565523"/>
                <a:gd name="connsiteY2" fmla="*/ 0 h 1275382"/>
                <a:gd name="connsiteX3" fmla="*/ 1565523 w 1565523"/>
                <a:gd name="connsiteY3" fmla="*/ 433858 h 1275382"/>
                <a:gd name="connsiteX4" fmla="*/ 159141 w 1565523"/>
                <a:gd name="connsiteY4" fmla="*/ 1275382 h 1275382"/>
                <a:gd name="connsiteX5" fmla="*/ 54006 w 1565523"/>
                <a:gd name="connsiteY5" fmla="*/ 470817 h 1275382"/>
                <a:gd name="connsiteX6" fmla="*/ 0 w 1565523"/>
                <a:gd name="connsiteY6" fmla="*/ 362805 h 1275382"/>
                <a:gd name="connsiteX0" fmla="*/ 0 w 1565523"/>
                <a:gd name="connsiteY0" fmla="*/ 362805 h 1275382"/>
                <a:gd name="connsiteX1" fmla="*/ 327850 w 1565523"/>
                <a:gd name="connsiteY1" fmla="*/ 876299 h 1275382"/>
                <a:gd name="connsiteX2" fmla="*/ 1558001 w 1565523"/>
                <a:gd name="connsiteY2" fmla="*/ 0 h 1275382"/>
                <a:gd name="connsiteX3" fmla="*/ 1565523 w 1565523"/>
                <a:gd name="connsiteY3" fmla="*/ 433858 h 1275382"/>
                <a:gd name="connsiteX4" fmla="*/ 159141 w 1565523"/>
                <a:gd name="connsiteY4" fmla="*/ 1275382 h 1275382"/>
                <a:gd name="connsiteX5" fmla="*/ 54006 w 1565523"/>
                <a:gd name="connsiteY5" fmla="*/ 470817 h 1275382"/>
                <a:gd name="connsiteX6" fmla="*/ 0 w 1565523"/>
                <a:gd name="connsiteY6" fmla="*/ 362805 h 1275382"/>
                <a:gd name="connsiteX0" fmla="*/ 1069944 w 2635467"/>
                <a:gd name="connsiteY0" fmla="*/ 362805 h 1275382"/>
                <a:gd name="connsiteX1" fmla="*/ 1397794 w 2635467"/>
                <a:gd name="connsiteY1" fmla="*/ 876299 h 1275382"/>
                <a:gd name="connsiteX2" fmla="*/ 2627945 w 2635467"/>
                <a:gd name="connsiteY2" fmla="*/ 0 h 1275382"/>
                <a:gd name="connsiteX3" fmla="*/ 2635467 w 2635467"/>
                <a:gd name="connsiteY3" fmla="*/ 433858 h 1275382"/>
                <a:gd name="connsiteX4" fmla="*/ 1229085 w 2635467"/>
                <a:gd name="connsiteY4" fmla="*/ 1275382 h 1275382"/>
                <a:gd name="connsiteX5" fmla="*/ 0 w 2635467"/>
                <a:gd name="connsiteY5" fmla="*/ 456529 h 1275382"/>
                <a:gd name="connsiteX6" fmla="*/ 1069944 w 2635467"/>
                <a:gd name="connsiteY6" fmla="*/ 362805 h 1275382"/>
                <a:gd name="connsiteX0" fmla="*/ 0 w 2708523"/>
                <a:gd name="connsiteY0" fmla="*/ 177067 h 1275382"/>
                <a:gd name="connsiteX1" fmla="*/ 1470850 w 2708523"/>
                <a:gd name="connsiteY1" fmla="*/ 876299 h 1275382"/>
                <a:gd name="connsiteX2" fmla="*/ 2701001 w 2708523"/>
                <a:gd name="connsiteY2" fmla="*/ 0 h 1275382"/>
                <a:gd name="connsiteX3" fmla="*/ 2708523 w 2708523"/>
                <a:gd name="connsiteY3" fmla="*/ 433858 h 1275382"/>
                <a:gd name="connsiteX4" fmla="*/ 1302141 w 2708523"/>
                <a:gd name="connsiteY4" fmla="*/ 1275382 h 1275382"/>
                <a:gd name="connsiteX5" fmla="*/ 73056 w 2708523"/>
                <a:gd name="connsiteY5" fmla="*/ 456529 h 1275382"/>
                <a:gd name="connsiteX6" fmla="*/ 0 w 2708523"/>
                <a:gd name="connsiteY6" fmla="*/ 177067 h 1275382"/>
                <a:gd name="connsiteX0" fmla="*/ 0 w 2708523"/>
                <a:gd name="connsiteY0" fmla="*/ 177067 h 1275382"/>
                <a:gd name="connsiteX1" fmla="*/ 1297019 w 2708523"/>
                <a:gd name="connsiteY1" fmla="*/ 957262 h 1275382"/>
                <a:gd name="connsiteX2" fmla="*/ 2701001 w 2708523"/>
                <a:gd name="connsiteY2" fmla="*/ 0 h 1275382"/>
                <a:gd name="connsiteX3" fmla="*/ 2708523 w 2708523"/>
                <a:gd name="connsiteY3" fmla="*/ 433858 h 1275382"/>
                <a:gd name="connsiteX4" fmla="*/ 1302141 w 2708523"/>
                <a:gd name="connsiteY4" fmla="*/ 1275382 h 1275382"/>
                <a:gd name="connsiteX5" fmla="*/ 73056 w 2708523"/>
                <a:gd name="connsiteY5" fmla="*/ 456529 h 1275382"/>
                <a:gd name="connsiteX6" fmla="*/ 0 w 2708523"/>
                <a:gd name="connsiteY6" fmla="*/ 177067 h 1275382"/>
                <a:gd name="connsiteX0" fmla="*/ 0 w 2708523"/>
                <a:gd name="connsiteY0" fmla="*/ 177067 h 1275382"/>
                <a:gd name="connsiteX1" fmla="*/ 1304163 w 2708523"/>
                <a:gd name="connsiteY1" fmla="*/ 835819 h 1275382"/>
                <a:gd name="connsiteX2" fmla="*/ 2701001 w 2708523"/>
                <a:gd name="connsiteY2" fmla="*/ 0 h 1275382"/>
                <a:gd name="connsiteX3" fmla="*/ 2708523 w 2708523"/>
                <a:gd name="connsiteY3" fmla="*/ 433858 h 1275382"/>
                <a:gd name="connsiteX4" fmla="*/ 1302141 w 2708523"/>
                <a:gd name="connsiteY4" fmla="*/ 1275382 h 1275382"/>
                <a:gd name="connsiteX5" fmla="*/ 73056 w 2708523"/>
                <a:gd name="connsiteY5" fmla="*/ 456529 h 1275382"/>
                <a:gd name="connsiteX6" fmla="*/ 0 w 2708523"/>
                <a:gd name="connsiteY6" fmla="*/ 177067 h 1275382"/>
                <a:gd name="connsiteX0" fmla="*/ 0 w 2784723"/>
                <a:gd name="connsiteY0" fmla="*/ 10380 h 1275382"/>
                <a:gd name="connsiteX1" fmla="*/ 1380363 w 2784723"/>
                <a:gd name="connsiteY1" fmla="*/ 835819 h 1275382"/>
                <a:gd name="connsiteX2" fmla="*/ 2777201 w 2784723"/>
                <a:gd name="connsiteY2" fmla="*/ 0 h 1275382"/>
                <a:gd name="connsiteX3" fmla="*/ 2784723 w 2784723"/>
                <a:gd name="connsiteY3" fmla="*/ 433858 h 1275382"/>
                <a:gd name="connsiteX4" fmla="*/ 1378341 w 2784723"/>
                <a:gd name="connsiteY4" fmla="*/ 1275382 h 1275382"/>
                <a:gd name="connsiteX5" fmla="*/ 149256 w 2784723"/>
                <a:gd name="connsiteY5" fmla="*/ 456529 h 1275382"/>
                <a:gd name="connsiteX6" fmla="*/ 0 w 2784723"/>
                <a:gd name="connsiteY6" fmla="*/ 10380 h 1275382"/>
                <a:gd name="connsiteX0" fmla="*/ 3144 w 2787867"/>
                <a:gd name="connsiteY0" fmla="*/ 10380 h 1275382"/>
                <a:gd name="connsiteX1" fmla="*/ 1383507 w 2787867"/>
                <a:gd name="connsiteY1" fmla="*/ 835819 h 1275382"/>
                <a:gd name="connsiteX2" fmla="*/ 2780345 w 2787867"/>
                <a:gd name="connsiteY2" fmla="*/ 0 h 1275382"/>
                <a:gd name="connsiteX3" fmla="*/ 2787867 w 2787867"/>
                <a:gd name="connsiteY3" fmla="*/ 433858 h 1275382"/>
                <a:gd name="connsiteX4" fmla="*/ 1381485 w 2787867"/>
                <a:gd name="connsiteY4" fmla="*/ 1275382 h 1275382"/>
                <a:gd name="connsiteX5" fmla="*/ 0 w 2787867"/>
                <a:gd name="connsiteY5" fmla="*/ 439861 h 1275382"/>
                <a:gd name="connsiteX6" fmla="*/ 3144 w 2787867"/>
                <a:gd name="connsiteY6" fmla="*/ 10380 h 1275382"/>
                <a:gd name="connsiteX0" fmla="*/ 0 w 2789486"/>
                <a:gd name="connsiteY0" fmla="*/ 7998 h 1275382"/>
                <a:gd name="connsiteX1" fmla="*/ 1385126 w 2789486"/>
                <a:gd name="connsiteY1" fmla="*/ 835819 h 1275382"/>
                <a:gd name="connsiteX2" fmla="*/ 2781964 w 2789486"/>
                <a:gd name="connsiteY2" fmla="*/ 0 h 1275382"/>
                <a:gd name="connsiteX3" fmla="*/ 2789486 w 2789486"/>
                <a:gd name="connsiteY3" fmla="*/ 433858 h 1275382"/>
                <a:gd name="connsiteX4" fmla="*/ 1383104 w 2789486"/>
                <a:gd name="connsiteY4" fmla="*/ 1275382 h 1275382"/>
                <a:gd name="connsiteX5" fmla="*/ 1619 w 2789486"/>
                <a:gd name="connsiteY5" fmla="*/ 439861 h 1275382"/>
                <a:gd name="connsiteX6" fmla="*/ 0 w 2789486"/>
                <a:gd name="connsiteY6" fmla="*/ 7998 h 1275382"/>
                <a:gd name="connsiteX0" fmla="*/ 0 w 2789486"/>
                <a:gd name="connsiteY0" fmla="*/ 7998 h 1220614"/>
                <a:gd name="connsiteX1" fmla="*/ 1385126 w 2789486"/>
                <a:gd name="connsiteY1" fmla="*/ 835819 h 1220614"/>
                <a:gd name="connsiteX2" fmla="*/ 2781964 w 2789486"/>
                <a:gd name="connsiteY2" fmla="*/ 0 h 1220614"/>
                <a:gd name="connsiteX3" fmla="*/ 2789486 w 2789486"/>
                <a:gd name="connsiteY3" fmla="*/ 433858 h 1220614"/>
                <a:gd name="connsiteX4" fmla="*/ 1364054 w 2789486"/>
                <a:gd name="connsiteY4" fmla="*/ 1220614 h 1220614"/>
                <a:gd name="connsiteX5" fmla="*/ 1619 w 2789486"/>
                <a:gd name="connsiteY5" fmla="*/ 439861 h 1220614"/>
                <a:gd name="connsiteX6" fmla="*/ 0 w 2789486"/>
                <a:gd name="connsiteY6" fmla="*/ 7998 h 1220614"/>
                <a:gd name="connsiteX0" fmla="*/ 0 w 2789486"/>
                <a:gd name="connsiteY0" fmla="*/ 7998 h 1277764"/>
                <a:gd name="connsiteX1" fmla="*/ 1385126 w 2789486"/>
                <a:gd name="connsiteY1" fmla="*/ 835819 h 1277764"/>
                <a:gd name="connsiteX2" fmla="*/ 2781964 w 2789486"/>
                <a:gd name="connsiteY2" fmla="*/ 0 h 1277764"/>
                <a:gd name="connsiteX3" fmla="*/ 2789486 w 2789486"/>
                <a:gd name="connsiteY3" fmla="*/ 433858 h 1277764"/>
                <a:gd name="connsiteX4" fmla="*/ 1383104 w 2789486"/>
                <a:gd name="connsiteY4" fmla="*/ 1277764 h 1277764"/>
                <a:gd name="connsiteX5" fmla="*/ 1619 w 2789486"/>
                <a:gd name="connsiteY5" fmla="*/ 439861 h 1277764"/>
                <a:gd name="connsiteX6" fmla="*/ 0 w 2789486"/>
                <a:gd name="connsiteY6" fmla="*/ 7998 h 1277764"/>
                <a:gd name="connsiteX0" fmla="*/ 0 w 2781964"/>
                <a:gd name="connsiteY0" fmla="*/ 7998 h 1277764"/>
                <a:gd name="connsiteX1" fmla="*/ 1385126 w 2781964"/>
                <a:gd name="connsiteY1" fmla="*/ 835819 h 1277764"/>
                <a:gd name="connsiteX2" fmla="*/ 2781964 w 2781964"/>
                <a:gd name="connsiteY2" fmla="*/ 0 h 1277764"/>
                <a:gd name="connsiteX3" fmla="*/ 2741861 w 2781964"/>
                <a:gd name="connsiteY3" fmla="*/ 407664 h 1277764"/>
                <a:gd name="connsiteX4" fmla="*/ 1383104 w 2781964"/>
                <a:gd name="connsiteY4" fmla="*/ 1277764 h 1277764"/>
                <a:gd name="connsiteX5" fmla="*/ 1619 w 2781964"/>
                <a:gd name="connsiteY5" fmla="*/ 439861 h 1277764"/>
                <a:gd name="connsiteX6" fmla="*/ 0 w 2781964"/>
                <a:gd name="connsiteY6" fmla="*/ 7998 h 1277764"/>
                <a:gd name="connsiteX0" fmla="*/ 0 w 2784723"/>
                <a:gd name="connsiteY0" fmla="*/ 7998 h 1277764"/>
                <a:gd name="connsiteX1" fmla="*/ 1385126 w 2784723"/>
                <a:gd name="connsiteY1" fmla="*/ 835819 h 1277764"/>
                <a:gd name="connsiteX2" fmla="*/ 2781964 w 2784723"/>
                <a:gd name="connsiteY2" fmla="*/ 0 h 1277764"/>
                <a:gd name="connsiteX3" fmla="*/ 2784723 w 2784723"/>
                <a:gd name="connsiteY3" fmla="*/ 436239 h 1277764"/>
                <a:gd name="connsiteX4" fmla="*/ 1383104 w 2784723"/>
                <a:gd name="connsiteY4" fmla="*/ 1277764 h 1277764"/>
                <a:gd name="connsiteX5" fmla="*/ 1619 w 2784723"/>
                <a:gd name="connsiteY5" fmla="*/ 439861 h 1277764"/>
                <a:gd name="connsiteX6" fmla="*/ 0 w 2784723"/>
                <a:gd name="connsiteY6" fmla="*/ 7998 h 1277764"/>
                <a:gd name="connsiteX0" fmla="*/ 0 w 2784723"/>
                <a:gd name="connsiteY0" fmla="*/ 0 h 1269766"/>
                <a:gd name="connsiteX1" fmla="*/ 1385126 w 2784723"/>
                <a:gd name="connsiteY1" fmla="*/ 827821 h 1269766"/>
                <a:gd name="connsiteX2" fmla="*/ 2765296 w 2784723"/>
                <a:gd name="connsiteY2" fmla="*/ 53915 h 1269766"/>
                <a:gd name="connsiteX3" fmla="*/ 2784723 w 2784723"/>
                <a:gd name="connsiteY3" fmla="*/ 428241 h 1269766"/>
                <a:gd name="connsiteX4" fmla="*/ 1383104 w 2784723"/>
                <a:gd name="connsiteY4" fmla="*/ 1269766 h 1269766"/>
                <a:gd name="connsiteX5" fmla="*/ 1619 w 2784723"/>
                <a:gd name="connsiteY5" fmla="*/ 431863 h 1269766"/>
                <a:gd name="connsiteX6" fmla="*/ 0 w 2784723"/>
                <a:gd name="connsiteY6" fmla="*/ 0 h 1269766"/>
                <a:gd name="connsiteX0" fmla="*/ 0 w 2785266"/>
                <a:gd name="connsiteY0" fmla="*/ 3235 h 1273001"/>
                <a:gd name="connsiteX1" fmla="*/ 1385126 w 2785266"/>
                <a:gd name="connsiteY1" fmla="*/ 831056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0 w 2785266"/>
                <a:gd name="connsiteY0" fmla="*/ 3235 h 1273001"/>
                <a:gd name="connsiteX1" fmla="*/ 1380363 w 2785266"/>
                <a:gd name="connsiteY1" fmla="*/ 850106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0 w 2785266"/>
                <a:gd name="connsiteY0" fmla="*/ 3235 h 1273001"/>
                <a:gd name="connsiteX1" fmla="*/ 1380363 w 2785266"/>
                <a:gd name="connsiteY1" fmla="*/ 835819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0 w 2785266"/>
                <a:gd name="connsiteY0" fmla="*/ 3235 h 1273001"/>
                <a:gd name="connsiteX1" fmla="*/ 1377982 w 2785266"/>
                <a:gd name="connsiteY1" fmla="*/ 831057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32258 w 2784187"/>
                <a:gd name="connsiteY0" fmla="*/ 62767 h 1273001"/>
                <a:gd name="connsiteX1" fmla="*/ 1376903 w 2784187"/>
                <a:gd name="connsiteY1" fmla="*/ 831057 h 1273001"/>
                <a:gd name="connsiteX2" fmla="*/ 2783267 w 2784187"/>
                <a:gd name="connsiteY2" fmla="*/ 0 h 1273001"/>
                <a:gd name="connsiteX3" fmla="*/ 2783644 w 2784187"/>
                <a:gd name="connsiteY3" fmla="*/ 431476 h 1273001"/>
                <a:gd name="connsiteX4" fmla="*/ 1382025 w 2784187"/>
                <a:gd name="connsiteY4" fmla="*/ 1273001 h 1273001"/>
                <a:gd name="connsiteX5" fmla="*/ 540 w 2784187"/>
                <a:gd name="connsiteY5" fmla="*/ 435098 h 1273001"/>
                <a:gd name="connsiteX6" fmla="*/ 32258 w 2784187"/>
                <a:gd name="connsiteY6" fmla="*/ 62767 h 1273001"/>
                <a:gd name="connsiteX0" fmla="*/ 0 w 2785266"/>
                <a:gd name="connsiteY0" fmla="*/ 854 h 1273001"/>
                <a:gd name="connsiteX1" fmla="*/ 1377982 w 2785266"/>
                <a:gd name="connsiteY1" fmla="*/ 831057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854 h 1273001"/>
                <a:gd name="connsiteX0" fmla="*/ 1302 w 2786568"/>
                <a:gd name="connsiteY0" fmla="*/ 854 h 1273001"/>
                <a:gd name="connsiteX1" fmla="*/ 1379284 w 2786568"/>
                <a:gd name="connsiteY1" fmla="*/ 831057 h 1273001"/>
                <a:gd name="connsiteX2" fmla="*/ 2785648 w 2786568"/>
                <a:gd name="connsiteY2" fmla="*/ 0 h 1273001"/>
                <a:gd name="connsiteX3" fmla="*/ 2786025 w 2786568"/>
                <a:gd name="connsiteY3" fmla="*/ 431476 h 1273001"/>
                <a:gd name="connsiteX4" fmla="*/ 1384406 w 2786568"/>
                <a:gd name="connsiteY4" fmla="*/ 1273001 h 1273001"/>
                <a:gd name="connsiteX5" fmla="*/ 540 w 2786568"/>
                <a:gd name="connsiteY5" fmla="*/ 432717 h 1273001"/>
                <a:gd name="connsiteX6" fmla="*/ 1302 w 2786568"/>
                <a:gd name="connsiteY6" fmla="*/ 854 h 1273001"/>
                <a:gd name="connsiteX0" fmla="*/ 1302 w 2790787"/>
                <a:gd name="connsiteY0" fmla="*/ 854 h 1273001"/>
                <a:gd name="connsiteX1" fmla="*/ 1379284 w 2790787"/>
                <a:gd name="connsiteY1" fmla="*/ 831057 h 1273001"/>
                <a:gd name="connsiteX2" fmla="*/ 2785648 w 2790787"/>
                <a:gd name="connsiteY2" fmla="*/ 0 h 1273001"/>
                <a:gd name="connsiteX3" fmla="*/ 2790787 w 2790787"/>
                <a:gd name="connsiteY3" fmla="*/ 429095 h 1273001"/>
                <a:gd name="connsiteX4" fmla="*/ 1384406 w 2790787"/>
                <a:gd name="connsiteY4" fmla="*/ 1273001 h 1273001"/>
                <a:gd name="connsiteX5" fmla="*/ 540 w 2790787"/>
                <a:gd name="connsiteY5" fmla="*/ 432717 h 1273001"/>
                <a:gd name="connsiteX6" fmla="*/ 1302 w 2790787"/>
                <a:gd name="connsiteY6" fmla="*/ 854 h 127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0787" h="1273001">
                  <a:moveTo>
                    <a:pt x="1302" y="854"/>
                  </a:moveTo>
                  <a:lnTo>
                    <a:pt x="1379284" y="831057"/>
                  </a:lnTo>
                  <a:lnTo>
                    <a:pt x="2785648" y="0"/>
                  </a:lnTo>
                  <a:cubicBezTo>
                    <a:pt x="2786568" y="145413"/>
                    <a:pt x="2789867" y="283682"/>
                    <a:pt x="2790787" y="429095"/>
                  </a:cubicBezTo>
                  <a:lnTo>
                    <a:pt x="1384406" y="1273001"/>
                  </a:lnTo>
                  <a:lnTo>
                    <a:pt x="540" y="432717"/>
                  </a:lnTo>
                  <a:cubicBezTo>
                    <a:pt x="0" y="288763"/>
                    <a:pt x="1842" y="144808"/>
                    <a:pt x="1302" y="85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5362277" y="3111823"/>
              <a:ext cx="2790787" cy="1273001"/>
            </a:xfrm>
            <a:custGeom>
              <a:avLst/>
              <a:gdLst>
                <a:gd name="connsiteX0" fmla="*/ 0 w 288032"/>
                <a:gd name="connsiteY0" fmla="*/ 108012 h 216024"/>
                <a:gd name="connsiteX1" fmla="*/ 54006 w 288032"/>
                <a:gd name="connsiteY1" fmla="*/ 0 h 216024"/>
                <a:gd name="connsiteX2" fmla="*/ 234026 w 288032"/>
                <a:gd name="connsiteY2" fmla="*/ 0 h 216024"/>
                <a:gd name="connsiteX3" fmla="*/ 288032 w 288032"/>
                <a:gd name="connsiteY3" fmla="*/ 108012 h 216024"/>
                <a:gd name="connsiteX4" fmla="*/ 234026 w 288032"/>
                <a:gd name="connsiteY4" fmla="*/ 216024 h 216024"/>
                <a:gd name="connsiteX5" fmla="*/ 54006 w 288032"/>
                <a:gd name="connsiteY5" fmla="*/ 216024 h 216024"/>
                <a:gd name="connsiteX6" fmla="*/ 0 w 288032"/>
                <a:gd name="connsiteY6" fmla="*/ 108012 h 216024"/>
                <a:gd name="connsiteX0" fmla="*/ 0 w 432048"/>
                <a:gd name="connsiteY0" fmla="*/ 108012 h 360040"/>
                <a:gd name="connsiteX1" fmla="*/ 54006 w 432048"/>
                <a:gd name="connsiteY1" fmla="*/ 0 h 360040"/>
                <a:gd name="connsiteX2" fmla="*/ 234026 w 432048"/>
                <a:gd name="connsiteY2" fmla="*/ 0 h 360040"/>
                <a:gd name="connsiteX3" fmla="*/ 432048 w 432048"/>
                <a:gd name="connsiteY3" fmla="*/ 360040 h 360040"/>
                <a:gd name="connsiteX4" fmla="*/ 234026 w 432048"/>
                <a:gd name="connsiteY4" fmla="*/ 216024 h 360040"/>
                <a:gd name="connsiteX5" fmla="*/ 54006 w 432048"/>
                <a:gd name="connsiteY5" fmla="*/ 216024 h 360040"/>
                <a:gd name="connsiteX6" fmla="*/ 0 w 432048"/>
                <a:gd name="connsiteY6" fmla="*/ 108012 h 360040"/>
                <a:gd name="connsiteX0" fmla="*/ 0 w 432048"/>
                <a:gd name="connsiteY0" fmla="*/ 108012 h 619125"/>
                <a:gd name="connsiteX1" fmla="*/ 54006 w 432048"/>
                <a:gd name="connsiteY1" fmla="*/ 0 h 619125"/>
                <a:gd name="connsiteX2" fmla="*/ 234026 w 432048"/>
                <a:gd name="connsiteY2" fmla="*/ 0 h 619125"/>
                <a:gd name="connsiteX3" fmla="*/ 432048 w 432048"/>
                <a:gd name="connsiteY3" fmla="*/ 360040 h 619125"/>
                <a:gd name="connsiteX4" fmla="*/ 135775 w 432048"/>
                <a:gd name="connsiteY4" fmla="*/ 619125 h 619125"/>
                <a:gd name="connsiteX5" fmla="*/ 54006 w 432048"/>
                <a:gd name="connsiteY5" fmla="*/ 216024 h 619125"/>
                <a:gd name="connsiteX6" fmla="*/ 0 w 432048"/>
                <a:gd name="connsiteY6" fmla="*/ 108012 h 619125"/>
                <a:gd name="connsiteX0" fmla="*/ 0 w 432048"/>
                <a:gd name="connsiteY0" fmla="*/ 108012 h 1020589"/>
                <a:gd name="connsiteX1" fmla="*/ 54006 w 432048"/>
                <a:gd name="connsiteY1" fmla="*/ 0 h 1020589"/>
                <a:gd name="connsiteX2" fmla="*/ 234026 w 432048"/>
                <a:gd name="connsiteY2" fmla="*/ 0 h 1020589"/>
                <a:gd name="connsiteX3" fmla="*/ 432048 w 432048"/>
                <a:gd name="connsiteY3" fmla="*/ 360040 h 1020589"/>
                <a:gd name="connsiteX4" fmla="*/ 159141 w 432048"/>
                <a:gd name="connsiteY4" fmla="*/ 1020589 h 1020589"/>
                <a:gd name="connsiteX5" fmla="*/ 54006 w 432048"/>
                <a:gd name="connsiteY5" fmla="*/ 216024 h 1020589"/>
                <a:gd name="connsiteX6" fmla="*/ 0 w 432048"/>
                <a:gd name="connsiteY6" fmla="*/ 108012 h 1020589"/>
                <a:gd name="connsiteX0" fmla="*/ 0 w 1565523"/>
                <a:gd name="connsiteY0" fmla="*/ 108012 h 1020589"/>
                <a:gd name="connsiteX1" fmla="*/ 54006 w 1565523"/>
                <a:gd name="connsiteY1" fmla="*/ 0 h 1020589"/>
                <a:gd name="connsiteX2" fmla="*/ 234026 w 1565523"/>
                <a:gd name="connsiteY2" fmla="*/ 0 h 1020589"/>
                <a:gd name="connsiteX3" fmla="*/ 1565523 w 1565523"/>
                <a:gd name="connsiteY3" fmla="*/ 179065 h 1020589"/>
                <a:gd name="connsiteX4" fmla="*/ 159141 w 1565523"/>
                <a:gd name="connsiteY4" fmla="*/ 1020589 h 1020589"/>
                <a:gd name="connsiteX5" fmla="*/ 54006 w 1565523"/>
                <a:gd name="connsiteY5" fmla="*/ 216024 h 1020589"/>
                <a:gd name="connsiteX6" fmla="*/ 0 w 1565523"/>
                <a:gd name="connsiteY6" fmla="*/ 108012 h 1020589"/>
                <a:gd name="connsiteX0" fmla="*/ 0 w 1565523"/>
                <a:gd name="connsiteY0" fmla="*/ 362805 h 1275382"/>
                <a:gd name="connsiteX1" fmla="*/ 54006 w 1565523"/>
                <a:gd name="connsiteY1" fmla="*/ 254793 h 1275382"/>
                <a:gd name="connsiteX2" fmla="*/ 1558001 w 1565523"/>
                <a:gd name="connsiteY2" fmla="*/ 0 h 1275382"/>
                <a:gd name="connsiteX3" fmla="*/ 1565523 w 1565523"/>
                <a:gd name="connsiteY3" fmla="*/ 433858 h 1275382"/>
                <a:gd name="connsiteX4" fmla="*/ 159141 w 1565523"/>
                <a:gd name="connsiteY4" fmla="*/ 1275382 h 1275382"/>
                <a:gd name="connsiteX5" fmla="*/ 54006 w 1565523"/>
                <a:gd name="connsiteY5" fmla="*/ 470817 h 1275382"/>
                <a:gd name="connsiteX6" fmla="*/ 0 w 1565523"/>
                <a:gd name="connsiteY6" fmla="*/ 362805 h 1275382"/>
                <a:gd name="connsiteX0" fmla="*/ 0 w 1565523"/>
                <a:gd name="connsiteY0" fmla="*/ 362805 h 1275382"/>
                <a:gd name="connsiteX1" fmla="*/ 327850 w 1565523"/>
                <a:gd name="connsiteY1" fmla="*/ 876299 h 1275382"/>
                <a:gd name="connsiteX2" fmla="*/ 1558001 w 1565523"/>
                <a:gd name="connsiteY2" fmla="*/ 0 h 1275382"/>
                <a:gd name="connsiteX3" fmla="*/ 1565523 w 1565523"/>
                <a:gd name="connsiteY3" fmla="*/ 433858 h 1275382"/>
                <a:gd name="connsiteX4" fmla="*/ 159141 w 1565523"/>
                <a:gd name="connsiteY4" fmla="*/ 1275382 h 1275382"/>
                <a:gd name="connsiteX5" fmla="*/ 54006 w 1565523"/>
                <a:gd name="connsiteY5" fmla="*/ 470817 h 1275382"/>
                <a:gd name="connsiteX6" fmla="*/ 0 w 1565523"/>
                <a:gd name="connsiteY6" fmla="*/ 362805 h 1275382"/>
                <a:gd name="connsiteX0" fmla="*/ 1069944 w 2635467"/>
                <a:gd name="connsiteY0" fmla="*/ 362805 h 1275382"/>
                <a:gd name="connsiteX1" fmla="*/ 1397794 w 2635467"/>
                <a:gd name="connsiteY1" fmla="*/ 876299 h 1275382"/>
                <a:gd name="connsiteX2" fmla="*/ 2627945 w 2635467"/>
                <a:gd name="connsiteY2" fmla="*/ 0 h 1275382"/>
                <a:gd name="connsiteX3" fmla="*/ 2635467 w 2635467"/>
                <a:gd name="connsiteY3" fmla="*/ 433858 h 1275382"/>
                <a:gd name="connsiteX4" fmla="*/ 1229085 w 2635467"/>
                <a:gd name="connsiteY4" fmla="*/ 1275382 h 1275382"/>
                <a:gd name="connsiteX5" fmla="*/ 0 w 2635467"/>
                <a:gd name="connsiteY5" fmla="*/ 456529 h 1275382"/>
                <a:gd name="connsiteX6" fmla="*/ 1069944 w 2635467"/>
                <a:gd name="connsiteY6" fmla="*/ 362805 h 1275382"/>
                <a:gd name="connsiteX0" fmla="*/ 0 w 2708523"/>
                <a:gd name="connsiteY0" fmla="*/ 177067 h 1275382"/>
                <a:gd name="connsiteX1" fmla="*/ 1470850 w 2708523"/>
                <a:gd name="connsiteY1" fmla="*/ 876299 h 1275382"/>
                <a:gd name="connsiteX2" fmla="*/ 2701001 w 2708523"/>
                <a:gd name="connsiteY2" fmla="*/ 0 h 1275382"/>
                <a:gd name="connsiteX3" fmla="*/ 2708523 w 2708523"/>
                <a:gd name="connsiteY3" fmla="*/ 433858 h 1275382"/>
                <a:gd name="connsiteX4" fmla="*/ 1302141 w 2708523"/>
                <a:gd name="connsiteY4" fmla="*/ 1275382 h 1275382"/>
                <a:gd name="connsiteX5" fmla="*/ 73056 w 2708523"/>
                <a:gd name="connsiteY5" fmla="*/ 456529 h 1275382"/>
                <a:gd name="connsiteX6" fmla="*/ 0 w 2708523"/>
                <a:gd name="connsiteY6" fmla="*/ 177067 h 1275382"/>
                <a:gd name="connsiteX0" fmla="*/ 0 w 2708523"/>
                <a:gd name="connsiteY0" fmla="*/ 177067 h 1275382"/>
                <a:gd name="connsiteX1" fmla="*/ 1297019 w 2708523"/>
                <a:gd name="connsiteY1" fmla="*/ 957262 h 1275382"/>
                <a:gd name="connsiteX2" fmla="*/ 2701001 w 2708523"/>
                <a:gd name="connsiteY2" fmla="*/ 0 h 1275382"/>
                <a:gd name="connsiteX3" fmla="*/ 2708523 w 2708523"/>
                <a:gd name="connsiteY3" fmla="*/ 433858 h 1275382"/>
                <a:gd name="connsiteX4" fmla="*/ 1302141 w 2708523"/>
                <a:gd name="connsiteY4" fmla="*/ 1275382 h 1275382"/>
                <a:gd name="connsiteX5" fmla="*/ 73056 w 2708523"/>
                <a:gd name="connsiteY5" fmla="*/ 456529 h 1275382"/>
                <a:gd name="connsiteX6" fmla="*/ 0 w 2708523"/>
                <a:gd name="connsiteY6" fmla="*/ 177067 h 1275382"/>
                <a:gd name="connsiteX0" fmla="*/ 0 w 2708523"/>
                <a:gd name="connsiteY0" fmla="*/ 177067 h 1275382"/>
                <a:gd name="connsiteX1" fmla="*/ 1304163 w 2708523"/>
                <a:gd name="connsiteY1" fmla="*/ 835819 h 1275382"/>
                <a:gd name="connsiteX2" fmla="*/ 2701001 w 2708523"/>
                <a:gd name="connsiteY2" fmla="*/ 0 h 1275382"/>
                <a:gd name="connsiteX3" fmla="*/ 2708523 w 2708523"/>
                <a:gd name="connsiteY3" fmla="*/ 433858 h 1275382"/>
                <a:gd name="connsiteX4" fmla="*/ 1302141 w 2708523"/>
                <a:gd name="connsiteY4" fmla="*/ 1275382 h 1275382"/>
                <a:gd name="connsiteX5" fmla="*/ 73056 w 2708523"/>
                <a:gd name="connsiteY5" fmla="*/ 456529 h 1275382"/>
                <a:gd name="connsiteX6" fmla="*/ 0 w 2708523"/>
                <a:gd name="connsiteY6" fmla="*/ 177067 h 1275382"/>
                <a:gd name="connsiteX0" fmla="*/ 0 w 2784723"/>
                <a:gd name="connsiteY0" fmla="*/ 10380 h 1275382"/>
                <a:gd name="connsiteX1" fmla="*/ 1380363 w 2784723"/>
                <a:gd name="connsiteY1" fmla="*/ 835819 h 1275382"/>
                <a:gd name="connsiteX2" fmla="*/ 2777201 w 2784723"/>
                <a:gd name="connsiteY2" fmla="*/ 0 h 1275382"/>
                <a:gd name="connsiteX3" fmla="*/ 2784723 w 2784723"/>
                <a:gd name="connsiteY3" fmla="*/ 433858 h 1275382"/>
                <a:gd name="connsiteX4" fmla="*/ 1378341 w 2784723"/>
                <a:gd name="connsiteY4" fmla="*/ 1275382 h 1275382"/>
                <a:gd name="connsiteX5" fmla="*/ 149256 w 2784723"/>
                <a:gd name="connsiteY5" fmla="*/ 456529 h 1275382"/>
                <a:gd name="connsiteX6" fmla="*/ 0 w 2784723"/>
                <a:gd name="connsiteY6" fmla="*/ 10380 h 1275382"/>
                <a:gd name="connsiteX0" fmla="*/ 3144 w 2787867"/>
                <a:gd name="connsiteY0" fmla="*/ 10380 h 1275382"/>
                <a:gd name="connsiteX1" fmla="*/ 1383507 w 2787867"/>
                <a:gd name="connsiteY1" fmla="*/ 835819 h 1275382"/>
                <a:gd name="connsiteX2" fmla="*/ 2780345 w 2787867"/>
                <a:gd name="connsiteY2" fmla="*/ 0 h 1275382"/>
                <a:gd name="connsiteX3" fmla="*/ 2787867 w 2787867"/>
                <a:gd name="connsiteY3" fmla="*/ 433858 h 1275382"/>
                <a:gd name="connsiteX4" fmla="*/ 1381485 w 2787867"/>
                <a:gd name="connsiteY4" fmla="*/ 1275382 h 1275382"/>
                <a:gd name="connsiteX5" fmla="*/ 0 w 2787867"/>
                <a:gd name="connsiteY5" fmla="*/ 439861 h 1275382"/>
                <a:gd name="connsiteX6" fmla="*/ 3144 w 2787867"/>
                <a:gd name="connsiteY6" fmla="*/ 10380 h 1275382"/>
                <a:gd name="connsiteX0" fmla="*/ 0 w 2789486"/>
                <a:gd name="connsiteY0" fmla="*/ 7998 h 1275382"/>
                <a:gd name="connsiteX1" fmla="*/ 1385126 w 2789486"/>
                <a:gd name="connsiteY1" fmla="*/ 835819 h 1275382"/>
                <a:gd name="connsiteX2" fmla="*/ 2781964 w 2789486"/>
                <a:gd name="connsiteY2" fmla="*/ 0 h 1275382"/>
                <a:gd name="connsiteX3" fmla="*/ 2789486 w 2789486"/>
                <a:gd name="connsiteY3" fmla="*/ 433858 h 1275382"/>
                <a:gd name="connsiteX4" fmla="*/ 1383104 w 2789486"/>
                <a:gd name="connsiteY4" fmla="*/ 1275382 h 1275382"/>
                <a:gd name="connsiteX5" fmla="*/ 1619 w 2789486"/>
                <a:gd name="connsiteY5" fmla="*/ 439861 h 1275382"/>
                <a:gd name="connsiteX6" fmla="*/ 0 w 2789486"/>
                <a:gd name="connsiteY6" fmla="*/ 7998 h 1275382"/>
                <a:gd name="connsiteX0" fmla="*/ 0 w 2789486"/>
                <a:gd name="connsiteY0" fmla="*/ 7998 h 1220614"/>
                <a:gd name="connsiteX1" fmla="*/ 1385126 w 2789486"/>
                <a:gd name="connsiteY1" fmla="*/ 835819 h 1220614"/>
                <a:gd name="connsiteX2" fmla="*/ 2781964 w 2789486"/>
                <a:gd name="connsiteY2" fmla="*/ 0 h 1220614"/>
                <a:gd name="connsiteX3" fmla="*/ 2789486 w 2789486"/>
                <a:gd name="connsiteY3" fmla="*/ 433858 h 1220614"/>
                <a:gd name="connsiteX4" fmla="*/ 1364054 w 2789486"/>
                <a:gd name="connsiteY4" fmla="*/ 1220614 h 1220614"/>
                <a:gd name="connsiteX5" fmla="*/ 1619 w 2789486"/>
                <a:gd name="connsiteY5" fmla="*/ 439861 h 1220614"/>
                <a:gd name="connsiteX6" fmla="*/ 0 w 2789486"/>
                <a:gd name="connsiteY6" fmla="*/ 7998 h 1220614"/>
                <a:gd name="connsiteX0" fmla="*/ 0 w 2789486"/>
                <a:gd name="connsiteY0" fmla="*/ 7998 h 1277764"/>
                <a:gd name="connsiteX1" fmla="*/ 1385126 w 2789486"/>
                <a:gd name="connsiteY1" fmla="*/ 835819 h 1277764"/>
                <a:gd name="connsiteX2" fmla="*/ 2781964 w 2789486"/>
                <a:gd name="connsiteY2" fmla="*/ 0 h 1277764"/>
                <a:gd name="connsiteX3" fmla="*/ 2789486 w 2789486"/>
                <a:gd name="connsiteY3" fmla="*/ 433858 h 1277764"/>
                <a:gd name="connsiteX4" fmla="*/ 1383104 w 2789486"/>
                <a:gd name="connsiteY4" fmla="*/ 1277764 h 1277764"/>
                <a:gd name="connsiteX5" fmla="*/ 1619 w 2789486"/>
                <a:gd name="connsiteY5" fmla="*/ 439861 h 1277764"/>
                <a:gd name="connsiteX6" fmla="*/ 0 w 2789486"/>
                <a:gd name="connsiteY6" fmla="*/ 7998 h 1277764"/>
                <a:gd name="connsiteX0" fmla="*/ 0 w 2781964"/>
                <a:gd name="connsiteY0" fmla="*/ 7998 h 1277764"/>
                <a:gd name="connsiteX1" fmla="*/ 1385126 w 2781964"/>
                <a:gd name="connsiteY1" fmla="*/ 835819 h 1277764"/>
                <a:gd name="connsiteX2" fmla="*/ 2781964 w 2781964"/>
                <a:gd name="connsiteY2" fmla="*/ 0 h 1277764"/>
                <a:gd name="connsiteX3" fmla="*/ 2741861 w 2781964"/>
                <a:gd name="connsiteY3" fmla="*/ 407664 h 1277764"/>
                <a:gd name="connsiteX4" fmla="*/ 1383104 w 2781964"/>
                <a:gd name="connsiteY4" fmla="*/ 1277764 h 1277764"/>
                <a:gd name="connsiteX5" fmla="*/ 1619 w 2781964"/>
                <a:gd name="connsiteY5" fmla="*/ 439861 h 1277764"/>
                <a:gd name="connsiteX6" fmla="*/ 0 w 2781964"/>
                <a:gd name="connsiteY6" fmla="*/ 7998 h 1277764"/>
                <a:gd name="connsiteX0" fmla="*/ 0 w 2784723"/>
                <a:gd name="connsiteY0" fmla="*/ 7998 h 1277764"/>
                <a:gd name="connsiteX1" fmla="*/ 1385126 w 2784723"/>
                <a:gd name="connsiteY1" fmla="*/ 835819 h 1277764"/>
                <a:gd name="connsiteX2" fmla="*/ 2781964 w 2784723"/>
                <a:gd name="connsiteY2" fmla="*/ 0 h 1277764"/>
                <a:gd name="connsiteX3" fmla="*/ 2784723 w 2784723"/>
                <a:gd name="connsiteY3" fmla="*/ 436239 h 1277764"/>
                <a:gd name="connsiteX4" fmla="*/ 1383104 w 2784723"/>
                <a:gd name="connsiteY4" fmla="*/ 1277764 h 1277764"/>
                <a:gd name="connsiteX5" fmla="*/ 1619 w 2784723"/>
                <a:gd name="connsiteY5" fmla="*/ 439861 h 1277764"/>
                <a:gd name="connsiteX6" fmla="*/ 0 w 2784723"/>
                <a:gd name="connsiteY6" fmla="*/ 7998 h 1277764"/>
                <a:gd name="connsiteX0" fmla="*/ 0 w 2784723"/>
                <a:gd name="connsiteY0" fmla="*/ 0 h 1269766"/>
                <a:gd name="connsiteX1" fmla="*/ 1385126 w 2784723"/>
                <a:gd name="connsiteY1" fmla="*/ 827821 h 1269766"/>
                <a:gd name="connsiteX2" fmla="*/ 2765296 w 2784723"/>
                <a:gd name="connsiteY2" fmla="*/ 53915 h 1269766"/>
                <a:gd name="connsiteX3" fmla="*/ 2784723 w 2784723"/>
                <a:gd name="connsiteY3" fmla="*/ 428241 h 1269766"/>
                <a:gd name="connsiteX4" fmla="*/ 1383104 w 2784723"/>
                <a:gd name="connsiteY4" fmla="*/ 1269766 h 1269766"/>
                <a:gd name="connsiteX5" fmla="*/ 1619 w 2784723"/>
                <a:gd name="connsiteY5" fmla="*/ 431863 h 1269766"/>
                <a:gd name="connsiteX6" fmla="*/ 0 w 2784723"/>
                <a:gd name="connsiteY6" fmla="*/ 0 h 1269766"/>
                <a:gd name="connsiteX0" fmla="*/ 0 w 2785266"/>
                <a:gd name="connsiteY0" fmla="*/ 3235 h 1273001"/>
                <a:gd name="connsiteX1" fmla="*/ 1385126 w 2785266"/>
                <a:gd name="connsiteY1" fmla="*/ 831056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0 w 2785266"/>
                <a:gd name="connsiteY0" fmla="*/ 3235 h 1273001"/>
                <a:gd name="connsiteX1" fmla="*/ 1380363 w 2785266"/>
                <a:gd name="connsiteY1" fmla="*/ 850106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0 w 2785266"/>
                <a:gd name="connsiteY0" fmla="*/ 3235 h 1273001"/>
                <a:gd name="connsiteX1" fmla="*/ 1380363 w 2785266"/>
                <a:gd name="connsiteY1" fmla="*/ 835819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0 w 2785266"/>
                <a:gd name="connsiteY0" fmla="*/ 3235 h 1273001"/>
                <a:gd name="connsiteX1" fmla="*/ 1377982 w 2785266"/>
                <a:gd name="connsiteY1" fmla="*/ 831057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3235 h 1273001"/>
                <a:gd name="connsiteX0" fmla="*/ 32258 w 2784187"/>
                <a:gd name="connsiteY0" fmla="*/ 62767 h 1273001"/>
                <a:gd name="connsiteX1" fmla="*/ 1376903 w 2784187"/>
                <a:gd name="connsiteY1" fmla="*/ 831057 h 1273001"/>
                <a:gd name="connsiteX2" fmla="*/ 2783267 w 2784187"/>
                <a:gd name="connsiteY2" fmla="*/ 0 h 1273001"/>
                <a:gd name="connsiteX3" fmla="*/ 2783644 w 2784187"/>
                <a:gd name="connsiteY3" fmla="*/ 431476 h 1273001"/>
                <a:gd name="connsiteX4" fmla="*/ 1382025 w 2784187"/>
                <a:gd name="connsiteY4" fmla="*/ 1273001 h 1273001"/>
                <a:gd name="connsiteX5" fmla="*/ 540 w 2784187"/>
                <a:gd name="connsiteY5" fmla="*/ 435098 h 1273001"/>
                <a:gd name="connsiteX6" fmla="*/ 32258 w 2784187"/>
                <a:gd name="connsiteY6" fmla="*/ 62767 h 1273001"/>
                <a:gd name="connsiteX0" fmla="*/ 0 w 2785266"/>
                <a:gd name="connsiteY0" fmla="*/ 854 h 1273001"/>
                <a:gd name="connsiteX1" fmla="*/ 1377982 w 2785266"/>
                <a:gd name="connsiteY1" fmla="*/ 831057 h 1273001"/>
                <a:gd name="connsiteX2" fmla="*/ 2784346 w 2785266"/>
                <a:gd name="connsiteY2" fmla="*/ 0 h 1273001"/>
                <a:gd name="connsiteX3" fmla="*/ 2784723 w 2785266"/>
                <a:gd name="connsiteY3" fmla="*/ 431476 h 1273001"/>
                <a:gd name="connsiteX4" fmla="*/ 1383104 w 2785266"/>
                <a:gd name="connsiteY4" fmla="*/ 1273001 h 1273001"/>
                <a:gd name="connsiteX5" fmla="*/ 1619 w 2785266"/>
                <a:gd name="connsiteY5" fmla="*/ 435098 h 1273001"/>
                <a:gd name="connsiteX6" fmla="*/ 0 w 2785266"/>
                <a:gd name="connsiteY6" fmla="*/ 854 h 1273001"/>
                <a:gd name="connsiteX0" fmla="*/ 1302 w 2786568"/>
                <a:gd name="connsiteY0" fmla="*/ 854 h 1273001"/>
                <a:gd name="connsiteX1" fmla="*/ 1379284 w 2786568"/>
                <a:gd name="connsiteY1" fmla="*/ 831057 h 1273001"/>
                <a:gd name="connsiteX2" fmla="*/ 2785648 w 2786568"/>
                <a:gd name="connsiteY2" fmla="*/ 0 h 1273001"/>
                <a:gd name="connsiteX3" fmla="*/ 2786025 w 2786568"/>
                <a:gd name="connsiteY3" fmla="*/ 431476 h 1273001"/>
                <a:gd name="connsiteX4" fmla="*/ 1384406 w 2786568"/>
                <a:gd name="connsiteY4" fmla="*/ 1273001 h 1273001"/>
                <a:gd name="connsiteX5" fmla="*/ 540 w 2786568"/>
                <a:gd name="connsiteY5" fmla="*/ 432717 h 1273001"/>
                <a:gd name="connsiteX6" fmla="*/ 1302 w 2786568"/>
                <a:gd name="connsiteY6" fmla="*/ 854 h 1273001"/>
                <a:gd name="connsiteX0" fmla="*/ 1302 w 2790787"/>
                <a:gd name="connsiteY0" fmla="*/ 854 h 1273001"/>
                <a:gd name="connsiteX1" fmla="*/ 1379284 w 2790787"/>
                <a:gd name="connsiteY1" fmla="*/ 831057 h 1273001"/>
                <a:gd name="connsiteX2" fmla="*/ 2785648 w 2790787"/>
                <a:gd name="connsiteY2" fmla="*/ 0 h 1273001"/>
                <a:gd name="connsiteX3" fmla="*/ 2790787 w 2790787"/>
                <a:gd name="connsiteY3" fmla="*/ 429095 h 1273001"/>
                <a:gd name="connsiteX4" fmla="*/ 1384406 w 2790787"/>
                <a:gd name="connsiteY4" fmla="*/ 1273001 h 1273001"/>
                <a:gd name="connsiteX5" fmla="*/ 540 w 2790787"/>
                <a:gd name="connsiteY5" fmla="*/ 432717 h 1273001"/>
                <a:gd name="connsiteX6" fmla="*/ 1302 w 2790787"/>
                <a:gd name="connsiteY6" fmla="*/ 854 h 127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0787" h="1273001">
                  <a:moveTo>
                    <a:pt x="1302" y="854"/>
                  </a:moveTo>
                  <a:lnTo>
                    <a:pt x="1379284" y="831057"/>
                  </a:lnTo>
                  <a:lnTo>
                    <a:pt x="2785648" y="0"/>
                  </a:lnTo>
                  <a:cubicBezTo>
                    <a:pt x="2786568" y="145413"/>
                    <a:pt x="2789867" y="283682"/>
                    <a:pt x="2790787" y="429095"/>
                  </a:cubicBezTo>
                  <a:lnTo>
                    <a:pt x="1384406" y="1273001"/>
                  </a:lnTo>
                  <a:lnTo>
                    <a:pt x="540" y="432717"/>
                  </a:lnTo>
                  <a:cubicBezTo>
                    <a:pt x="0" y="288763"/>
                    <a:pt x="1842" y="144808"/>
                    <a:pt x="1302" y="85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4716016" y="6397878"/>
            <a:ext cx="4032448" cy="415498"/>
          </a:xfrm>
          <a:prstGeom prst="rect">
            <a:avLst/>
          </a:prstGeom>
          <a:noFill/>
        </p:spPr>
        <p:txBody>
          <a:bodyPr wrap="square" numCol="4" spcCol="36000" rtlCol="0">
            <a:spAutoFit/>
          </a:bodyPr>
          <a:lstStyle/>
          <a:p>
            <a:r>
              <a:rPr lang="ru-RU" sz="700" dirty="0" smtClean="0">
                <a:solidFill>
                  <a:schemeClr val="tx2"/>
                </a:solidFill>
              </a:rPr>
              <a:t>107045, г. Москва,</a:t>
            </a:r>
          </a:p>
          <a:p>
            <a:r>
              <a:rPr lang="ru-RU" sz="700" dirty="0" smtClean="0">
                <a:solidFill>
                  <a:schemeClr val="tx2"/>
                </a:solidFill>
              </a:rPr>
              <a:t>ул. </a:t>
            </a:r>
            <a:r>
              <a:rPr lang="ru-RU" sz="700" dirty="0" err="1" smtClean="0">
                <a:solidFill>
                  <a:schemeClr val="tx2"/>
                </a:solidFill>
              </a:rPr>
              <a:t>Сретенка</a:t>
            </a:r>
            <a:r>
              <a:rPr lang="ru-RU" sz="700" dirty="0" smtClean="0">
                <a:solidFill>
                  <a:schemeClr val="tx2"/>
                </a:solidFill>
              </a:rPr>
              <a:t>, д. 28</a:t>
            </a:r>
            <a:endParaRPr lang="en-US" sz="700" dirty="0" smtClean="0">
              <a:solidFill>
                <a:schemeClr val="tx2"/>
              </a:solidFill>
            </a:endParaRPr>
          </a:p>
          <a:p>
            <a:endParaRPr lang="en-US" sz="700" dirty="0" smtClean="0">
              <a:solidFill>
                <a:schemeClr val="tx2"/>
              </a:solidFill>
            </a:endParaRPr>
          </a:p>
          <a:p>
            <a:r>
              <a:rPr lang="ru-RU" sz="700" dirty="0" smtClean="0">
                <a:solidFill>
                  <a:schemeClr val="tx2"/>
                </a:solidFill>
              </a:rPr>
              <a:t>Т: +7 (495) 957-91-32</a:t>
            </a:r>
          </a:p>
          <a:p>
            <a:r>
              <a:rPr lang="ru-RU" sz="700" dirty="0" smtClean="0">
                <a:solidFill>
                  <a:schemeClr val="tx2"/>
                </a:solidFill>
              </a:rPr>
              <a:t>Ф: +7 (495) 957-75-77</a:t>
            </a:r>
            <a:endParaRPr lang="en-US" sz="700" dirty="0" smtClean="0">
              <a:solidFill>
                <a:schemeClr val="tx2"/>
              </a:solidFill>
            </a:endParaRPr>
          </a:p>
          <a:p>
            <a:endParaRPr lang="ru-RU" sz="700" dirty="0" smtClean="0">
              <a:solidFill>
                <a:schemeClr val="tx2"/>
              </a:solidFill>
            </a:endParaRPr>
          </a:p>
          <a:p>
            <a:r>
              <a:rPr lang="en-US" sz="700" dirty="0" smtClean="0">
                <a:solidFill>
                  <a:schemeClr val="tx2"/>
                </a:solidFill>
              </a:rPr>
              <a:t>facebook.com/mguu.ru</a:t>
            </a:r>
          </a:p>
          <a:p>
            <a:r>
              <a:rPr lang="en-US" sz="700" dirty="0" smtClean="0">
                <a:solidFill>
                  <a:schemeClr val="tx2"/>
                </a:solidFill>
              </a:rPr>
              <a:t>vk.com/</a:t>
            </a:r>
            <a:r>
              <a:rPr lang="en-US" sz="700" dirty="0" err="1" smtClean="0">
                <a:solidFill>
                  <a:schemeClr val="tx2"/>
                </a:solidFill>
              </a:rPr>
              <a:t>mguu_ru</a:t>
            </a:r>
            <a:r>
              <a:rPr lang="en-US" sz="700" dirty="0" smtClean="0">
                <a:solidFill>
                  <a:schemeClr val="tx2"/>
                </a:solidFill>
              </a:rPr>
              <a:t> </a:t>
            </a:r>
          </a:p>
          <a:p>
            <a:endParaRPr lang="ru-RU" sz="700" dirty="0" smtClean="0">
              <a:solidFill>
                <a:schemeClr val="tx2"/>
              </a:solidFill>
            </a:endParaRPr>
          </a:p>
          <a:p>
            <a:r>
              <a:rPr lang="en-US" sz="700" dirty="0" smtClean="0">
                <a:solidFill>
                  <a:schemeClr val="tx2"/>
                </a:solidFill>
              </a:rPr>
              <a:t>E-mail: info@mguu.ru</a:t>
            </a:r>
            <a:endParaRPr lang="ru-RU" sz="700" dirty="0" smtClean="0">
              <a:solidFill>
                <a:schemeClr val="tx2"/>
              </a:solidFill>
            </a:endParaRPr>
          </a:p>
          <a:p>
            <a:endParaRPr lang="ru-RU" sz="700" dirty="0" smtClean="0">
              <a:solidFill>
                <a:schemeClr val="tx2"/>
              </a:solidFill>
            </a:endParaRPr>
          </a:p>
          <a:p>
            <a:r>
              <a:rPr lang="en-US" sz="700" dirty="0" smtClean="0">
                <a:solidFill>
                  <a:schemeClr val="tx2"/>
                </a:solidFill>
              </a:rPr>
              <a:t>                      </a:t>
            </a:r>
            <a:r>
              <a:rPr lang="ru-RU" sz="700" dirty="0" smtClean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2560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2524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3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5679" y="3861048"/>
            <a:ext cx="6312642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Opportunities for young Muscovites to influence the situation in the capital and to participate in urban </a:t>
            </a:r>
            <a:r>
              <a:rPr lang="en-US" dirty="0" smtClean="0">
                <a:solidFill>
                  <a:schemeClr val="tx1"/>
                </a:solidFill>
              </a:rPr>
              <a:t>governance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517232"/>
            <a:ext cx="2664296" cy="949796"/>
          </a:xfrm>
        </p:spPr>
        <p:txBody>
          <a:bodyPr>
            <a:normAutofit/>
          </a:bodyPr>
          <a:lstStyle/>
          <a:p>
            <a:pPr algn="just"/>
            <a:r>
              <a:rPr lang="en-US" sz="1600" b="1" dirty="0">
                <a:solidFill>
                  <a:schemeClr val="tx1"/>
                </a:solidFill>
              </a:rPr>
              <a:t>C</a:t>
            </a:r>
            <a:r>
              <a:rPr lang="en-US" sz="1600" b="1" dirty="0" smtClean="0">
                <a:solidFill>
                  <a:schemeClr val="tx1"/>
                </a:solidFill>
              </a:rPr>
              <a:t>reative </a:t>
            </a:r>
            <a:r>
              <a:rPr lang="en-US" sz="1600" b="1" dirty="0">
                <a:solidFill>
                  <a:schemeClr val="tx1"/>
                </a:solidFill>
              </a:rPr>
              <a:t>team of Moscow Metropolitan Governance </a:t>
            </a:r>
            <a:r>
              <a:rPr lang="en-US" sz="1600" b="1" dirty="0" smtClean="0">
                <a:solidFill>
                  <a:schemeClr val="tx1"/>
                </a:solidFill>
              </a:rPr>
              <a:t>University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340768"/>
            <a:ext cx="4751054" cy="274383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503" y="4221088"/>
            <a:ext cx="4070677" cy="216102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128" y="0"/>
            <a:ext cx="2276872" cy="22768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379" y="270148"/>
            <a:ext cx="7632848" cy="792088"/>
          </a:xfrm>
        </p:spPr>
        <p:txBody>
          <a:bodyPr anchor="ctr">
            <a:norm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Law School Clinic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2736496202"/>
              </p:ext>
            </p:extLst>
          </p:nvPr>
        </p:nvGraphicFramePr>
        <p:xfrm>
          <a:off x="-121650" y="764704"/>
          <a:ext cx="384113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11212" y="3658289"/>
            <a:ext cx="464229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Overall Results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8,5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years of work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experience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bout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3000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officially registered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almost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800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urgent cases “out of turn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than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300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statements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action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including to the European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Court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approx.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250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actions to executive authorities and public prosecutor’s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office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406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764484"/>
            <a:ext cx="4248472" cy="20608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632848" cy="792088"/>
          </a:xfrm>
        </p:spPr>
        <p:txBody>
          <a:bodyPr anchor="ctr">
            <a:norm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“Public purchase exchange” Project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3103" y="3879615"/>
            <a:ext cx="43609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Young scientists of the Department, master degree and post-graduate students conduct educational activities </a:t>
            </a:r>
            <a:r>
              <a:rPr lang="en-US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explain business stakeholders the entire </a:t>
            </a:r>
            <a:r>
              <a:rPr lang="en-US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mechanism: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 purchase (procurement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choosing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suppliers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protection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participants’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interests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8024" y="1341274"/>
            <a:ext cx="41044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project is </a:t>
            </a:r>
            <a:r>
              <a:rPr lang="en-US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committed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create an attractive investment environment on the public procurement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market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interest among the representatives of business community to conduct business with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implement assistance programs and incentives for small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businesses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00" y="1299287"/>
            <a:ext cx="4537024" cy="258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289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2202903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/>
              <a:t>Creative team </a:t>
            </a:r>
            <a:r>
              <a:rPr lang="en-US" sz="2400" b="1" dirty="0" smtClean="0"/>
              <a:t>of the Moscow </a:t>
            </a:r>
            <a:r>
              <a:rPr lang="en-US" sz="2400" b="1" dirty="0"/>
              <a:t>Metropolitan Governance </a:t>
            </a:r>
            <a:r>
              <a:rPr lang="en-US" sz="2400" b="1" dirty="0" smtClean="0"/>
              <a:t>University expresses thanks and appreciation to the Government of Moscow, the administration of the</a:t>
            </a:r>
            <a:r>
              <a:rPr lang="ru-RU" sz="2400" b="1" dirty="0" smtClean="0"/>
              <a:t> </a:t>
            </a:r>
            <a:r>
              <a:rPr lang="en-US" sz="2400" b="1" dirty="0" smtClean="0"/>
              <a:t>Moscow </a:t>
            </a:r>
            <a:r>
              <a:rPr lang="en-US" sz="2400" b="1" dirty="0"/>
              <a:t>Metropolitan Governance </a:t>
            </a:r>
            <a:r>
              <a:rPr lang="en-US" sz="2400" b="1" dirty="0" smtClean="0"/>
              <a:t>University and BRICS+ City Lab II organizing Committee for their full cooperation and transparency that contributed to the success of the report.</a:t>
            </a:r>
            <a:endParaRPr lang="ru-RU" sz="2400" b="1" dirty="0"/>
          </a:p>
        </p:txBody>
      </p:sp>
      <p:pic>
        <p:nvPicPr>
          <p:cNvPr id="1026" name="Picture 2" descr="http://mguu.ru/wp-content/uploads/2016/12/BRI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832" y="4484909"/>
            <a:ext cx="5310336" cy="183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308" y="1383841"/>
            <a:ext cx="2160240" cy="8811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32" y="1409804"/>
            <a:ext cx="2635229" cy="8292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3608" y="548680"/>
            <a:ext cx="705678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Thanks and Appreciation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991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632848" cy="792088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dirty="0" smtClean="0"/>
              <a:t>Creative Team,</a:t>
            </a:r>
            <a:br>
              <a:rPr lang="en-US" dirty="0" smtClean="0"/>
            </a:br>
            <a:r>
              <a:rPr lang="en-US" dirty="0" smtClean="0"/>
              <a:t>Moscow </a:t>
            </a:r>
            <a:r>
              <a:rPr lang="en-US" dirty="0"/>
              <a:t>Metropolitan Governance </a:t>
            </a:r>
            <a:r>
              <a:rPr lang="en-US" dirty="0" smtClean="0"/>
              <a:t>University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7297" y="1268760"/>
            <a:ext cx="848940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2663" indent="-982663" algn="just"/>
            <a:r>
              <a:rPr lang="en-US" sz="1600" dirty="0" smtClean="0"/>
              <a:t>Supervisor</a:t>
            </a:r>
            <a:r>
              <a:rPr lang="en-US" sz="1600" dirty="0"/>
              <a:t>: </a:t>
            </a:r>
            <a:r>
              <a:rPr lang="en-US" sz="1600" b="1" dirty="0"/>
              <a:t>Irina P. </a:t>
            </a:r>
            <a:r>
              <a:rPr lang="en-US" sz="1600" b="1" dirty="0" err="1" smtClean="0"/>
              <a:t>Gladilina</a:t>
            </a:r>
            <a:r>
              <a:rPr lang="en-US" sz="1600" dirty="0" smtClean="0"/>
              <a:t>,</a:t>
            </a:r>
            <a:r>
              <a:rPr lang="en-US" sz="1600" b="1" dirty="0" smtClean="0"/>
              <a:t> </a:t>
            </a:r>
            <a:r>
              <a:rPr lang="en-US" sz="1600" dirty="0" smtClean="0"/>
              <a:t>P</a:t>
            </a:r>
            <a:r>
              <a:rPr lang="en-US" sz="1600" dirty="0" smtClean="0"/>
              <a:t>rofessor</a:t>
            </a:r>
            <a:r>
              <a:rPr lang="en-US" sz="1600" dirty="0"/>
              <a:t>, </a:t>
            </a:r>
            <a:r>
              <a:rPr lang="en-US" sz="1600" dirty="0" smtClean="0"/>
              <a:t>Chair for State and Municipal Purchase Management,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en-US" sz="1600" dirty="0" smtClean="0"/>
              <a:t>PhD (Pedagogy),</a:t>
            </a:r>
            <a:r>
              <a:rPr lang="ru-RU" sz="1600" dirty="0" smtClean="0"/>
              <a:t> </a:t>
            </a:r>
            <a:r>
              <a:rPr lang="en-US" sz="1600" dirty="0" smtClean="0"/>
              <a:t>Professor</a:t>
            </a:r>
            <a:endParaRPr lang="en-US" sz="1600" dirty="0"/>
          </a:p>
          <a:p>
            <a:pPr algn="just"/>
            <a:endParaRPr lang="en-US" sz="1600" b="1" dirty="0"/>
          </a:p>
          <a:p>
            <a:pPr marL="804863" indent="-804863" algn="just"/>
            <a:r>
              <a:rPr lang="en-US" sz="1600" dirty="0"/>
              <a:t>Speaker: </a:t>
            </a:r>
            <a:r>
              <a:rPr lang="en-US" sz="1600" b="1" dirty="0"/>
              <a:t>Anna A. </a:t>
            </a:r>
            <a:r>
              <a:rPr lang="en-US" sz="1600" b="1" dirty="0"/>
              <a:t>Nistarova</a:t>
            </a:r>
            <a:r>
              <a:rPr lang="en-US" sz="1600" dirty="0"/>
              <a:t>,</a:t>
            </a:r>
            <a:r>
              <a:rPr lang="en-US" sz="1600" b="1" dirty="0"/>
              <a:t> </a:t>
            </a:r>
            <a:r>
              <a:rPr lang="en-US" sz="1600" dirty="0"/>
              <a:t>Associate Professor, Chair for Social-Humanitarian Disciplines and History of </a:t>
            </a:r>
            <a:r>
              <a:rPr lang="en-US" sz="1600" dirty="0" smtClean="0"/>
              <a:t>Law, PhD </a:t>
            </a:r>
            <a:r>
              <a:rPr lang="en-US" sz="1600" dirty="0"/>
              <a:t>(Social Philosophy), Master Degree (International Relations</a:t>
            </a:r>
            <a:r>
              <a:rPr lang="en-US" sz="1600" dirty="0" smtClean="0"/>
              <a:t>)</a:t>
            </a:r>
            <a:endParaRPr lang="ru-RU" sz="1600" dirty="0"/>
          </a:p>
          <a:p>
            <a:pPr algn="just"/>
            <a:endParaRPr lang="ru-RU" sz="1600" b="1" dirty="0"/>
          </a:p>
          <a:p>
            <a:pPr marL="1077913" indent="-1077913" algn="just"/>
            <a:r>
              <a:rPr lang="en-US" sz="1600" dirty="0"/>
              <a:t>Participants:</a:t>
            </a:r>
            <a:r>
              <a:rPr lang="en-US" sz="1600" b="1" dirty="0"/>
              <a:t> Elena Yu. </a:t>
            </a:r>
            <a:r>
              <a:rPr lang="en-US" sz="1600" b="1" dirty="0" err="1" smtClean="0"/>
              <a:t>Koletvinova</a:t>
            </a:r>
            <a:r>
              <a:rPr lang="en-US" sz="1600" dirty="0" smtClean="0"/>
              <a:t>, </a:t>
            </a:r>
            <a:r>
              <a:rPr lang="en-US" sz="1600" dirty="0"/>
              <a:t>Department </a:t>
            </a:r>
            <a:r>
              <a:rPr lang="en-US" sz="1600" dirty="0" smtClean="0"/>
              <a:t>Head, Department for Research Scientific Work and Projects,</a:t>
            </a:r>
            <a:r>
              <a:rPr lang="ru-RU" sz="1600" dirty="0" smtClean="0"/>
              <a:t> </a:t>
            </a:r>
            <a:r>
              <a:rPr lang="de-DE" sz="1600" dirty="0" err="1" smtClean="0"/>
              <a:t>PhD</a:t>
            </a:r>
            <a:r>
              <a:rPr lang="de-DE" sz="1600" dirty="0" smtClean="0"/>
              <a:t> (Economics)</a:t>
            </a:r>
            <a:endParaRPr lang="en-US" sz="1600" dirty="0"/>
          </a:p>
          <a:p>
            <a:pPr marL="1077913" algn="just"/>
            <a:r>
              <a:rPr lang="en-US" sz="1600" b="1" dirty="0"/>
              <a:t>Olga V. </a:t>
            </a:r>
            <a:r>
              <a:rPr lang="en-US" sz="1600" b="1" dirty="0" err="1" smtClean="0"/>
              <a:t>Gorbulina</a:t>
            </a:r>
            <a:r>
              <a:rPr lang="en-US" sz="1600" dirty="0" smtClean="0"/>
              <a:t>, </a:t>
            </a:r>
            <a:r>
              <a:rPr lang="en-US" sz="1600" dirty="0" smtClean="0"/>
              <a:t>Director, Centre for International Education Programs and European Cooperation</a:t>
            </a:r>
            <a:r>
              <a:rPr lang="ru-RU" sz="1600" dirty="0" smtClean="0"/>
              <a:t> </a:t>
            </a:r>
            <a:r>
              <a:rPr lang="en-US" sz="1600" dirty="0" smtClean="0"/>
              <a:t>at International Relations Bureau</a:t>
            </a:r>
            <a:endParaRPr lang="en-US" sz="1600" b="1" dirty="0"/>
          </a:p>
          <a:p>
            <a:pPr marL="1077913" algn="just"/>
            <a:r>
              <a:rPr lang="en-US" sz="1600" b="1" dirty="0"/>
              <a:t>Ekaterina O. </a:t>
            </a:r>
            <a:r>
              <a:rPr lang="en-US" sz="1600" b="1" dirty="0" err="1"/>
              <a:t>Tumanova</a:t>
            </a:r>
            <a:r>
              <a:rPr lang="en-US" sz="1600" dirty="0"/>
              <a:t>, Associate Professor, Chair for Social-Humanitarian Disciplines and History of Law, PhD </a:t>
            </a:r>
            <a:r>
              <a:rPr lang="en-US" sz="1600" dirty="0" smtClean="0"/>
              <a:t>(Philology)</a:t>
            </a:r>
            <a:endParaRPr lang="en-US" sz="1600" b="1" dirty="0"/>
          </a:p>
          <a:p>
            <a:pPr marL="1077913" algn="just"/>
            <a:r>
              <a:rPr lang="en-US" sz="1600" b="1" dirty="0"/>
              <a:t>Maksim </a:t>
            </a:r>
            <a:r>
              <a:rPr lang="de-DE" sz="1600" b="1" dirty="0"/>
              <a:t>A. </a:t>
            </a:r>
            <a:r>
              <a:rPr lang="de-DE" sz="1600" b="1" dirty="0" err="1" smtClean="0"/>
              <a:t>Konaykov</a:t>
            </a:r>
            <a:r>
              <a:rPr lang="de-DE" sz="1600" dirty="0" smtClean="0"/>
              <a:t>, </a:t>
            </a:r>
            <a:r>
              <a:rPr lang="en-US" sz="1600" dirty="0" smtClean="0"/>
              <a:t>Expert, </a:t>
            </a:r>
            <a:r>
              <a:rPr lang="en-US" sz="1600" dirty="0"/>
              <a:t>Chair for State and Municipal Purchase </a:t>
            </a:r>
            <a:r>
              <a:rPr lang="en-US" sz="1600" dirty="0" smtClean="0"/>
              <a:t>Management</a:t>
            </a:r>
            <a:endParaRPr lang="de-DE" sz="1600" dirty="0" smtClean="0"/>
          </a:p>
          <a:p>
            <a:pPr marL="1706563" algn="just"/>
            <a:endParaRPr lang="en-US" sz="1600" b="1" dirty="0"/>
          </a:p>
          <a:p>
            <a:pPr algn="just"/>
            <a:r>
              <a:rPr lang="en-US" sz="1600" dirty="0"/>
              <a:t>Students: </a:t>
            </a:r>
            <a:r>
              <a:rPr lang="en-US" sz="1600" dirty="0" smtClean="0"/>
              <a:t> </a:t>
            </a:r>
            <a:r>
              <a:rPr lang="en-US" sz="1600" b="1" dirty="0" smtClean="0"/>
              <a:t>Evgeniy  A. </a:t>
            </a:r>
            <a:r>
              <a:rPr lang="en-US" sz="1600" b="1" dirty="0" err="1" smtClean="0"/>
              <a:t>Nikolaev</a:t>
            </a:r>
            <a:endParaRPr lang="en-US" sz="1600" b="1" dirty="0" smtClean="0"/>
          </a:p>
          <a:p>
            <a:pPr marL="900113" algn="just"/>
            <a:r>
              <a:rPr lang="en-US" sz="1600" b="1" dirty="0" smtClean="0"/>
              <a:t>Julia </a:t>
            </a:r>
            <a:r>
              <a:rPr lang="en-US" sz="1600" b="1" dirty="0"/>
              <a:t>M. </a:t>
            </a:r>
            <a:r>
              <a:rPr lang="en-US" sz="1600" b="1" dirty="0" err="1" smtClean="0"/>
              <a:t>Mamedova</a:t>
            </a:r>
            <a:endParaRPr lang="en-US" sz="1600" b="1" dirty="0" smtClean="0"/>
          </a:p>
          <a:p>
            <a:pPr marL="900113" algn="just"/>
            <a:r>
              <a:rPr lang="en-US" sz="1600" b="1" dirty="0" smtClean="0"/>
              <a:t>Tatiana </a:t>
            </a:r>
            <a:r>
              <a:rPr lang="en-US" sz="1600" b="1" dirty="0"/>
              <a:t>S. </a:t>
            </a:r>
            <a:r>
              <a:rPr lang="en-US" sz="1600" b="1" dirty="0" smtClean="0"/>
              <a:t>Baranova</a:t>
            </a:r>
          </a:p>
          <a:p>
            <a:pPr marL="900113" algn="just"/>
            <a:r>
              <a:rPr lang="en-US" sz="1600" b="1" dirty="0" smtClean="0"/>
              <a:t>Natalia </a:t>
            </a:r>
            <a:r>
              <a:rPr lang="en-US" sz="1600" b="1" dirty="0"/>
              <a:t>A. </a:t>
            </a:r>
            <a:r>
              <a:rPr lang="en-US" sz="1600" b="1" dirty="0" err="1" smtClean="0"/>
              <a:t>Kozorezova</a:t>
            </a:r>
            <a:endParaRPr lang="en-US" sz="1600" b="1" dirty="0" smtClean="0"/>
          </a:p>
          <a:p>
            <a:pPr marL="900113" algn="just"/>
            <a:r>
              <a:rPr lang="en-US" sz="1600" b="1" dirty="0" smtClean="0"/>
              <a:t>Aleksandra </a:t>
            </a:r>
            <a:r>
              <a:rPr lang="en-US" sz="1600" b="1" dirty="0"/>
              <a:t>V. </a:t>
            </a:r>
            <a:r>
              <a:rPr lang="en-US" sz="1600" b="1" dirty="0" err="1" smtClean="0"/>
              <a:t>Skovorodina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234827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5085184"/>
            <a:ext cx="8229600" cy="864096"/>
          </a:xfrm>
        </p:spPr>
        <p:txBody>
          <a:bodyPr/>
          <a:lstStyle/>
          <a:p>
            <a:pPr algn="ctr"/>
            <a:r>
              <a:rPr lang="en-US" dirty="0" smtClean="0"/>
              <a:t>Thank You for Your attention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1556792"/>
            <a:ext cx="8136904" cy="34232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632848" cy="792088"/>
          </a:xfrm>
        </p:spPr>
        <p:txBody>
          <a:bodyPr anchor="ctr">
            <a:normAutofit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Youth and political life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484784"/>
            <a:ext cx="80648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/>
              <a:t>2004</a:t>
            </a:r>
            <a:r>
              <a:rPr lang="en-US" dirty="0" smtClean="0"/>
              <a:t> – Moscow City Duma (Parliament) adopted the law of the city of Moscow</a:t>
            </a:r>
            <a:br>
              <a:rPr lang="en-US" dirty="0" smtClean="0"/>
            </a:br>
            <a:r>
              <a:rPr lang="en-US" dirty="0" smtClean="0"/>
              <a:t>“On youth policy</a:t>
            </a:r>
            <a:r>
              <a:rPr lang="en-US" dirty="0" smtClean="0"/>
              <a:t>”</a:t>
            </a:r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2012</a:t>
            </a:r>
            <a:r>
              <a:rPr lang="en-US" dirty="0" smtClean="0"/>
              <a:t> – the </a:t>
            </a:r>
            <a:r>
              <a:rPr lang="en-US" dirty="0"/>
              <a:t>first Centre for Youth parliamentarism opened its doors to let the young Muscovites be involved in social and political life of the </a:t>
            </a:r>
            <a:r>
              <a:rPr lang="en-US" dirty="0" smtClean="0"/>
              <a:t>capital</a:t>
            </a:r>
            <a:endParaRPr lang="en-US" dirty="0" smtClean="0"/>
          </a:p>
          <a:p>
            <a:endParaRPr lang="en-US" dirty="0"/>
          </a:p>
          <a:p>
            <a:endParaRPr lang="ru-RU" dirty="0"/>
          </a:p>
        </p:txBody>
      </p:sp>
      <p:pic>
        <p:nvPicPr>
          <p:cNvPr id="7" name="Рисунок 6" descr="Центр молодёжного парламентаризм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58070" y="3140968"/>
            <a:ext cx="4627860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Молодёжный парламен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256" y="3744428"/>
            <a:ext cx="1834714" cy="1364848"/>
          </a:xfrm>
          <a:prstGeom prst="rect">
            <a:avLst/>
          </a:prstGeom>
        </p:spPr>
      </p:pic>
      <p:pic>
        <p:nvPicPr>
          <p:cNvPr id="10" name="Picture 2" descr="C:\Documents and Settings\Arina\Рабочий стол\new objects\презентация\человечки\meriy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432" y="3718108"/>
            <a:ext cx="1789961" cy="141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topham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8808" y="500041"/>
            <a:ext cx="4143505" cy="276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50156" y="758256"/>
            <a:ext cx="43204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en-US" sz="2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StopBoors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aimed at compliance with traffic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rules, regardless of the driver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position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Piggies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Against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social struggle against selling expired products and providing services of poor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1439" y="0"/>
            <a:ext cx="8501122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“Marginal” youth social movements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59534aac89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99" y="3286124"/>
            <a:ext cx="4500594" cy="3002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8" descr="C:\Documents and Settings\Arina\Рабочий стол\new objects\презентация\человечки\korrupciy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675" y="3227059"/>
            <a:ext cx="2893769" cy="312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fa6651b-0cf2-49ba-a459-48b5c7fe093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4157960"/>
            <a:ext cx="3286148" cy="2039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688839"/>
            <a:ext cx="4835484" cy="2160239"/>
          </a:xfrm>
        </p:spPr>
        <p:txBody>
          <a:bodyPr/>
          <a:lstStyle/>
          <a:p>
            <a:pPr algn="just"/>
            <a:r>
              <a:rPr lang="en-US" sz="2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StopDrugs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aimed at combating the legal synthetic drug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trafficking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LionVersus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aimed at combating smoking and drinking alcoholic beverages in public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places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“Marginal” youth social movements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2348880"/>
            <a:ext cx="3000396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5089bf9c16b664f469e372b582aaeb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1428736"/>
            <a:ext cx="3275856" cy="1916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900x600_press_9337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876707"/>
            <a:ext cx="2862292" cy="1905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632848" cy="792088"/>
          </a:xfrm>
        </p:spPr>
        <p:txBody>
          <a:bodyPr anchor="ctr">
            <a:noAutofit/>
          </a:bodyPr>
          <a:lstStyle/>
          <a:p>
            <a:pPr algn="ctr"/>
            <a:r>
              <a:rPr lang="en-US" sz="2800" dirty="0"/>
              <a:t>Youth regional chambers by local governments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268760"/>
            <a:ext cx="40719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en-US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Lawful raids “Safe Metropolis”</a:t>
            </a:r>
          </a:p>
          <a:p>
            <a:pPr marL="355600"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is:</a:t>
            </a:r>
          </a:p>
          <a:p>
            <a:pPr marL="527050" indent="-196850" algn="just">
              <a:buFont typeface="Arial" panose="020B0604020202020204" pitchFamily="34" charset="0"/>
              <a:buChar char="•"/>
              <a:tabLst>
                <a:tab pos="444500" algn="l"/>
              </a:tabLs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prevent crimes on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roads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7050" indent="-196850" algn="just">
              <a:buFont typeface="Arial" panose="020B0604020202020204" pitchFamily="34" charset="0"/>
              <a:buChar char="•"/>
              <a:tabLst>
                <a:tab pos="444500" algn="l"/>
              </a:tabLs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eliminate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abuses 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servicing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 utility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7050" indent="-196850" algn="just">
              <a:buFont typeface="Arial" panose="020B0604020202020204" pitchFamily="34" charset="0"/>
              <a:buChar char="•"/>
              <a:tabLst>
                <a:tab pos="444500" algn="l"/>
              </a:tabLs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give social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for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b="1" i="1" u="sng" spc="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Campaign </a:t>
            </a:r>
            <a:r>
              <a:rPr lang="en-US" b="1" i="1" u="sng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“Drunk Driver”</a:t>
            </a:r>
          </a:p>
          <a:p>
            <a:pPr marL="355600"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purpose is to take preventive measures to protect people from the drunken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drivers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55600" algn="just">
              <a:tabLst>
                <a:tab pos="355600" algn="l"/>
              </a:tabLst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Campaign </a:t>
            </a:r>
            <a:r>
              <a:rPr lang="en-US" b="1" i="1" u="sng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“Little Pedestrian”</a:t>
            </a:r>
            <a:r>
              <a:rPr lang="ru-RU" b="1" i="1" u="sng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u="sng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purpose is 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raise the level of literacy among children and to demonstrate them safe behaviour on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roads</a:t>
            </a:r>
            <a:endParaRPr lang="ru-RU" dirty="0"/>
          </a:p>
        </p:txBody>
      </p:sp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4043923"/>
            <a:ext cx="3275856" cy="2456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NL9Ppy4EX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9520" y="2024661"/>
            <a:ext cx="3884960" cy="29622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18411"/>
            <a:ext cx="7632848" cy="792088"/>
          </a:xfrm>
        </p:spPr>
        <p:txBody>
          <a:bodyPr anchor="ctr">
            <a:norm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Volunteers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642544"/>
            <a:ext cx="31683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Resource Center “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MosVolunteer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by the Public Relations Committee of Moscow gets young people involved with their volunteer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activity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40077" y="4293096"/>
            <a:ext cx="726384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Projects:</a:t>
            </a:r>
            <a:endParaRPr lang="ru-RU" sz="20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5600" algn="just">
              <a:buFont typeface="Arial" pitchFamily="34" charset="0"/>
              <a:buChar char="•"/>
              <a:tabLst>
                <a:tab pos="266700" algn="l"/>
              </a:tabLs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socialization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orphans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5600" algn="just">
              <a:buFont typeface="Arial" pitchFamily="34" charset="0"/>
              <a:buChar char="•"/>
              <a:tabLst>
                <a:tab pos="266700" algn="l"/>
              </a:tabLst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recruitment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training of volunteers for sports and other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events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5600" algn="just">
              <a:buFont typeface="Arial" pitchFamily="34" charset="0"/>
              <a:buChar char="•"/>
              <a:tabLst>
                <a:tab pos="266700" algn="l"/>
              </a:tabLst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advocacy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promotion of blood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donation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5600" algn="just">
              <a:buFont typeface="Arial" pitchFamily="34" charset="0"/>
              <a:buChar char="•"/>
              <a:tabLst>
                <a:tab pos="266700" algn="l"/>
              </a:tabLst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search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homes and families for homeless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animals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5600" algn="just">
              <a:buFont typeface="Arial" pitchFamily="34" charset="0"/>
              <a:buChar char="•"/>
              <a:tabLst>
                <a:tab pos="266700" algn="l"/>
              </a:tabLst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helping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protect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environment, etc.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komitet-public-relations-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95804" y="2024661"/>
            <a:ext cx="3714776" cy="1174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632848" cy="792088"/>
          </a:xfrm>
        </p:spPr>
        <p:txBody>
          <a:bodyPr anchor="ctr">
            <a:norm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“Active Citizen” &amp;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“Our City”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61640" y="1472142"/>
            <a:ext cx="32403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1,3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mil. people participate in a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667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votings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held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850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city dwellers’ decisions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realized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5560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4. 47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city dwellers’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pinions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scrutinized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Smart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City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Award-2015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518014"/>
            <a:ext cx="1810121" cy="24606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7150" y="1352879"/>
            <a:ext cx="3517316" cy="279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9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Popular topics:</a:t>
            </a:r>
            <a:endParaRPr lang="ru-RU" sz="1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9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of health </a:t>
            </a:r>
            <a:r>
              <a:rPr lang="en-US" sz="19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services</a:t>
            </a:r>
            <a:endParaRPr lang="ru-RU" sz="19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9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of public transportation </a:t>
            </a:r>
            <a:r>
              <a:rPr lang="en-US" sz="19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endParaRPr lang="ru-RU" sz="19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9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Improvement of Moscow central </a:t>
            </a:r>
            <a:r>
              <a:rPr lang="en-US" sz="19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streets</a:t>
            </a:r>
            <a:endParaRPr lang="ru-RU" sz="19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9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Tree planting within the program “Million of trees”</a:t>
            </a:r>
            <a:endParaRPr lang="ru-RU" sz="195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464721"/>
            <a:ext cx="4930538" cy="1629956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5352999" y="1554802"/>
            <a:ext cx="0" cy="2491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7542" y="4617980"/>
            <a:ext cx="35283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Hot topics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Engineering systems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exploit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Vandalism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Cleanup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problems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778823"/>
            <a:ext cx="1315854" cy="1315854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 flipH="1">
            <a:off x="647564" y="4221088"/>
            <a:ext cx="78488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963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232" y="5029043"/>
            <a:ext cx="2001938" cy="13346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407" y="1727596"/>
            <a:ext cx="2422879" cy="17124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364" y="5490980"/>
            <a:ext cx="2293439" cy="136701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632848" cy="792088"/>
          </a:xfrm>
        </p:spPr>
        <p:txBody>
          <a:bodyPr anchor="ctr">
            <a:norm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Universities and Government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99479" y="4238944"/>
            <a:ext cx="358207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Support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ne’s ‘-self’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acquirement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individuality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youth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endency to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future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086283" y="1856576"/>
            <a:ext cx="34661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projects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competitions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oaching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courses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business-incubators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esearch centres, science and technology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parks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9590" y="2826072"/>
            <a:ext cx="28198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Mission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bring young people onto the right organized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track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favour qualitative changes to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consolidate innovative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values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71" y="1390448"/>
            <a:ext cx="3656015" cy="11504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390448"/>
            <a:ext cx="2299329" cy="9379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407" y="3429000"/>
            <a:ext cx="2110763" cy="161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712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632848" cy="792088"/>
          </a:xfrm>
        </p:spPr>
        <p:txBody>
          <a:bodyPr anchor="ctr">
            <a:normAutofit/>
          </a:bodyPr>
          <a:lstStyle/>
          <a:p>
            <a:pPr algn="ctr"/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Internship “Moscow through my eyes”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483768" y="1340768"/>
            <a:ext cx="43204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start a career at the Government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Moscow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solve large-scale and ambitious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tasks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gain a wide range of regular business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contacts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make Moscow city much more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comfortable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331" y="4066038"/>
            <a:ext cx="4748709" cy="1328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oung people under 30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y.o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igher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reat scores for the core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subjects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 to Moscow and its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citizens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4070860"/>
            <a:ext cx="3995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Internship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per year</a:t>
            </a:r>
            <a:endParaRPr lang="en-US" sz="20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Salary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25 000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roubles a month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chief analyst to the Mayor and Government Office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0934"/>
            <a:ext cx="2704632" cy="27046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566" y="920132"/>
            <a:ext cx="2755434" cy="27554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6" y="5459162"/>
            <a:ext cx="8935848" cy="139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456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MGUU colors">
      <a:dk1>
        <a:sysClr val="windowText" lastClr="000000"/>
      </a:dk1>
      <a:lt1>
        <a:sysClr val="window" lastClr="FFFFFF"/>
      </a:lt1>
      <a:dk2>
        <a:srgbClr val="6D6E71"/>
      </a:dk2>
      <a:lt2>
        <a:srgbClr val="B1B3B6"/>
      </a:lt2>
      <a:accent1>
        <a:srgbClr val="C7254B"/>
      </a:accent1>
      <a:accent2>
        <a:srgbClr val="F58221"/>
      </a:accent2>
      <a:accent3>
        <a:srgbClr val="FDB913"/>
      </a:accent3>
      <a:accent4>
        <a:srgbClr val="3EB049"/>
      </a:accent4>
      <a:accent5>
        <a:srgbClr val="1F87C9"/>
      </a:accent5>
      <a:accent6>
        <a:srgbClr val="6362AC"/>
      </a:accent6>
      <a:hlink>
        <a:srgbClr val="170DCB"/>
      </a:hlink>
      <a:folHlink>
        <a:srgbClr val="800080"/>
      </a:folHlink>
    </a:clrScheme>
    <a:fontScheme name="Mguu theme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1893</TotalTime>
  <Words>660</Words>
  <Application>Microsoft Office PowerPoint</Application>
  <PresentationFormat>Экран (4:3)</PresentationFormat>
  <Paragraphs>111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Opportunities for young Muscovites to influence the situation in the capital and to participate in urban governance</vt:lpstr>
      <vt:lpstr>Youth and political life </vt:lpstr>
      <vt:lpstr>Презентация PowerPoint</vt:lpstr>
      <vt:lpstr>“Marginal” youth social movements</vt:lpstr>
      <vt:lpstr>Youth regional chambers by local governments</vt:lpstr>
      <vt:lpstr>Volunteers</vt:lpstr>
      <vt:lpstr>“Active Citizen” &amp; “Our City”</vt:lpstr>
      <vt:lpstr>Universities and Government</vt:lpstr>
      <vt:lpstr>Internship “Moscow through my eyes”</vt:lpstr>
      <vt:lpstr>The Law School Clinic</vt:lpstr>
      <vt:lpstr>“Public purchase exchange” Project</vt:lpstr>
      <vt:lpstr>Презентация PowerPoint</vt:lpstr>
      <vt:lpstr>Creative Team, Moscow Metropolitan Governance University</vt:lpstr>
      <vt:lpstr>Thank You for Your attention!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*</dc:creator>
  <cp:lastModifiedBy>ИОН</cp:lastModifiedBy>
  <cp:revision>215</cp:revision>
  <dcterms:created xsi:type="dcterms:W3CDTF">2014-01-22T08:43:26Z</dcterms:created>
  <dcterms:modified xsi:type="dcterms:W3CDTF">2016-12-08T18:42:05Z</dcterms:modified>
</cp:coreProperties>
</file>